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8" r:id="rId2"/>
    <p:sldId id="260" r:id="rId3"/>
    <p:sldId id="269" r:id="rId4"/>
    <p:sldId id="285" r:id="rId5"/>
    <p:sldId id="258" r:id="rId6"/>
    <p:sldId id="301" r:id="rId7"/>
    <p:sldId id="308" r:id="rId8"/>
    <p:sldId id="261" r:id="rId9"/>
    <p:sldId id="262" r:id="rId10"/>
    <p:sldId id="259" r:id="rId11"/>
    <p:sldId id="263" r:id="rId12"/>
    <p:sldId id="267" r:id="rId13"/>
    <p:sldId id="284" r:id="rId14"/>
    <p:sldId id="272" r:id="rId15"/>
    <p:sldId id="279" r:id="rId16"/>
    <p:sldId id="264" r:id="rId17"/>
    <p:sldId id="276" r:id="rId18"/>
    <p:sldId id="300" r:id="rId19"/>
    <p:sldId id="278" r:id="rId20"/>
    <p:sldId id="293" r:id="rId21"/>
    <p:sldId id="297" r:id="rId22"/>
    <p:sldId id="273" r:id="rId23"/>
    <p:sldId id="274" r:id="rId24"/>
    <p:sldId id="283" r:id="rId25"/>
    <p:sldId id="291" r:id="rId26"/>
    <p:sldId id="295" r:id="rId27"/>
    <p:sldId id="288" r:id="rId28"/>
    <p:sldId id="282" r:id="rId29"/>
    <p:sldId id="296" r:id="rId30"/>
    <p:sldId id="286" r:id="rId31"/>
    <p:sldId id="281" r:id="rId32"/>
    <p:sldId id="280" r:id="rId33"/>
    <p:sldId id="287" r:id="rId34"/>
    <p:sldId id="289" r:id="rId35"/>
    <p:sldId id="290" r:id="rId36"/>
    <p:sldId id="292" r:id="rId37"/>
    <p:sldId id="294" r:id="rId38"/>
    <p:sldId id="298" r:id="rId39"/>
    <p:sldId id="299" r:id="rId40"/>
    <p:sldId id="302" r:id="rId41"/>
    <p:sldId id="305" r:id="rId42"/>
    <p:sldId id="307" r:id="rId43"/>
    <p:sldId id="312" r:id="rId44"/>
    <p:sldId id="309" r:id="rId45"/>
    <p:sldId id="311" r:id="rId46"/>
    <p:sldId id="303" r:id="rId47"/>
    <p:sldId id="306" r:id="rId48"/>
    <p:sldId id="271" r:id="rId4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8" d="100"/>
          <a:sy n="68" d="100"/>
        </p:scale>
        <p:origin x="-5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6E894-80CA-F544-9180-648F0FA8E881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3F20E-FAD9-3841-B411-AAE7372D7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174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6E894-80CA-F544-9180-648F0FA8E881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3F20E-FAD9-3841-B411-AAE7372D7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212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6E894-80CA-F544-9180-648F0FA8E881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3F20E-FAD9-3841-B411-AAE7372D7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9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6E894-80CA-F544-9180-648F0FA8E881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3F20E-FAD9-3841-B411-AAE7372D7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88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6E894-80CA-F544-9180-648F0FA8E881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3F20E-FAD9-3841-B411-AAE7372D7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291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6E894-80CA-F544-9180-648F0FA8E881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3F20E-FAD9-3841-B411-AAE7372D7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289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6E894-80CA-F544-9180-648F0FA8E881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3F20E-FAD9-3841-B411-AAE7372D7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642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6E894-80CA-F544-9180-648F0FA8E881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3F20E-FAD9-3841-B411-AAE7372D7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146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6E894-80CA-F544-9180-648F0FA8E881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3F20E-FAD9-3841-B411-AAE7372D7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307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6E894-80CA-F544-9180-648F0FA8E881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3F20E-FAD9-3841-B411-AAE7372D7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12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6E894-80CA-F544-9180-648F0FA8E881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3F20E-FAD9-3841-B411-AAE7372D7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726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A6E894-80CA-F544-9180-648F0FA8E881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E3F20E-FAD9-3841-B411-AAE7372D7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118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uck.puy.7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3297"/>
            <a:ext cx="9144000" cy="6031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700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lallambay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65200"/>
            <a:ext cx="9144000" cy="4926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587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jamestown20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969"/>
            <a:ext cx="9144000" cy="66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778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jamestown29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7473"/>
            <a:ext cx="9144000" cy="6137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518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uy.nissq.8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6785" y="0"/>
            <a:ext cx="45605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61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neahbay3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3846"/>
            <a:ext cx="9144000" cy="5761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031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addle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370" y="1258133"/>
            <a:ext cx="6902463" cy="4256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643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jamestown22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2764"/>
            <a:ext cx="9144000" cy="5930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430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nissq.squax.6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2638"/>
            <a:ext cx="9144000" cy="5841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967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outhern_Northern-Route-Maps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1305" y="0"/>
            <a:ext cx="529615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393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nissq.squax.13-L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35" b="28735"/>
          <a:stretch>
            <a:fillRect/>
          </a:stretch>
        </p:blipFill>
        <p:spPr>
          <a:xfrm>
            <a:off x="457200" y="1306513"/>
            <a:ext cx="8229600" cy="4525962"/>
          </a:xfrm>
        </p:spPr>
      </p:pic>
    </p:spTree>
    <p:extLst>
      <p:ext uri="{BB962C8B-B14F-4D97-AF65-F5344CB8AC3E}">
        <p14:creationId xmlns:p14="http://schemas.microsoft.com/office/powerpoint/2010/main" val="411657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oh6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1429"/>
            <a:ext cx="9144000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544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ooter.7.22.1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6324"/>
            <a:ext cx="9144000" cy="6103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963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ooter.7.22.26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8758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366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neahbay18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9857"/>
            <a:ext cx="9144000" cy="5863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628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neahbay23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7088"/>
            <a:ext cx="9144000" cy="6206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283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rotocol6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1661"/>
            <a:ext cx="9144000" cy="6103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666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quinalt24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8676"/>
            <a:ext cx="9144000" cy="5417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283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ooter.7.22.11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8133"/>
            <a:ext cx="9144000" cy="530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416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quinalt15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9784"/>
            <a:ext cx="91440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348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ractice12-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442" y="833257"/>
            <a:ext cx="8268853" cy="4733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941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ooter.7.22.16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3769"/>
            <a:ext cx="91440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226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muck.puy.8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2937"/>
            <a:ext cx="9144000" cy="5795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532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quinalt3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8136" y="0"/>
            <a:ext cx="39662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838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ractice3-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273" y="1528574"/>
            <a:ext cx="6479142" cy="3797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327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addle.to.quinalt-M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505" y="975935"/>
            <a:ext cx="7208193" cy="5235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541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quinalt10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6325"/>
            <a:ext cx="9144000" cy="6103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535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quinalt21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047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quinalt22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789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144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ooter.7.21.22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947" y="0"/>
            <a:ext cx="51092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291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ooter.7.22.10-L.jpg"/>
          <p:cNvPicPr>
            <a:picLocks noChangeAspect="1"/>
          </p:cNvPicPr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1145" y="0"/>
            <a:ext cx="49720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63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ooter.queets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3020"/>
            <a:ext cx="9144000" cy="4469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365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ooter.queets.8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42545"/>
            <a:ext cx="9144000" cy="5040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71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uy.nissq.26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4631"/>
            <a:ext cx="9144000" cy="5063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91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quax7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0387" y="0"/>
            <a:ext cx="48006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33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uq.muck.1-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0315" y="1740221"/>
            <a:ext cx="5903040" cy="3262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117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uq.muck.10-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168" y="1827101"/>
            <a:ext cx="5080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867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aholah7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8158"/>
            <a:ext cx="9144000" cy="4903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035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uq.muck.31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9841"/>
            <a:ext cx="9144000" cy="6103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853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aholah6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4049"/>
            <a:ext cx="9144000" cy="5589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977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quax44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5027"/>
            <a:ext cx="9144000" cy="577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84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uq.muck.9-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4205" y="2107901"/>
            <a:ext cx="5080000" cy="276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370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neahbay2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5641"/>
            <a:ext cx="9144000" cy="5370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556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lallambay4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7200"/>
            <a:ext cx="9144000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840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quax6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2040"/>
            <a:ext cx="9144000" cy="6092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873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uq.muck.23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9194"/>
            <a:ext cx="9144000" cy="5897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235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30354" y="2529960"/>
            <a:ext cx="8386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hoh9-L</a:t>
            </a:r>
            <a:endParaRPr lang="en-US" dirty="0"/>
          </a:p>
        </p:txBody>
      </p:sp>
      <p:pic>
        <p:nvPicPr>
          <p:cNvPr id="5" name="Picture 4" descr="hoh9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1539"/>
            <a:ext cx="9144000" cy="6008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609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5165"/>
            <a:ext cx="9144000" cy="6243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58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xmlns:p14="http://schemas.microsoft.com/office/powerpoint/2010/main" spd="slow" advClick="0" advTm="6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</TotalTime>
  <Words>1</Words>
  <Application>Microsoft Office PowerPoint</Application>
  <PresentationFormat>On-screen Show (4:3)</PresentationFormat>
  <Paragraphs>1</Paragraphs>
  <Slides>48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4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Renee Veregge</dc:creator>
  <cp:lastModifiedBy>Administrator</cp:lastModifiedBy>
  <cp:revision>10</cp:revision>
  <dcterms:created xsi:type="dcterms:W3CDTF">2014-04-23T17:58:45Z</dcterms:created>
  <dcterms:modified xsi:type="dcterms:W3CDTF">2014-04-23T21:37:09Z</dcterms:modified>
</cp:coreProperties>
</file>