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257" r:id="rId2"/>
    <p:sldId id="274" r:id="rId3"/>
    <p:sldId id="282" r:id="rId4"/>
    <p:sldId id="275" r:id="rId5"/>
    <p:sldId id="276" r:id="rId6"/>
    <p:sldId id="259" r:id="rId7"/>
    <p:sldId id="283" r:id="rId8"/>
    <p:sldId id="278" r:id="rId9"/>
    <p:sldId id="284" r:id="rId10"/>
    <p:sldId id="287" r:id="rId11"/>
    <p:sldId id="285" r:id="rId12"/>
    <p:sldId id="286" r:id="rId13"/>
  </p:sldIdLst>
  <p:sldSz cx="9144000" cy="6858000" type="screen4x3"/>
  <p:notesSz cx="7023100" cy="93091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189" autoAdjust="0"/>
    <p:restoredTop sz="94660"/>
  </p:normalViewPr>
  <p:slideViewPr>
    <p:cSldViewPr>
      <p:cViewPr>
        <p:scale>
          <a:sx n="135" d="100"/>
          <a:sy n="135" d="100"/>
        </p:scale>
        <p:origin x="-2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4" y="6"/>
            <a:ext cx="3043979" cy="465773"/>
          </a:xfrm>
          <a:prstGeom prst="rect">
            <a:avLst/>
          </a:prstGeom>
        </p:spPr>
        <p:txBody>
          <a:bodyPr vert="horz" lIns="91577" tIns="45789" rIns="91577" bIns="45789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7531" y="6"/>
            <a:ext cx="3043979" cy="465773"/>
          </a:xfrm>
          <a:prstGeom prst="rect">
            <a:avLst/>
          </a:prstGeom>
        </p:spPr>
        <p:txBody>
          <a:bodyPr vert="horz" lIns="91577" tIns="45789" rIns="91577" bIns="45789" rtlCol="0"/>
          <a:lstStyle>
            <a:lvl1pPr algn="r">
              <a:defRPr sz="1200"/>
            </a:lvl1pPr>
          </a:lstStyle>
          <a:p>
            <a:pPr>
              <a:defRPr/>
            </a:pPr>
            <a:fld id="{9EF2147E-8165-4A26-9C49-0E036A5B5033}" type="datetimeFigureOut">
              <a:rPr lang="en-US"/>
              <a:pPr>
                <a:defRPr/>
              </a:pPr>
              <a:t>4/17/2014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4" y="8841744"/>
            <a:ext cx="3043979" cy="465773"/>
          </a:xfrm>
          <a:prstGeom prst="rect">
            <a:avLst/>
          </a:prstGeom>
        </p:spPr>
        <p:txBody>
          <a:bodyPr vert="horz" lIns="91577" tIns="45789" rIns="91577" bIns="45789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7531" y="8841744"/>
            <a:ext cx="3043979" cy="465773"/>
          </a:xfrm>
          <a:prstGeom prst="rect">
            <a:avLst/>
          </a:prstGeom>
        </p:spPr>
        <p:txBody>
          <a:bodyPr vert="horz" lIns="91577" tIns="45789" rIns="91577" bIns="45789" rtlCol="0" anchor="b"/>
          <a:lstStyle>
            <a:lvl1pPr algn="r">
              <a:defRPr sz="1200"/>
            </a:lvl1pPr>
          </a:lstStyle>
          <a:p>
            <a:pPr>
              <a:defRPr/>
            </a:pPr>
            <a:fld id="{966BD182-31DB-46A9-B906-FFFAF1CBBD5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020233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4" y="6"/>
            <a:ext cx="3043979" cy="4657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317" tIns="46659" rIns="93317" bIns="46659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7531" y="6"/>
            <a:ext cx="3043979" cy="4657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317" tIns="46659" rIns="93317" bIns="46659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2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4275" y="698500"/>
            <a:ext cx="4654550" cy="349091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2946" y="4422459"/>
            <a:ext cx="5617208" cy="41887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317" tIns="46659" rIns="93317" bIns="4665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68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4" y="8841744"/>
            <a:ext cx="3043979" cy="4657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317" tIns="46659" rIns="93317" bIns="46659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68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7531" y="8841744"/>
            <a:ext cx="3043979" cy="4657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317" tIns="46659" rIns="93317" bIns="46659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6A7C13F3-3022-4143-824F-FD8CBAD512A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177544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CE62C06-C6C6-4034-968D-C72A73D5074D}" type="slidenum">
              <a:rPr lang="en-US" smtClean="0"/>
              <a:pPr/>
              <a:t>1</a:t>
            </a:fld>
            <a:endParaRPr lang="en-US" smtClean="0"/>
          </a:p>
        </p:txBody>
      </p:sp>
      <p:sp>
        <p:nvSpPr>
          <p:cNvPr id="102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C210484-6F14-4221-B9DE-38D7E1A366EC}" type="slidenum">
              <a:rPr lang="en-US" smtClean="0"/>
              <a:pPr/>
              <a:t>10</a:t>
            </a:fld>
            <a:endParaRPr lang="en-US" smtClean="0"/>
          </a:p>
        </p:txBody>
      </p:sp>
      <p:sp>
        <p:nvSpPr>
          <p:cNvPr id="143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3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126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1126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3FD96F5-4D1D-4773-94A8-77927D30130E}" type="slidenum">
              <a:rPr lang="en-US" smtClean="0"/>
              <a:pPr/>
              <a:t>2</a:t>
            </a:fld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126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1126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3FD96F5-4D1D-4773-94A8-77927D30130E}" type="slidenum">
              <a:rPr lang="en-US" smtClean="0"/>
              <a:pPr/>
              <a:t>3</a:t>
            </a:fld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1999F3A-F1EC-4746-9864-B29D66C67C11}" type="slidenum">
              <a:rPr lang="en-US" smtClean="0"/>
              <a:pPr/>
              <a:t>4</a:t>
            </a:fld>
            <a:endParaRPr lang="en-US" smtClean="0"/>
          </a:p>
        </p:txBody>
      </p:sp>
      <p:sp>
        <p:nvSpPr>
          <p:cNvPr id="122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331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/>
          </a:p>
        </p:txBody>
      </p:sp>
      <p:sp>
        <p:nvSpPr>
          <p:cNvPr id="1331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874E756-CD9F-44BF-BC3A-FA43E33B7E6F}" type="slidenum">
              <a:rPr lang="en-US" smtClean="0"/>
              <a:pPr/>
              <a:t>5</a:t>
            </a:fld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C210484-6F14-4221-B9DE-38D7E1A366EC}" type="slidenum">
              <a:rPr lang="en-US" smtClean="0"/>
              <a:pPr/>
              <a:t>6</a:t>
            </a:fld>
            <a:endParaRPr lang="en-US" smtClean="0"/>
          </a:p>
        </p:txBody>
      </p:sp>
      <p:sp>
        <p:nvSpPr>
          <p:cNvPr id="143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3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C210484-6F14-4221-B9DE-38D7E1A366EC}" type="slidenum">
              <a:rPr lang="en-US" smtClean="0"/>
              <a:pPr/>
              <a:t>7</a:t>
            </a:fld>
            <a:endParaRPr lang="en-US" smtClean="0"/>
          </a:p>
        </p:txBody>
      </p:sp>
      <p:sp>
        <p:nvSpPr>
          <p:cNvPr id="143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3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C210484-6F14-4221-B9DE-38D7E1A366EC}" type="slidenum">
              <a:rPr lang="en-US" smtClean="0"/>
              <a:pPr/>
              <a:t>8</a:t>
            </a:fld>
            <a:endParaRPr lang="en-US" smtClean="0"/>
          </a:p>
        </p:txBody>
      </p:sp>
      <p:sp>
        <p:nvSpPr>
          <p:cNvPr id="143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3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C210484-6F14-4221-B9DE-38D7E1A366EC}" type="slidenum">
              <a:rPr lang="en-US" smtClean="0"/>
              <a:pPr/>
              <a:t>9</a:t>
            </a:fld>
            <a:endParaRPr lang="en-US" smtClean="0"/>
          </a:p>
        </p:txBody>
      </p:sp>
      <p:sp>
        <p:nvSpPr>
          <p:cNvPr id="143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3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295400"/>
            <a:ext cx="2057400" cy="52117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295400"/>
            <a:ext cx="6019800" cy="52117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743200"/>
            <a:ext cx="4038600" cy="3763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743200"/>
            <a:ext cx="4038600" cy="3763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2954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2743200"/>
            <a:ext cx="8229600" cy="3763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pic>
        <p:nvPicPr>
          <p:cNvPr id="1028" name="Picture 7" descr="website banner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9144000" cy="1339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800" b="1" i="1" smtClean="0"/>
              <a:t>Executive Director Report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286000"/>
            <a:ext cx="8229600" cy="3657600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en-US" i="1" dirty="0" smtClean="0"/>
              <a:t>Clearwater Casino Resort – Kiana Lodge	Suquamish WA</a:t>
            </a:r>
          </a:p>
          <a:p>
            <a:pPr algn="ctr" eaLnBrk="1" hangingPunct="1">
              <a:buFontTx/>
              <a:buNone/>
            </a:pPr>
            <a:r>
              <a:rPr lang="en-US" i="1" dirty="0" smtClean="0"/>
              <a:t>April 22, 2014</a:t>
            </a:r>
          </a:p>
          <a:p>
            <a:pPr algn="ctr" eaLnBrk="1" hangingPunct="1">
              <a:buFontTx/>
              <a:buNone/>
            </a:pPr>
            <a:endParaRPr lang="en-US" i="1" dirty="0" smtClean="0"/>
          </a:p>
          <a:p>
            <a:pPr eaLnBrk="1" hangingPunct="1">
              <a:buFontTx/>
              <a:buNone/>
            </a:pPr>
            <a:r>
              <a:rPr lang="en-US" i="1" dirty="0" smtClean="0"/>
              <a:t>                Joe Finkbonner, RPh, MHA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295400"/>
            <a:ext cx="8229600" cy="838200"/>
          </a:xfrm>
        </p:spPr>
        <p:txBody>
          <a:bodyPr/>
          <a:lstStyle/>
          <a:p>
            <a:pPr eaLnBrk="1" hangingPunct="1"/>
            <a:r>
              <a:rPr lang="en-US" i="1" dirty="0" smtClean="0"/>
              <a:t>Events Cont….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981200"/>
            <a:ext cx="8382000" cy="4724400"/>
          </a:xfrm>
        </p:spPr>
        <p:txBody>
          <a:bodyPr/>
          <a:lstStyle/>
          <a:p>
            <a:pPr eaLnBrk="1" hangingPunct="1"/>
            <a:r>
              <a:rPr lang="en-US" b="1" u="sng" dirty="0" smtClean="0"/>
              <a:t>Upcoming</a:t>
            </a:r>
            <a:r>
              <a:rPr lang="en-US" sz="2800" b="1" u="sng" dirty="0" smtClean="0"/>
              <a:t> </a:t>
            </a:r>
          </a:p>
          <a:p>
            <a:pPr lvl="1" eaLnBrk="1" hangingPunct="1">
              <a:buFont typeface="Wingdings" pitchFamily="2" charset="2"/>
              <a:buChar char="v"/>
            </a:pPr>
            <a:r>
              <a:rPr lang="en-US" dirty="0" smtClean="0"/>
              <a:t> </a:t>
            </a:r>
            <a:r>
              <a:rPr lang="en-US" dirty="0"/>
              <a:t>WDSF Board Meeting – Seattle WA </a:t>
            </a:r>
          </a:p>
          <a:p>
            <a:pPr marL="457200" lvl="1" indent="0" eaLnBrk="1" hangingPunct="1">
              <a:buNone/>
            </a:pPr>
            <a:r>
              <a:rPr lang="en-US" dirty="0"/>
              <a:t>	    </a:t>
            </a:r>
            <a:r>
              <a:rPr lang="en-US" sz="2400" i="1" dirty="0"/>
              <a:t>June 6</a:t>
            </a:r>
          </a:p>
          <a:p>
            <a:pPr lvl="1" eaLnBrk="1" hangingPunct="1">
              <a:buFont typeface="Wingdings" pitchFamily="2" charset="2"/>
              <a:buChar char="v"/>
            </a:pPr>
            <a:r>
              <a:rPr lang="en-US" sz="2400" i="1" dirty="0"/>
              <a:t>  </a:t>
            </a:r>
            <a:r>
              <a:rPr lang="en-US" dirty="0"/>
              <a:t>NCAI Mid Year Conference – Anchorage AK</a:t>
            </a:r>
          </a:p>
          <a:p>
            <a:pPr marL="457200" lvl="1" indent="0" eaLnBrk="1" hangingPunct="1">
              <a:buNone/>
            </a:pPr>
            <a:r>
              <a:rPr lang="en-US" dirty="0"/>
              <a:t> 	    </a:t>
            </a:r>
            <a:r>
              <a:rPr lang="en-US" sz="2400" i="1" dirty="0"/>
              <a:t>June 9-11</a:t>
            </a:r>
            <a:endParaRPr lang="en-US" dirty="0"/>
          </a:p>
          <a:p>
            <a:pPr lvl="1" eaLnBrk="1" hangingPunct="1">
              <a:buFontTx/>
              <a:buNone/>
            </a:pPr>
            <a:endParaRPr lang="en-US" dirty="0" smtClean="0"/>
          </a:p>
          <a:p>
            <a:pPr lvl="2" eaLnBrk="1" hangingPunct="1">
              <a:buFontTx/>
              <a:buNone/>
            </a:pPr>
            <a:r>
              <a:rPr lang="en-US" sz="2800" i="1" dirty="0" smtClean="0"/>
              <a:t> </a:t>
            </a:r>
          </a:p>
          <a:p>
            <a:pPr lvl="2" eaLnBrk="1" hangingPunct="1">
              <a:buFontTx/>
              <a:buNone/>
            </a:pPr>
            <a:endParaRPr lang="en-US" sz="2800" dirty="0" smtClean="0"/>
          </a:p>
        </p:txBody>
      </p:sp>
    </p:spTree>
    <p:extLst>
      <p:ext uri="{BB962C8B-B14F-4D97-AF65-F5344CB8AC3E}">
        <p14:creationId xmlns:p14="http://schemas.microsoft.com/office/powerpoint/2010/main" val="3205249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95400"/>
            <a:ext cx="8077200" cy="762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6000" dirty="0" smtClean="0"/>
              <a:t>Breaking ACA news!</a:t>
            </a:r>
            <a:endParaRPr lang="en-US" sz="6000" dirty="0"/>
          </a:p>
        </p:txBody>
      </p:sp>
    </p:spTree>
    <p:extLst>
      <p:ext uri="{BB962C8B-B14F-4D97-AF65-F5344CB8AC3E}">
        <p14:creationId xmlns:p14="http://schemas.microsoft.com/office/powerpoint/2010/main" val="2407859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President Obama clarified to Peyton Manning</a:t>
            </a:r>
            <a:endParaRPr lang="en-US" dirty="0"/>
          </a:p>
        </p:txBody>
      </p:sp>
      <p:pic>
        <p:nvPicPr>
          <p:cNvPr id="7" name="Picture Placeholder 6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753" b="15753"/>
          <a:stretch>
            <a:fillRect/>
          </a:stretch>
        </p:blipFill>
        <p:spPr>
          <a:xfrm>
            <a:off x="1828800" y="1600200"/>
            <a:ext cx="5029200" cy="3383280"/>
          </a:xfrm>
        </p:spPr>
      </p:pic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/>
              <a:t>That choking is covered in the ACA.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1957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Personnel</a:t>
            </a:r>
          </a:p>
        </p:txBody>
      </p:sp>
      <p:sp>
        <p:nvSpPr>
          <p:cNvPr id="3075" name="Content Placeholder 2"/>
          <p:cNvSpPr>
            <a:spLocks noGrp="1"/>
          </p:cNvSpPr>
          <p:nvPr>
            <p:ph idx="1"/>
          </p:nvPr>
        </p:nvSpPr>
        <p:spPr>
          <a:xfrm>
            <a:off x="457200" y="2133600"/>
            <a:ext cx="8229600" cy="4572000"/>
          </a:xfrm>
        </p:spPr>
        <p:txBody>
          <a:bodyPr/>
          <a:lstStyle/>
          <a:p>
            <a:r>
              <a:rPr lang="en-US" dirty="0" smtClean="0">
                <a:latin typeface="+mj-lt"/>
              </a:rPr>
              <a:t>Departing Employees:</a:t>
            </a:r>
          </a:p>
          <a:p>
            <a:endParaRPr lang="en-US" dirty="0" smtClean="0">
              <a:latin typeface="+mj-lt"/>
            </a:endParaRPr>
          </a:p>
          <a:p>
            <a:pPr>
              <a:buFont typeface="Wingdings" pitchFamily="2" charset="2"/>
              <a:buChar char="Ø"/>
            </a:pPr>
            <a:r>
              <a:rPr lang="en-US" sz="2800" dirty="0" smtClean="0">
                <a:latin typeface="+mj-lt"/>
              </a:rPr>
              <a:t>Rachel Ford – Public Health Improvement Manager </a:t>
            </a:r>
          </a:p>
          <a:p>
            <a:pPr marL="0" indent="0">
              <a:buNone/>
            </a:pPr>
            <a:endParaRPr lang="en-US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Personnel</a:t>
            </a:r>
          </a:p>
        </p:txBody>
      </p:sp>
      <p:sp>
        <p:nvSpPr>
          <p:cNvPr id="3075" name="Content Placeholder 2"/>
          <p:cNvSpPr>
            <a:spLocks noGrp="1"/>
          </p:cNvSpPr>
          <p:nvPr>
            <p:ph idx="1"/>
          </p:nvPr>
        </p:nvSpPr>
        <p:spPr>
          <a:xfrm>
            <a:off x="457200" y="2133600"/>
            <a:ext cx="8229600" cy="4572000"/>
          </a:xfrm>
        </p:spPr>
        <p:txBody>
          <a:bodyPr/>
          <a:lstStyle/>
          <a:p>
            <a:r>
              <a:rPr lang="en-US" dirty="0" smtClean="0">
                <a:latin typeface="+mj-lt"/>
              </a:rPr>
              <a:t>New Employees</a:t>
            </a:r>
            <a:r>
              <a:rPr lang="en-US" dirty="0" smtClean="0"/>
              <a:t>: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sz="2800" dirty="0">
                <a:latin typeface="+mj-lt"/>
              </a:rPr>
              <a:t>	</a:t>
            </a:r>
            <a:r>
              <a:rPr lang="en-US" sz="2800" dirty="0" smtClean="0">
                <a:latin typeface="+mj-lt"/>
              </a:rPr>
              <a:t>NONE this quarter!</a:t>
            </a:r>
          </a:p>
          <a:p>
            <a:pPr marL="0" indent="0">
              <a:buNone/>
            </a:pPr>
            <a:endParaRPr lang="en-US" dirty="0" smtClean="0"/>
          </a:p>
        </p:txBody>
      </p:sp>
      <p:sp>
        <p:nvSpPr>
          <p:cNvPr id="2" name="TextBox 1"/>
          <p:cNvSpPr txBox="1"/>
          <p:nvPr/>
        </p:nvSpPr>
        <p:spPr>
          <a:xfrm>
            <a:off x="-460963" y="2389481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9327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i="1" dirty="0" smtClean="0"/>
              <a:t>Events 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2362200"/>
            <a:ext cx="8229600" cy="4068763"/>
          </a:xfrm>
        </p:spPr>
        <p:txBody>
          <a:bodyPr/>
          <a:lstStyle/>
          <a:p>
            <a:pPr eaLnBrk="1" hangingPunct="1"/>
            <a:r>
              <a:rPr lang="en-US" b="1" u="sng" dirty="0" smtClean="0"/>
              <a:t>January </a:t>
            </a:r>
            <a:r>
              <a:rPr lang="en-US" b="1" u="sng" dirty="0" smtClean="0"/>
              <a:t>2014</a:t>
            </a:r>
          </a:p>
          <a:p>
            <a:pPr eaLnBrk="1" hangingPunct="1"/>
            <a:endParaRPr lang="en-US" b="1" u="sng" dirty="0" smtClean="0"/>
          </a:p>
          <a:p>
            <a:pPr lvl="1" eaLnBrk="1" hangingPunct="1"/>
            <a:r>
              <a:rPr lang="en-US" dirty="0" err="1" smtClean="0"/>
              <a:t>Genelux</a:t>
            </a:r>
            <a:r>
              <a:rPr lang="en-US" dirty="0" smtClean="0"/>
              <a:t> Meeting – San Diego CA</a:t>
            </a:r>
          </a:p>
          <a:p>
            <a:pPr marL="457200" lvl="1" indent="0" eaLnBrk="1" hangingPunct="1">
              <a:buNone/>
            </a:pPr>
            <a:endParaRPr lang="en-US" dirty="0" smtClean="0"/>
          </a:p>
          <a:p>
            <a:pPr lvl="1" eaLnBrk="1" hangingPunct="1">
              <a:buFontTx/>
              <a:buNone/>
            </a:pPr>
            <a:endParaRPr lang="en-US" dirty="0" smtClean="0">
              <a:cs typeface="Arial" charset="0"/>
            </a:endParaRPr>
          </a:p>
          <a:p>
            <a:pPr lvl="1" eaLnBrk="1" hangingPunct="1"/>
            <a:endParaRPr lang="en-US" dirty="0" smtClean="0">
              <a:cs typeface="Arial" charset="0"/>
            </a:endParaRPr>
          </a:p>
          <a:p>
            <a:pPr lvl="1" eaLnBrk="1" hangingPunct="1"/>
            <a:endParaRPr lang="en-US" dirty="0" smtClean="0">
              <a:cs typeface="Arial" charset="0"/>
            </a:endParaRPr>
          </a:p>
          <a:p>
            <a:pPr lvl="1" eaLnBrk="1" hangingPunct="1">
              <a:buFontTx/>
              <a:buNone/>
            </a:pPr>
            <a:endParaRPr 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 smtClean="0"/>
              <a:t>Events </a:t>
            </a:r>
            <a:r>
              <a:rPr lang="en-US" i="1" dirty="0" err="1" smtClean="0"/>
              <a:t>Cont</a:t>
            </a:r>
            <a:r>
              <a:rPr lang="en-US" i="1" dirty="0" smtClean="0"/>
              <a:t>… </a:t>
            </a:r>
            <a:endParaRPr lang="en-US" dirty="0" smtClean="0"/>
          </a:p>
        </p:txBody>
      </p:sp>
      <p:sp>
        <p:nvSpPr>
          <p:cNvPr id="5123" name="Content Placeholder 2"/>
          <p:cNvSpPr>
            <a:spLocks noGrp="1"/>
          </p:cNvSpPr>
          <p:nvPr>
            <p:ph idx="1"/>
          </p:nvPr>
        </p:nvSpPr>
        <p:spPr>
          <a:xfrm>
            <a:off x="457200" y="2209800"/>
            <a:ext cx="8229600" cy="4297363"/>
          </a:xfrm>
        </p:spPr>
        <p:txBody>
          <a:bodyPr/>
          <a:lstStyle/>
          <a:p>
            <a:r>
              <a:rPr lang="en-US" b="1" u="sng" dirty="0" smtClean="0"/>
              <a:t>February </a:t>
            </a:r>
            <a:r>
              <a:rPr lang="en-US" b="1" u="sng" dirty="0" smtClean="0"/>
              <a:t>2014</a:t>
            </a:r>
          </a:p>
          <a:p>
            <a:endParaRPr lang="en-US" b="1" u="sng" dirty="0" smtClean="0"/>
          </a:p>
          <a:p>
            <a:pPr lvl="1" eaLnBrk="1" hangingPunct="1"/>
            <a:r>
              <a:rPr lang="en-US" dirty="0" smtClean="0"/>
              <a:t>Follow-Up Discussion w</a:t>
            </a:r>
            <a:r>
              <a:rPr lang="en-US" dirty="0"/>
              <a:t>/ Dr. </a:t>
            </a:r>
            <a:r>
              <a:rPr lang="en-US" dirty="0" smtClean="0"/>
              <a:t>Knight-Richardson &amp; Ms</a:t>
            </a:r>
            <a:r>
              <a:rPr lang="en-US" dirty="0"/>
              <a:t>. Leslie Garcia </a:t>
            </a:r>
            <a:r>
              <a:rPr lang="en-US" dirty="0" smtClean="0"/>
              <a:t>from OHSU   </a:t>
            </a:r>
          </a:p>
          <a:p>
            <a:pPr lvl="1" eaLnBrk="1" hangingPunct="1"/>
            <a:r>
              <a:rPr lang="en-US" dirty="0" smtClean="0"/>
              <a:t>ATNI Winter Conference – Lummi Nation </a:t>
            </a:r>
          </a:p>
          <a:p>
            <a:pPr lvl="1" eaLnBrk="1" hangingPunct="1"/>
            <a:r>
              <a:rPr lang="en-US" dirty="0" smtClean="0"/>
              <a:t>DSTAC Quarterly Meeting – Phoenix AZ</a:t>
            </a:r>
          </a:p>
          <a:p>
            <a:pPr marL="457200" lvl="1" indent="0" eaLnBrk="1" hangingPunct="1">
              <a:buNone/>
            </a:pPr>
            <a:endParaRPr lang="en-US" dirty="0" smtClean="0"/>
          </a:p>
          <a:p>
            <a:pPr marL="457200" lvl="1" indent="0" eaLnBrk="1" hangingPunct="1">
              <a:buNone/>
            </a:pPr>
            <a:endParaRPr lang="en-US" dirty="0" smtClean="0"/>
          </a:p>
          <a:p>
            <a:pPr marL="457200" lvl="1" indent="0" eaLnBrk="1" hangingPunct="1">
              <a:buNone/>
            </a:pPr>
            <a:r>
              <a:rPr lang="en-US" dirty="0" smtClean="0"/>
              <a:t> </a:t>
            </a:r>
          </a:p>
          <a:p>
            <a:pPr lvl="1" eaLnBrk="1" hangingPunct="1">
              <a:buFontTx/>
              <a:buNone/>
            </a:pPr>
            <a:r>
              <a:rPr lang="en-US" dirty="0" smtClean="0"/>
              <a:t>     </a:t>
            </a:r>
          </a:p>
          <a:p>
            <a:pPr lvl="1" eaLnBrk="1" hangingPunct="1"/>
            <a:endParaRPr lang="en-US" dirty="0" smtClean="0"/>
          </a:p>
          <a:p>
            <a:pPr lvl="1" eaLnBrk="1" hangingPunct="1"/>
            <a:endParaRPr lang="en-US" dirty="0" smtClean="0"/>
          </a:p>
          <a:p>
            <a:pPr lvl="1" eaLnBrk="1" hangingPunct="1">
              <a:buFontTx/>
              <a:buNone/>
            </a:pPr>
            <a:endParaRPr lang="en-US" dirty="0" smtClean="0"/>
          </a:p>
          <a:p>
            <a:pPr lvl="1" eaLnBrk="1" hangingPunct="1">
              <a:buFontTx/>
              <a:buNone/>
            </a:pPr>
            <a:endParaRPr lang="en-US" b="1" u="sng" dirty="0" smtClean="0"/>
          </a:p>
          <a:p>
            <a:pPr lvl="1" eaLnBrk="1" hangingPunct="1">
              <a:buFontTx/>
              <a:buNone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i="1" dirty="0" smtClean="0"/>
              <a:t>Events Cont</a:t>
            </a:r>
            <a:r>
              <a:rPr lang="en-US" dirty="0" smtClean="0"/>
              <a:t>….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133600"/>
            <a:ext cx="8229600" cy="4572000"/>
          </a:xfrm>
          <a:ln>
            <a:solidFill>
              <a:schemeClr val="accent1"/>
            </a:solidFill>
          </a:ln>
        </p:spPr>
        <p:txBody>
          <a:bodyPr/>
          <a:lstStyle/>
          <a:p>
            <a:r>
              <a:rPr lang="en-US" b="1" u="sng" dirty="0" smtClean="0"/>
              <a:t>March 2014</a:t>
            </a:r>
            <a:endParaRPr lang="en-US" b="1" u="sng" dirty="0"/>
          </a:p>
          <a:p>
            <a:pPr lvl="1" eaLnBrk="1" hangingPunct="1"/>
            <a:endParaRPr lang="en-US" dirty="0" smtClean="0"/>
          </a:p>
          <a:p>
            <a:pPr lvl="1" eaLnBrk="1" hangingPunct="1"/>
            <a:r>
              <a:rPr lang="en-US" dirty="0" smtClean="0"/>
              <a:t>NCAI Winter Conference – Washington DC</a:t>
            </a:r>
          </a:p>
          <a:p>
            <a:pPr lvl="1" eaLnBrk="1" hangingPunct="1"/>
            <a:r>
              <a:rPr lang="en-US" dirty="0" smtClean="0"/>
              <a:t>Visit with Susan Johnson, HHS Region 10 Director – Portland </a:t>
            </a:r>
          </a:p>
          <a:p>
            <a:pPr lvl="1" eaLnBrk="1" hangingPunct="1"/>
            <a:r>
              <a:rPr lang="en-US" dirty="0" smtClean="0"/>
              <a:t>PHAB Accreditation Meeting – Alexandria VA</a:t>
            </a:r>
          </a:p>
          <a:p>
            <a:pPr lvl="1" eaLnBrk="1" hangingPunct="1"/>
            <a:r>
              <a:rPr lang="en-US" dirty="0" smtClean="0"/>
              <a:t>WDSF Board Meeting – Seattle WA</a:t>
            </a:r>
          </a:p>
          <a:p>
            <a:pPr lvl="1" eaLnBrk="1" hangingPunct="1"/>
            <a:r>
              <a:rPr lang="en-US" dirty="0" smtClean="0"/>
              <a:t>PHAB Board Meeting – Alexandria VA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i="1" dirty="0" smtClean="0"/>
              <a:t>Events Cont….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133600"/>
            <a:ext cx="8229600" cy="4572000"/>
          </a:xfrm>
          <a:ln>
            <a:solidFill>
              <a:schemeClr val="accent1"/>
            </a:solidFill>
          </a:ln>
        </p:spPr>
        <p:txBody>
          <a:bodyPr/>
          <a:lstStyle/>
          <a:p>
            <a:pPr eaLnBrk="1" hangingPunct="1"/>
            <a:r>
              <a:rPr lang="en-US" b="1" u="sng" dirty="0" smtClean="0"/>
              <a:t>April 2014</a:t>
            </a:r>
          </a:p>
          <a:p>
            <a:pPr marL="0" indent="0">
              <a:buNone/>
            </a:pPr>
            <a:endParaRPr lang="en-US" dirty="0"/>
          </a:p>
          <a:p>
            <a:pPr lvl="1" eaLnBrk="1" hangingPunct="1"/>
            <a:r>
              <a:rPr lang="en-US" dirty="0" smtClean="0"/>
              <a:t>NW Public Health Leadership Institute Panel – </a:t>
            </a:r>
            <a:r>
              <a:rPr lang="en-US" dirty="0" err="1" smtClean="0"/>
              <a:t>UofW</a:t>
            </a:r>
            <a:r>
              <a:rPr lang="en-US" dirty="0" smtClean="0"/>
              <a:t> – Seattle </a:t>
            </a:r>
          </a:p>
          <a:p>
            <a:pPr marL="457200" lvl="1" indent="0" eaLnBrk="1" hangingPunct="1">
              <a:buNone/>
            </a:pPr>
            <a:endParaRPr lang="en-US" sz="2800" dirty="0" smtClean="0"/>
          </a:p>
          <a:p>
            <a:pPr lvl="1" eaLnBrk="1" hangingPunct="1">
              <a:buFontTx/>
              <a:buNone/>
            </a:pPr>
            <a:endParaRPr lang="en-US" dirty="0" smtClean="0"/>
          </a:p>
          <a:p>
            <a:pPr lvl="1" eaLnBrk="1" hangingPunct="1">
              <a:buFontTx/>
              <a:buNone/>
            </a:pPr>
            <a:endParaRPr lang="en-US" dirty="0" smtClean="0"/>
          </a:p>
          <a:p>
            <a:pPr lvl="2" eaLnBrk="1" hangingPunct="1">
              <a:buFontTx/>
              <a:buNone/>
            </a:pPr>
            <a:r>
              <a:rPr lang="en-US" sz="2800" i="1" dirty="0" smtClean="0"/>
              <a:t> </a:t>
            </a:r>
          </a:p>
          <a:p>
            <a:pPr lvl="2" eaLnBrk="1" hangingPunct="1">
              <a:buFontTx/>
              <a:buNone/>
            </a:pPr>
            <a:endParaRPr lang="en-US" sz="2800" dirty="0" smtClean="0"/>
          </a:p>
        </p:txBody>
      </p:sp>
    </p:spTree>
    <p:extLst>
      <p:ext uri="{BB962C8B-B14F-4D97-AF65-F5344CB8AC3E}">
        <p14:creationId xmlns:p14="http://schemas.microsoft.com/office/powerpoint/2010/main" val="3644940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i="1" dirty="0" smtClean="0"/>
              <a:t>Events Cont….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2152357"/>
            <a:ext cx="8382000" cy="4724400"/>
          </a:xfrm>
        </p:spPr>
        <p:txBody>
          <a:bodyPr/>
          <a:lstStyle/>
          <a:p>
            <a:pPr eaLnBrk="1" hangingPunct="1"/>
            <a:r>
              <a:rPr lang="en-US" b="1" u="sng" dirty="0" smtClean="0"/>
              <a:t>Upcoming</a:t>
            </a:r>
            <a:r>
              <a:rPr lang="en-US" sz="2800" b="1" u="sng" dirty="0" smtClean="0"/>
              <a:t> </a:t>
            </a:r>
          </a:p>
          <a:p>
            <a:pPr lvl="2" eaLnBrk="1" hangingPunct="1">
              <a:buFont typeface="Wingdings" pitchFamily="2" charset="2"/>
              <a:buChar char="v"/>
            </a:pPr>
            <a:r>
              <a:rPr lang="en-US" dirty="0" smtClean="0"/>
              <a:t> </a:t>
            </a:r>
            <a:r>
              <a:rPr lang="en-US" sz="2800" dirty="0" smtClean="0"/>
              <a:t>Northwest Tribal Judicial Seminar – Tulalip  </a:t>
            </a:r>
            <a:endParaRPr lang="en-US" sz="2800" dirty="0"/>
          </a:p>
          <a:p>
            <a:pPr marL="457200" lvl="1" indent="0" eaLnBrk="1" hangingPunct="1">
              <a:buNone/>
            </a:pPr>
            <a:r>
              <a:rPr lang="en-US" dirty="0" smtClean="0"/>
              <a:t>	</a:t>
            </a:r>
            <a:r>
              <a:rPr lang="en-US" sz="2400" i="1" dirty="0" smtClean="0"/>
              <a:t>    April 28-29</a:t>
            </a:r>
          </a:p>
          <a:p>
            <a:pPr lvl="2" eaLnBrk="1" hangingPunct="1">
              <a:buFont typeface="Wingdings" pitchFamily="2" charset="2"/>
              <a:buChar char="v"/>
            </a:pPr>
            <a:r>
              <a:rPr lang="en-US" dirty="0" smtClean="0"/>
              <a:t> </a:t>
            </a:r>
            <a:r>
              <a:rPr lang="en-US" sz="2800" dirty="0" smtClean="0"/>
              <a:t>Tribal Self Governance Conference – Washington DC</a:t>
            </a:r>
            <a:endParaRPr lang="en-US" sz="2800" dirty="0"/>
          </a:p>
          <a:p>
            <a:pPr marL="914400" lvl="2" indent="0" eaLnBrk="1" hangingPunct="1">
              <a:buNone/>
            </a:pPr>
            <a:r>
              <a:rPr lang="en-US" i="1" dirty="0" smtClean="0"/>
              <a:t>     May 5-8</a:t>
            </a:r>
          </a:p>
          <a:p>
            <a:pPr lvl="2" eaLnBrk="1" hangingPunct="1">
              <a:buFont typeface="Wingdings" panose="05000000000000000000" pitchFamily="2" charset="2"/>
              <a:buChar char="v"/>
            </a:pPr>
            <a:r>
              <a:rPr lang="en-US" sz="2800" dirty="0" smtClean="0"/>
              <a:t>Idaho Tribes/State Quarterly Meeting – Nez Perce Tribe ID</a:t>
            </a:r>
          </a:p>
          <a:p>
            <a:pPr marL="914400" lvl="2" indent="0" eaLnBrk="1" hangingPunct="1">
              <a:buNone/>
            </a:pPr>
            <a:r>
              <a:rPr lang="en-US" i="1" dirty="0" smtClean="0"/>
              <a:t>     </a:t>
            </a:r>
            <a:r>
              <a:rPr lang="en-US" i="1" dirty="0"/>
              <a:t>May </a:t>
            </a:r>
            <a:r>
              <a:rPr lang="en-US" i="1" dirty="0" smtClean="0"/>
              <a:t>8</a:t>
            </a:r>
            <a:endParaRPr lang="en-US" i="1" dirty="0"/>
          </a:p>
          <a:p>
            <a:pPr marL="914400" lvl="2" indent="0" eaLnBrk="1" hangingPunct="1">
              <a:buNone/>
            </a:pPr>
            <a:endParaRPr lang="en-US" i="1" dirty="0" smtClean="0"/>
          </a:p>
          <a:p>
            <a:pPr lvl="1" eaLnBrk="1" hangingPunct="1">
              <a:buFontTx/>
              <a:buNone/>
            </a:pPr>
            <a:endParaRPr lang="en-US" dirty="0" smtClean="0"/>
          </a:p>
          <a:p>
            <a:pPr lvl="1" eaLnBrk="1" hangingPunct="1">
              <a:buFontTx/>
              <a:buNone/>
            </a:pPr>
            <a:endParaRPr lang="en-US" dirty="0" smtClean="0"/>
          </a:p>
          <a:p>
            <a:pPr lvl="1" eaLnBrk="1" hangingPunct="1">
              <a:buFontTx/>
              <a:buNone/>
            </a:pPr>
            <a:endParaRPr lang="en-US" dirty="0" smtClean="0"/>
          </a:p>
          <a:p>
            <a:pPr lvl="2" eaLnBrk="1" hangingPunct="1">
              <a:buFontTx/>
              <a:buNone/>
            </a:pPr>
            <a:r>
              <a:rPr lang="en-US" sz="2800" i="1" dirty="0" smtClean="0"/>
              <a:t> </a:t>
            </a:r>
          </a:p>
          <a:p>
            <a:pPr lvl="2" eaLnBrk="1" hangingPunct="1">
              <a:buFontTx/>
              <a:buNone/>
            </a:pPr>
            <a:endParaRPr lang="en-US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295400"/>
            <a:ext cx="8229600" cy="838200"/>
          </a:xfrm>
        </p:spPr>
        <p:txBody>
          <a:bodyPr/>
          <a:lstStyle/>
          <a:p>
            <a:pPr eaLnBrk="1" hangingPunct="1"/>
            <a:r>
              <a:rPr lang="en-US" i="1" dirty="0" smtClean="0"/>
              <a:t>Events Cont….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981200"/>
            <a:ext cx="8382000" cy="4724400"/>
          </a:xfrm>
        </p:spPr>
        <p:txBody>
          <a:bodyPr/>
          <a:lstStyle/>
          <a:p>
            <a:pPr eaLnBrk="1" hangingPunct="1"/>
            <a:r>
              <a:rPr lang="en-US" b="1" u="sng" dirty="0" smtClean="0"/>
              <a:t>Upcoming</a:t>
            </a:r>
            <a:r>
              <a:rPr lang="en-US" sz="2800" b="1" u="sng" dirty="0" smtClean="0"/>
              <a:t> </a:t>
            </a:r>
          </a:p>
          <a:p>
            <a:pPr lvl="1" eaLnBrk="1" hangingPunct="1">
              <a:buFont typeface="Wingdings" pitchFamily="2" charset="2"/>
              <a:buChar char="v"/>
            </a:pPr>
            <a:r>
              <a:rPr lang="en-US" dirty="0" smtClean="0"/>
              <a:t> ATNI Mid Year Conference – Chehalis WA </a:t>
            </a:r>
            <a:endParaRPr lang="en-US" dirty="0"/>
          </a:p>
          <a:p>
            <a:pPr marL="457200" lvl="1" indent="0" eaLnBrk="1" hangingPunct="1">
              <a:buNone/>
            </a:pPr>
            <a:r>
              <a:rPr lang="en-US" sz="2400" i="1" dirty="0"/>
              <a:t>	     </a:t>
            </a:r>
            <a:r>
              <a:rPr lang="en-US" sz="2400" i="1" dirty="0" smtClean="0"/>
              <a:t>May 5-8</a:t>
            </a:r>
            <a:endParaRPr lang="en-US" sz="2400" i="1" dirty="0"/>
          </a:p>
          <a:p>
            <a:pPr lvl="1" eaLnBrk="1" hangingPunct="1">
              <a:buFont typeface="Wingdings" pitchFamily="2" charset="2"/>
              <a:buChar char="v"/>
            </a:pPr>
            <a:r>
              <a:rPr lang="en-US" dirty="0" smtClean="0"/>
              <a:t>– DSTAC Quarterly Meeting – Rockville MD 	    </a:t>
            </a:r>
            <a:r>
              <a:rPr lang="en-US" sz="2400" i="1" dirty="0" smtClean="0"/>
              <a:t>May 14-15</a:t>
            </a:r>
          </a:p>
          <a:p>
            <a:pPr lvl="1" eaLnBrk="1" hangingPunct="1">
              <a:buFont typeface="Wingdings" pitchFamily="2" charset="2"/>
              <a:buChar char="v"/>
            </a:pPr>
            <a:r>
              <a:rPr lang="en-US" dirty="0" smtClean="0"/>
              <a:t> </a:t>
            </a:r>
            <a:r>
              <a:rPr lang="en-US" dirty="0"/>
              <a:t>Hemispheric Consultation – </a:t>
            </a:r>
            <a:r>
              <a:rPr lang="en-US" dirty="0" err="1"/>
              <a:t>Musqeam</a:t>
            </a:r>
            <a:r>
              <a:rPr lang="en-US" dirty="0"/>
              <a:t> reservation, Vancouver, BC</a:t>
            </a:r>
          </a:p>
          <a:p>
            <a:pPr marL="457200" lvl="1" indent="0" eaLnBrk="1" hangingPunct="1">
              <a:buNone/>
            </a:pPr>
            <a:r>
              <a:rPr lang="en-US" dirty="0"/>
              <a:t> 	    </a:t>
            </a:r>
            <a:r>
              <a:rPr lang="en-US" sz="2400" i="1" dirty="0"/>
              <a:t>May 22-23</a:t>
            </a:r>
            <a:endParaRPr lang="en-US" dirty="0"/>
          </a:p>
          <a:p>
            <a:pPr lvl="1" eaLnBrk="1" hangingPunct="1">
              <a:buFontTx/>
              <a:buNone/>
            </a:pPr>
            <a:endParaRPr lang="en-US" dirty="0" smtClean="0"/>
          </a:p>
          <a:p>
            <a:pPr lvl="2" eaLnBrk="1" hangingPunct="1">
              <a:buFontTx/>
              <a:buNone/>
            </a:pPr>
            <a:r>
              <a:rPr lang="en-US" sz="2800" i="1" dirty="0" smtClean="0"/>
              <a:t> </a:t>
            </a:r>
          </a:p>
          <a:p>
            <a:pPr lvl="2" eaLnBrk="1" hangingPunct="1">
              <a:buFontTx/>
              <a:buNone/>
            </a:pPr>
            <a:endParaRPr lang="en-US" sz="2800" dirty="0" smtClean="0"/>
          </a:p>
        </p:txBody>
      </p:sp>
    </p:spTree>
    <p:extLst>
      <p:ext uri="{BB962C8B-B14F-4D97-AF65-F5344CB8AC3E}">
        <p14:creationId xmlns:p14="http://schemas.microsoft.com/office/powerpoint/2010/main" val="3730996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Times New Roman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2516</TotalTime>
  <Words>184</Words>
  <Application>Microsoft Office PowerPoint</Application>
  <PresentationFormat>On-screen Show (4:3)</PresentationFormat>
  <Paragraphs>92</Paragraphs>
  <Slides>12</Slides>
  <Notes>10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Default Design</vt:lpstr>
      <vt:lpstr>Executive Director Report</vt:lpstr>
      <vt:lpstr>Personnel</vt:lpstr>
      <vt:lpstr>Personnel</vt:lpstr>
      <vt:lpstr>Events </vt:lpstr>
      <vt:lpstr>Events Cont… </vt:lpstr>
      <vt:lpstr>Events Cont….</vt:lpstr>
      <vt:lpstr>Events Cont….</vt:lpstr>
      <vt:lpstr>Events Cont….</vt:lpstr>
      <vt:lpstr>Events Cont….</vt:lpstr>
      <vt:lpstr>Events Cont….</vt:lpstr>
      <vt:lpstr>PowerPoint Presentation</vt:lpstr>
      <vt:lpstr>President Obama clarified to Peyton Manning</vt:lpstr>
    </vt:vector>
  </TitlesOfParts>
  <Company>NPAIHB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sbonnell</dc:creator>
  <cp:lastModifiedBy>Elaine Dado</cp:lastModifiedBy>
  <cp:revision>242</cp:revision>
  <cp:lastPrinted>2014-04-17T17:51:42Z</cp:lastPrinted>
  <dcterms:created xsi:type="dcterms:W3CDTF">2006-05-10T19:07:33Z</dcterms:created>
  <dcterms:modified xsi:type="dcterms:W3CDTF">2014-04-17T18:00:57Z</dcterms:modified>
</cp:coreProperties>
</file>