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4" r:id="rId3"/>
    <p:sldId id="275" r:id="rId4"/>
    <p:sldId id="276" r:id="rId5"/>
    <p:sldId id="259" r:id="rId6"/>
    <p:sldId id="283" r:id="rId7"/>
    <p:sldId id="278" r:id="rId8"/>
    <p:sldId id="284" r:id="rId9"/>
    <p:sldId id="288" r:id="rId10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840" y="14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41744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4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8841744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4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Coeur d’Alene Casino Resort Hotel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Worley ID</a:t>
            </a:r>
            <a:endParaRPr lang="en-US" i="1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October 21, 2014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10 Year Health Board Recognition: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Chris Sanford – Network Administrator 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July 2014</a:t>
            </a:r>
          </a:p>
          <a:p>
            <a:pPr eaLnBrk="1" hangingPunct="1"/>
            <a:endParaRPr lang="en-US" b="1" u="sng" dirty="0" smtClean="0"/>
          </a:p>
          <a:p>
            <a:pPr lvl="1" eaLnBrk="1" hangingPunct="1"/>
            <a:r>
              <a:rPr lang="en-US" dirty="0" smtClean="0"/>
              <a:t>Annual Dental Meeting – Suquamish CA</a:t>
            </a:r>
          </a:p>
          <a:p>
            <a:pPr lvl="1" eaLnBrk="1" hangingPunct="1"/>
            <a:r>
              <a:rPr lang="en-US" dirty="0" smtClean="0"/>
              <a:t>KPCF – Portland</a:t>
            </a:r>
          </a:p>
          <a:p>
            <a:pPr lvl="1" eaLnBrk="1" hangingPunct="1"/>
            <a:r>
              <a:rPr lang="en-US" dirty="0" smtClean="0"/>
              <a:t>Nike Native Fitness - Beaverton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August 2014</a:t>
            </a:r>
          </a:p>
          <a:p>
            <a:endParaRPr lang="en-US" b="1" u="sng" dirty="0" smtClean="0"/>
          </a:p>
          <a:p>
            <a:pPr lvl="1" eaLnBrk="1" hangingPunct="1"/>
            <a:r>
              <a:rPr lang="en-US" dirty="0" smtClean="0"/>
              <a:t>PHAB Executive Committee – Alexandria VA</a:t>
            </a:r>
          </a:p>
          <a:p>
            <a:pPr lvl="1" eaLnBrk="1" hangingPunct="1"/>
            <a:r>
              <a:rPr lang="en-US" dirty="0" smtClean="0"/>
              <a:t>CDC TCAC – Grand Traverse MI</a:t>
            </a:r>
          </a:p>
          <a:p>
            <a:pPr lvl="1" eaLnBrk="1" hangingPunct="1"/>
            <a:r>
              <a:rPr lang="en-US" dirty="0" smtClean="0"/>
              <a:t>Kellogg Dental Therapy Educational Tour – Anchorage/Bethel AK   </a:t>
            </a: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September 2014</a:t>
            </a:r>
            <a:endParaRPr lang="en-US" b="1" u="sng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KPCF Advisory Committee – Portland</a:t>
            </a:r>
          </a:p>
          <a:p>
            <a:pPr lvl="1" eaLnBrk="1" hangingPunct="1"/>
            <a:r>
              <a:rPr lang="en-US" dirty="0" smtClean="0"/>
              <a:t>Hemispheric Consultation w/Pan American Health Organization – Vancouver BC</a:t>
            </a:r>
          </a:p>
          <a:p>
            <a:pPr lvl="1" eaLnBrk="1" hangingPunct="1"/>
            <a:r>
              <a:rPr lang="en-US" dirty="0" smtClean="0"/>
              <a:t>PHAB Accreditation Meeting – Alexandria VA</a:t>
            </a:r>
          </a:p>
          <a:p>
            <a:pPr lvl="1" eaLnBrk="1" hangingPunct="1"/>
            <a:r>
              <a:rPr lang="en-US" dirty="0" smtClean="0"/>
              <a:t>ATNI Annual Conference – Pendleton OR</a:t>
            </a:r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October 2014</a:t>
            </a:r>
          </a:p>
          <a:p>
            <a:pPr marL="0" indent="0">
              <a:buNone/>
            </a:pPr>
            <a:endParaRPr lang="en-US" dirty="0"/>
          </a:p>
          <a:p>
            <a:pPr lvl="1" eaLnBrk="1" hangingPunct="1"/>
            <a:r>
              <a:rPr lang="en-US" dirty="0" smtClean="0"/>
              <a:t>IHS Budget Summit – Washington DC</a:t>
            </a:r>
          </a:p>
          <a:p>
            <a:pPr lvl="1" eaLnBrk="1" hangingPunct="1"/>
            <a:r>
              <a:rPr lang="en-US" dirty="0" smtClean="0"/>
              <a:t>DSTAC Quarterly Meeting - Washington DC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dirty="0" smtClean="0"/>
              <a:t> NCAI Annual Conference – Atlanta GA</a:t>
            </a:r>
            <a:r>
              <a:rPr lang="en-US" sz="2800" dirty="0" smtClean="0"/>
              <a:t>  </a:t>
            </a:r>
            <a:endParaRPr lang="en-US" sz="2800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October 27-31</a:t>
            </a:r>
          </a:p>
          <a:p>
            <a:pPr lvl="2" eaLnBrk="1" hangingPunct="1">
              <a:buFont typeface="Wingdings" pitchFamily="2" charset="2"/>
              <a:buChar char="v"/>
            </a:pPr>
            <a:r>
              <a:rPr lang="en-US" dirty="0" smtClean="0"/>
              <a:t> Idaho Tribes/State Quarterly </a:t>
            </a:r>
            <a:r>
              <a:rPr lang="en-US" sz="2800" dirty="0" smtClean="0"/>
              <a:t>– Boise ID</a:t>
            </a:r>
            <a:endParaRPr lang="en-US" sz="2800" dirty="0"/>
          </a:p>
          <a:p>
            <a:pPr marL="914400" lvl="2" indent="0" eaLnBrk="1" hangingPunct="1">
              <a:buNone/>
            </a:pPr>
            <a:r>
              <a:rPr lang="en-US" i="1" dirty="0" smtClean="0"/>
              <a:t>     November 3</a:t>
            </a:r>
          </a:p>
          <a:p>
            <a:pPr lvl="2" eaLnBrk="1" hangingPunct="1">
              <a:buFont typeface="Wingdings" panose="05000000000000000000" pitchFamily="2" charset="2"/>
              <a:buChar char="v"/>
            </a:pPr>
            <a:r>
              <a:rPr lang="en-US" dirty="0" smtClean="0"/>
              <a:t>AIHC Tribal Leader Health Summit - Swinomish</a:t>
            </a:r>
          </a:p>
          <a:p>
            <a:pPr marL="914400" lvl="2" indent="0" eaLnBrk="1" hangingPunct="1">
              <a:buNone/>
            </a:pPr>
            <a:r>
              <a:rPr lang="en-US" i="1" dirty="0" smtClean="0"/>
              <a:t>     November 17-18</a:t>
            </a:r>
            <a:endParaRPr lang="en-US" i="1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400" dirty="0" smtClean="0"/>
              <a:t>NIHB Board Meeting &amp; Retreat – Indio CA</a:t>
            </a:r>
            <a:endParaRPr lang="en-US" sz="2400" dirty="0"/>
          </a:p>
          <a:p>
            <a:pPr marL="457200" lvl="1" indent="0" eaLnBrk="1" hangingPunct="1">
              <a:buNone/>
            </a:pPr>
            <a:r>
              <a:rPr lang="en-US" sz="2400" i="1" dirty="0"/>
              <a:t>	     </a:t>
            </a:r>
            <a:r>
              <a:rPr lang="en-US" sz="2400" i="1" dirty="0" smtClean="0"/>
              <a:t>December 9-11</a:t>
            </a:r>
            <a:endParaRPr lang="en-US" sz="2400" i="1" dirty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400" dirty="0" smtClean="0"/>
              <a:t>PHAB Board Meeting – Alexandra VA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    	    December 10-11</a:t>
            </a:r>
            <a:endParaRPr lang="en-US" sz="2400" i="1" dirty="0" smtClean="0"/>
          </a:p>
          <a:p>
            <a:pPr marL="457200" lvl="1" indent="0" eaLnBrk="1" hangingPunct="1"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0"/>
            <a:ext cx="7772400" cy="1470025"/>
          </a:xfrm>
        </p:spPr>
        <p:txBody>
          <a:bodyPr/>
          <a:lstStyle/>
          <a:p>
            <a:r>
              <a:rPr lang="en-US" dirty="0" smtClean="0"/>
              <a:t>Ongoing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819400"/>
            <a:ext cx="7315200" cy="30480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Annual Dancing in the Square Celebration – Portland OR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CRIHB/NPAIHB Joint Board Meeting </a:t>
            </a:r>
            <a:r>
              <a:rPr lang="en-US" smtClean="0"/>
              <a:t>– July 6-10, 2015, Sacramento </a:t>
            </a:r>
            <a:r>
              <a:rPr lang="en-US" dirty="0" smtClean="0"/>
              <a:t>CA 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/>
              <a:t>Contract </a:t>
            </a:r>
            <a:r>
              <a:rPr lang="en-US" sz="2800" dirty="0"/>
              <a:t>S</a:t>
            </a:r>
            <a:r>
              <a:rPr lang="en-US" sz="2800" dirty="0" smtClean="0"/>
              <a:t>upport Costs </a:t>
            </a:r>
            <a:r>
              <a:rPr lang="en-US" sz="2800" dirty="0" smtClean="0"/>
              <a:t>Settlement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03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2686</TotalTime>
  <Words>186</Words>
  <Application>Microsoft Office PowerPoint</Application>
  <PresentationFormat>On-screen Show (4:3)</PresentationFormat>
  <Paragraphs>80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Executive Director Report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Ongoing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255</cp:revision>
  <cp:lastPrinted>2014-04-17T17:51:42Z</cp:lastPrinted>
  <dcterms:created xsi:type="dcterms:W3CDTF">2006-05-10T19:07:33Z</dcterms:created>
  <dcterms:modified xsi:type="dcterms:W3CDTF">2014-10-21T21:16:26Z</dcterms:modified>
</cp:coreProperties>
</file>