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994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32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6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5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83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39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4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9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0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2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808D0-F2DD-46DE-8144-8D7415EBBB55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6C059-F6CC-4265-A577-9BC1CA9C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2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dirty="0" smtClean="0"/>
              <a:t>TLDC Issues: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8458200" cy="52578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Need adequate time to change a grant application – April 2015 must have everything in place if we want to change application process per IHS for Community-directed grants (4 cycles); fold DPP/HH </a:t>
            </a:r>
            <a:r>
              <a:rPr lang="en-US" sz="2800" smtClean="0"/>
              <a:t>into Community-directed grants</a:t>
            </a:r>
            <a:endParaRPr lang="en-US" sz="2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Areas again felt they were not adequately prepared to hold consultation based upon the many facets of the grant (</a:t>
            </a:r>
            <a:r>
              <a:rPr lang="en-US" sz="2800" dirty="0" err="1" smtClean="0"/>
              <a:t>e.g</a:t>
            </a:r>
            <a:r>
              <a:rPr lang="en-US" sz="2800" dirty="0" smtClean="0"/>
              <a:t> wanted to allow new tribes in but voted to not change the funding formula to free up funds in order to allow new tribes to be funded)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Toolkit available this summer for HH/DPP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531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TLDC Issues: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715000"/>
          </a:xfrm>
        </p:spPr>
        <p:txBody>
          <a:bodyPr>
            <a:normAutofit fontScale="40000" lnSpcReduction="20000"/>
          </a:bodyPr>
          <a:lstStyle/>
          <a:p>
            <a:pPr marL="457200" indent="-457200"/>
            <a:r>
              <a:rPr lang="en-US" sz="7000" dirty="0" smtClean="0"/>
              <a:t>Congressional advocacy letter template to insert individual tribal data </a:t>
            </a:r>
            <a:r>
              <a:rPr lang="en-US" sz="7000" dirty="0" smtClean="0"/>
              <a:t>for lobbying efforts</a:t>
            </a:r>
            <a:endParaRPr lang="en-US" sz="7000" dirty="0" smtClean="0"/>
          </a:p>
          <a:p>
            <a:pPr marL="457200" indent="-457200"/>
            <a:r>
              <a:rPr lang="en-US" sz="7000" dirty="0" smtClean="0"/>
              <a:t>Portland Area SDPI Grantees (all grantees) will be invited to participate in a May 2014 </a:t>
            </a:r>
            <a:r>
              <a:rPr lang="en-US" sz="7000" dirty="0" smtClean="0"/>
              <a:t>planning call to design the Fall </a:t>
            </a:r>
            <a:r>
              <a:rPr lang="en-US" sz="7000" dirty="0" smtClean="0"/>
              <a:t>2014 Tribal Gathering.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7000" dirty="0" smtClean="0"/>
              <a:t>Poster session to learn from one another (best practices)  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7000" dirty="0" smtClean="0"/>
              <a:t>Lessons learned over the past 10+ years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7000" dirty="0" smtClean="0"/>
              <a:t>DPP and HH Toolkit breakout sessions  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7000" dirty="0" smtClean="0"/>
              <a:t>Other grantee agenda items to be decided via </a:t>
            </a:r>
            <a:r>
              <a:rPr lang="en-US" sz="7000" dirty="0" err="1" smtClean="0"/>
              <a:t>conf</a:t>
            </a:r>
            <a:r>
              <a:rPr lang="en-US" sz="7000" dirty="0" smtClean="0"/>
              <a:t> </a:t>
            </a:r>
            <a:r>
              <a:rPr lang="en-US" sz="7000" dirty="0" smtClean="0"/>
              <a:t>call, </a:t>
            </a:r>
            <a:r>
              <a:rPr lang="en-US" sz="7000" dirty="0" err="1" smtClean="0"/>
              <a:t>e.g</a:t>
            </a:r>
            <a:r>
              <a:rPr lang="en-US" sz="7000" dirty="0" smtClean="0"/>
              <a:t>  Ann Bullock childhood trauma associated with Diabetes presentation   </a:t>
            </a:r>
            <a:endParaRPr lang="en-US" sz="7000" dirty="0" smtClean="0"/>
          </a:p>
          <a:p>
            <a:pPr marL="457200" indent="-457200"/>
            <a:r>
              <a:rPr lang="en-US" sz="7000" dirty="0" smtClean="0"/>
              <a:t>SDPI Economic Impact Study – results to be complete in July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63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193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TLDC Issues:</vt:lpstr>
      <vt:lpstr>TLDC Issues:</vt:lpstr>
    </vt:vector>
  </TitlesOfParts>
  <Company>Cow Creek Band of Umpqua Tribe of Indians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TLDC Issues:</dc:title>
  <dc:creator>Sharon Stanphill</dc:creator>
  <cp:lastModifiedBy>Sharon Stanphill</cp:lastModifiedBy>
  <cp:revision>7</cp:revision>
  <dcterms:created xsi:type="dcterms:W3CDTF">2014-04-23T02:25:08Z</dcterms:created>
  <dcterms:modified xsi:type="dcterms:W3CDTF">2014-04-23T03:12:41Z</dcterms:modified>
</cp:coreProperties>
</file>