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67" r:id="rId2"/>
    <p:sldId id="265" r:id="rId3"/>
    <p:sldId id="311" r:id="rId4"/>
    <p:sldId id="271" r:id="rId5"/>
    <p:sldId id="280" r:id="rId6"/>
    <p:sldId id="269" r:id="rId7"/>
    <p:sldId id="263" r:id="rId8"/>
    <p:sldId id="273" r:id="rId9"/>
    <p:sldId id="266" r:id="rId10"/>
    <p:sldId id="274" r:id="rId11"/>
    <p:sldId id="258" r:id="rId12"/>
    <p:sldId id="320" r:id="rId13"/>
    <p:sldId id="283" r:id="rId14"/>
    <p:sldId id="314" r:id="rId15"/>
    <p:sldId id="313" r:id="rId16"/>
    <p:sldId id="284" r:id="rId17"/>
    <p:sldId id="312" r:id="rId18"/>
    <p:sldId id="276" r:id="rId19"/>
    <p:sldId id="315" r:id="rId20"/>
    <p:sldId id="289" r:id="rId21"/>
    <p:sldId id="316" r:id="rId22"/>
    <p:sldId id="301" r:id="rId23"/>
    <p:sldId id="300" r:id="rId24"/>
    <p:sldId id="285" r:id="rId25"/>
    <p:sldId id="286" r:id="rId26"/>
    <p:sldId id="323" r:id="rId27"/>
    <p:sldId id="282" r:id="rId28"/>
    <p:sldId id="318" r:id="rId29"/>
    <p:sldId id="295" r:id="rId30"/>
    <p:sldId id="259" r:id="rId31"/>
    <p:sldId id="310" r:id="rId32"/>
    <p:sldId id="321" r:id="rId33"/>
    <p:sldId id="317" r:id="rId34"/>
    <p:sldId id="322" r:id="rId35"/>
    <p:sldId id="260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77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D858E7-CEDD-4C3F-94AA-9FEA6F8E1539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6FB3E-122E-45E9-A57F-B1E37CA96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108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Samish village from 1855 to 1875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6FB3E-122E-45E9-A57F-B1E37CA96E1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455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98A62-A22F-4A74-AE91-A6F612D6DB8C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7F73E-A87D-4A5C-BD0E-6F1F23633E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98A62-A22F-4A74-AE91-A6F612D6DB8C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7F73E-A87D-4A5C-BD0E-6F1F23633E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98A62-A22F-4A74-AE91-A6F612D6DB8C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7F73E-A87D-4A5C-BD0E-6F1F23633E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98A62-A22F-4A74-AE91-A6F612D6DB8C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7F73E-A87D-4A5C-BD0E-6F1F23633E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98A62-A22F-4A74-AE91-A6F612D6DB8C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7F73E-A87D-4A5C-BD0E-6F1F23633E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98A62-A22F-4A74-AE91-A6F612D6DB8C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7F73E-A87D-4A5C-BD0E-6F1F23633E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98A62-A22F-4A74-AE91-A6F612D6DB8C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7F73E-A87D-4A5C-BD0E-6F1F23633E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98A62-A22F-4A74-AE91-A6F612D6DB8C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7F73E-A87D-4A5C-BD0E-6F1F23633E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98A62-A22F-4A74-AE91-A6F612D6DB8C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7F73E-A87D-4A5C-BD0E-6F1F23633E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98A62-A22F-4A74-AE91-A6F612D6DB8C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7F73E-A87D-4A5C-BD0E-6F1F23633E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98A62-A22F-4A74-AE91-A6F612D6DB8C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7F73E-A87D-4A5C-BD0E-6F1F23633E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98A62-A22F-4A74-AE91-A6F612D6DB8C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7F73E-A87D-4A5C-BD0E-6F1F23633E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ailing cano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220" y="152400"/>
            <a:ext cx="850356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Since Time Immemorial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Maiden Pole Installation at </a:t>
            </a:r>
            <a:br>
              <a:rPr lang="en-US" dirty="0" smtClean="0"/>
            </a:br>
            <a:r>
              <a:rPr lang="en-US" dirty="0" smtClean="0"/>
              <a:t>Rosario Beach - 1983</a:t>
            </a:r>
            <a:endParaRPr lang="en-US" dirty="0"/>
          </a:p>
        </p:txBody>
      </p:sp>
      <p:pic>
        <p:nvPicPr>
          <p:cNvPr id="3" name="Picture 2" descr="198312-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1676400"/>
            <a:ext cx="3201188" cy="4724400"/>
          </a:xfrm>
          <a:prstGeom prst="rect">
            <a:avLst/>
          </a:prstGeom>
        </p:spPr>
      </p:pic>
      <p:pic>
        <p:nvPicPr>
          <p:cNvPr id="4" name="Picture 3" descr="0000188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1000" y="2743200"/>
            <a:ext cx="4486656" cy="2782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 smtClean="0"/>
              <a:t>Samish Council – 1985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tx2"/>
                </a:solidFill>
                <a:latin typeface="Garamond" pitchFamily="18" charset="0"/>
              </a:rPr>
              <a:t>	</a:t>
            </a:r>
          </a:p>
          <a:p>
            <a:endParaRPr lang="en-US" dirty="0"/>
          </a:p>
        </p:txBody>
      </p:sp>
      <p:pic>
        <p:nvPicPr>
          <p:cNvPr id="5" name="Picture 4" descr="000019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143000"/>
            <a:ext cx="8780260" cy="54055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 smtClean="0"/>
              <a:t>Samish Council – 2013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tx2"/>
                </a:solidFill>
                <a:latin typeface="Garamond" pitchFamily="18" charset="0"/>
              </a:rPr>
              <a:t>	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7" y="1143000"/>
            <a:ext cx="7888205" cy="5405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53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Potlatch Gifts at 708 Commercial</a:t>
            </a:r>
            <a:endParaRPr lang="en-US" dirty="0"/>
          </a:p>
        </p:txBody>
      </p:sp>
      <p:pic>
        <p:nvPicPr>
          <p:cNvPr id="9" name="Content Placeholder 8" descr="0000139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600200"/>
            <a:ext cx="4258056" cy="3053920"/>
          </a:xfrm>
        </p:spPr>
      </p:pic>
      <p:pic>
        <p:nvPicPr>
          <p:cNvPr id="10" name="Content Placeholder 9" descr="0000138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3048000"/>
            <a:ext cx="4156365" cy="304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Artwork for Sale at Fidalgo Bay Resort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961400"/>
            <a:ext cx="3009283" cy="4525963"/>
          </a:xfrm>
        </p:spPr>
      </p:pic>
      <p:pic>
        <p:nvPicPr>
          <p:cNvPr id="7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90800"/>
            <a:ext cx="2590800" cy="3896563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295400"/>
            <a:ext cx="4038600" cy="1461455"/>
          </a:xfrm>
        </p:spPr>
      </p:pic>
    </p:spTree>
    <p:extLst>
      <p:ext uri="{BB962C8B-B14F-4D97-AF65-F5344CB8AC3E}">
        <p14:creationId xmlns:p14="http://schemas.microsoft.com/office/powerpoint/2010/main" val="7181034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Coast Salish Weaving in Museums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33809"/>
            <a:ext cx="4038600" cy="2658745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7535"/>
            <a:ext cx="4038600" cy="3031292"/>
          </a:xfrm>
        </p:spPr>
      </p:pic>
    </p:spTree>
    <p:extLst>
      <p:ext uri="{BB962C8B-B14F-4D97-AF65-F5344CB8AC3E}">
        <p14:creationId xmlns:p14="http://schemas.microsoft.com/office/powerpoint/2010/main" val="42045957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Samish Woolens: Cottage Industry</a:t>
            </a:r>
            <a:endParaRPr lang="en-US" dirty="0"/>
          </a:p>
        </p:txBody>
      </p:sp>
      <p:pic>
        <p:nvPicPr>
          <p:cNvPr id="5" name="Content Placeholder 4" descr="1983122-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1219200"/>
            <a:ext cx="3918204" cy="2651760"/>
          </a:xfrm>
        </p:spPr>
      </p:pic>
      <p:pic>
        <p:nvPicPr>
          <p:cNvPr id="6" name="Content Placeholder 5" descr="1983124-1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29200" y="1371600"/>
            <a:ext cx="3429000" cy="5112648"/>
          </a:xfrm>
        </p:spPr>
      </p:pic>
      <p:pic>
        <p:nvPicPr>
          <p:cNvPr id="7" name="Picture 6" descr="0000138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0600" y="3952982"/>
            <a:ext cx="3764280" cy="2706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Contemporary Work with Wool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27537467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0019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1676400"/>
            <a:ext cx="6888480" cy="469669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Big Drum Circle </a:t>
            </a:r>
            <a:br>
              <a:rPr lang="en-US" dirty="0" smtClean="0"/>
            </a:br>
            <a:r>
              <a:rPr lang="en-US" dirty="0" smtClean="0"/>
              <a:t>Basement of Eagles Hall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Samish Singers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295400"/>
            <a:ext cx="4240751" cy="2819400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907" y="1356183"/>
            <a:ext cx="2745557" cy="2059168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84882" y="2385767"/>
            <a:ext cx="1524000" cy="2292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19630" y="3841166"/>
            <a:ext cx="2774127" cy="1873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35930" y="4267200"/>
            <a:ext cx="2773363" cy="1843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1833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anoe possibly with Harry Samis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4930" y="0"/>
            <a:ext cx="875414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Rented Space at 1618 D Avenue, 1996</a:t>
            </a:r>
            <a:endParaRPr lang="en-US" dirty="0"/>
          </a:p>
        </p:txBody>
      </p:sp>
      <p:pic>
        <p:nvPicPr>
          <p:cNvPr id="4" name="Content Placeholder 3" descr="00001937-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0" y="1524000"/>
            <a:ext cx="6836406" cy="469318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1999 - Purchased 1618 D Avenue for all Health, Social Services &amp; Education programs</a:t>
            </a:r>
            <a:endParaRPr lang="en-US" dirty="0"/>
          </a:p>
        </p:txBody>
      </p:sp>
      <p:pic>
        <p:nvPicPr>
          <p:cNvPr id="4" name="Content Placeholder 3" descr="000018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0" y="2057400"/>
            <a:ext cx="6069155" cy="4551866"/>
          </a:xfrm>
        </p:spPr>
      </p:pic>
    </p:spTree>
    <p:extLst>
      <p:ext uri="{BB962C8B-B14F-4D97-AF65-F5344CB8AC3E}">
        <p14:creationId xmlns:p14="http://schemas.microsoft.com/office/powerpoint/2010/main" val="29128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Samish Longhouse Head Start, ELC &amp; Elders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315662"/>
            <a:ext cx="6069155" cy="403534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Campbell Lake Property</a:t>
            </a:r>
            <a:endParaRPr lang="en-US" dirty="0"/>
          </a:p>
        </p:txBody>
      </p:sp>
      <p:pic>
        <p:nvPicPr>
          <p:cNvPr id="6" name="Content Placeholder 5" descr="112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01889" y="1600200"/>
            <a:ext cx="6893968" cy="4495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2000 Purchased Administration  Building at 2918 Commercial </a:t>
            </a:r>
            <a:endParaRPr lang="en-US" dirty="0"/>
          </a:p>
        </p:txBody>
      </p:sp>
      <p:pic>
        <p:nvPicPr>
          <p:cNvPr id="3" name="Picture 2" descr="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1600200"/>
            <a:ext cx="8012574" cy="4205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Remodel of Administration 2003</a:t>
            </a:r>
            <a:endParaRPr lang="en-US" dirty="0"/>
          </a:p>
        </p:txBody>
      </p:sp>
      <p:pic>
        <p:nvPicPr>
          <p:cNvPr id="3" name="Picture 2" descr="IMGP34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1177054"/>
            <a:ext cx="7239000" cy="5485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Health &amp; Human Services Building Bought 2010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676400"/>
            <a:ext cx="7162800" cy="4763262"/>
          </a:xfrm>
        </p:spPr>
      </p:pic>
    </p:spTree>
    <p:extLst>
      <p:ext uri="{BB962C8B-B14F-4D97-AF65-F5344CB8AC3E}">
        <p14:creationId xmlns:p14="http://schemas.microsoft.com/office/powerpoint/2010/main" val="20649928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Canoe Races at Five Year Celebration April, 2001</a:t>
            </a:r>
            <a:endParaRPr lang="en-US" dirty="0"/>
          </a:p>
        </p:txBody>
      </p:sp>
      <p:pic>
        <p:nvPicPr>
          <p:cNvPr id="3" name="Picture 2" descr="000018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1750485"/>
            <a:ext cx="7467600" cy="4636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Canoe Races at Fifteen Year Celebration June, 2011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45" y="1750485"/>
            <a:ext cx="6991310" cy="4636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06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Purchased Fidalgo Bay Resort 12/2003</a:t>
            </a:r>
            <a:endParaRPr lang="en-US" dirty="0"/>
          </a:p>
        </p:txBody>
      </p:sp>
      <p:pic>
        <p:nvPicPr>
          <p:cNvPr id="3" name="Picture 2" descr="IMGP34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1607699"/>
            <a:ext cx="7239000" cy="4716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Historical Samish Territory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4600" y="1342078"/>
            <a:ext cx="4191000" cy="5135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86200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Pictures\Huckleberry\P2040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2209800"/>
            <a:ext cx="5663930" cy="4248656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274638"/>
            <a:ext cx="8458200" cy="1554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State DNR Transferred Title of Huckleberry Island to Samish Nation  2010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WSDOT Ferry Named Samish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19" y="1524000"/>
            <a:ext cx="6975893" cy="4648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Camp Samish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19" y="1528987"/>
            <a:ext cx="6975893" cy="4638226"/>
          </a:xfrm>
        </p:spPr>
      </p:pic>
    </p:spTree>
    <p:extLst>
      <p:ext uri="{BB962C8B-B14F-4D97-AF65-F5344CB8AC3E}">
        <p14:creationId xmlns:p14="http://schemas.microsoft.com/office/powerpoint/2010/main" val="321974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Songs Are Medicine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368" y="3429000"/>
            <a:ext cx="4199789" cy="279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47800"/>
            <a:ext cx="4197977" cy="2791208"/>
          </a:xfrm>
        </p:spPr>
      </p:pic>
    </p:spTree>
    <p:extLst>
      <p:ext uri="{BB962C8B-B14F-4D97-AF65-F5344CB8AC3E}">
        <p14:creationId xmlns:p14="http://schemas.microsoft.com/office/powerpoint/2010/main" val="26274114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We’re Still Here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102" y="1876652"/>
            <a:ext cx="6767795" cy="3973058"/>
          </a:xfrm>
        </p:spPr>
      </p:pic>
    </p:spTree>
    <p:extLst>
      <p:ext uri="{BB962C8B-B14F-4D97-AF65-F5344CB8AC3E}">
        <p14:creationId xmlns:p14="http://schemas.microsoft.com/office/powerpoint/2010/main" val="3798986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H:\Pictures\Canoe Journey\2010\Nicole Tesch\DSC_04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The </a:t>
            </a:r>
            <a:r>
              <a:rPr lang="en-US" smtClean="0">
                <a:solidFill>
                  <a:schemeClr val="bg1"/>
                </a:solidFill>
              </a:rPr>
              <a:t>Journey Continues…. 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illy edwar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5768" y="0"/>
            <a:ext cx="793246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0016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2601" y="0"/>
            <a:ext cx="847879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one gam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1981200"/>
            <a:ext cx="6312408" cy="4547616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Bone Games at American Hall – 1950’s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000015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1524000"/>
            <a:ext cx="6959333" cy="501124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Chairman Edwards – 1970’s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0014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1219200"/>
            <a:ext cx="7543799" cy="5325034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Fish Smoker at Thompson Road - 1970’s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iden carv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1408451"/>
            <a:ext cx="7543800" cy="5129079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Maiden Pole Carving Project - 1982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933</TotalTime>
  <Words>182</Words>
  <Application>Microsoft Office PowerPoint</Application>
  <PresentationFormat>On-screen Show (4:3)</PresentationFormat>
  <Paragraphs>36</Paragraphs>
  <Slides>35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Arial</vt:lpstr>
      <vt:lpstr>Calibri</vt:lpstr>
      <vt:lpstr>Garamond</vt:lpstr>
      <vt:lpstr>Office Theme</vt:lpstr>
      <vt:lpstr>Since Time Immemorial</vt:lpstr>
      <vt:lpstr>PowerPoint Presentation</vt:lpstr>
      <vt:lpstr>Historical Samish Territory</vt:lpstr>
      <vt:lpstr>PowerPoint Presentation</vt:lpstr>
      <vt:lpstr>PowerPoint Presentation</vt:lpstr>
      <vt:lpstr>Bone Games at American Hall – 1950’s</vt:lpstr>
      <vt:lpstr>Chairman Edwards – 1970’s</vt:lpstr>
      <vt:lpstr>Fish Smoker at Thompson Road - 1970’s</vt:lpstr>
      <vt:lpstr>Maiden Pole Carving Project - 1982</vt:lpstr>
      <vt:lpstr>Maiden Pole Installation at  Rosario Beach - 1983</vt:lpstr>
      <vt:lpstr>Samish Council – 1985</vt:lpstr>
      <vt:lpstr>Samish Council – 2013</vt:lpstr>
      <vt:lpstr>Potlatch Gifts at 708 Commercial</vt:lpstr>
      <vt:lpstr>Artwork for Sale at Fidalgo Bay Resort</vt:lpstr>
      <vt:lpstr>Coast Salish Weaving in Museums</vt:lpstr>
      <vt:lpstr>Samish Woolens: Cottage Industry</vt:lpstr>
      <vt:lpstr>Contemporary Work with Wool</vt:lpstr>
      <vt:lpstr>Big Drum Circle  Basement of Eagles Hall</vt:lpstr>
      <vt:lpstr>Samish Singers </vt:lpstr>
      <vt:lpstr>Rented Space at 1618 D Avenue, 1996</vt:lpstr>
      <vt:lpstr>1999 - Purchased 1618 D Avenue for all Health, Social Services &amp; Education programs</vt:lpstr>
      <vt:lpstr>Samish Longhouse Head Start, ELC &amp; Elders</vt:lpstr>
      <vt:lpstr>Campbell Lake Property</vt:lpstr>
      <vt:lpstr>2000 Purchased Administration  Building at 2918 Commercial </vt:lpstr>
      <vt:lpstr>Remodel of Administration 2003</vt:lpstr>
      <vt:lpstr>Health &amp; Human Services Building Bought 2010</vt:lpstr>
      <vt:lpstr>Canoe Races at Five Year Celebration April, 2001</vt:lpstr>
      <vt:lpstr>Canoe Races at Fifteen Year Celebration June, 2011</vt:lpstr>
      <vt:lpstr>Purchased Fidalgo Bay Resort 12/2003</vt:lpstr>
      <vt:lpstr>State DNR Transferred Title of Huckleberry Island to Samish Nation  2010</vt:lpstr>
      <vt:lpstr>WSDOT Ferry Named Samish</vt:lpstr>
      <vt:lpstr>Camp Samish</vt:lpstr>
      <vt:lpstr>Songs Are Medicine </vt:lpstr>
      <vt:lpstr>We’re Still Here</vt:lpstr>
      <vt:lpstr>The Journey Continues….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Samish Indian Nation</dc:title>
  <dc:creator>Nicole Tesch</dc:creator>
  <cp:lastModifiedBy>Leslie Eastwood</cp:lastModifiedBy>
  <cp:revision>102</cp:revision>
  <dcterms:created xsi:type="dcterms:W3CDTF">2011-06-21T17:12:34Z</dcterms:created>
  <dcterms:modified xsi:type="dcterms:W3CDTF">2014-04-01T00:09:13Z</dcterms:modified>
</cp:coreProperties>
</file>