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Default Extension="WAV" ContentType="audio/x-wav"/>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Lst>
  <p:notesMasterIdLst>
    <p:notesMasterId r:id="rId45"/>
  </p:notesMasterIdLst>
  <p:sldIdLst>
    <p:sldId id="268" r:id="rId10"/>
    <p:sldId id="261" r:id="rId11"/>
    <p:sldId id="270" r:id="rId12"/>
    <p:sldId id="279" r:id="rId13"/>
    <p:sldId id="274" r:id="rId14"/>
    <p:sldId id="273" r:id="rId15"/>
    <p:sldId id="272" r:id="rId16"/>
    <p:sldId id="275" r:id="rId17"/>
    <p:sldId id="280" r:id="rId18"/>
    <p:sldId id="292" r:id="rId19"/>
    <p:sldId id="290" r:id="rId20"/>
    <p:sldId id="289" r:id="rId21"/>
    <p:sldId id="281" r:id="rId22"/>
    <p:sldId id="282" r:id="rId23"/>
    <p:sldId id="293" r:id="rId24"/>
    <p:sldId id="283" r:id="rId25"/>
    <p:sldId id="285" r:id="rId26"/>
    <p:sldId id="256" r:id="rId27"/>
    <p:sldId id="286" r:id="rId28"/>
    <p:sldId id="287" r:id="rId29"/>
    <p:sldId id="288" r:id="rId30"/>
    <p:sldId id="257" r:id="rId31"/>
    <p:sldId id="291" r:id="rId32"/>
    <p:sldId id="258" r:id="rId33"/>
    <p:sldId id="263" r:id="rId34"/>
    <p:sldId id="259" r:id="rId35"/>
    <p:sldId id="260" r:id="rId36"/>
    <p:sldId id="262" r:id="rId37"/>
    <p:sldId id="284" r:id="rId38"/>
    <p:sldId id="265" r:id="rId39"/>
    <p:sldId id="295" r:id="rId40"/>
    <p:sldId id="296" r:id="rId41"/>
    <p:sldId id="294" r:id="rId42"/>
    <p:sldId id="276" r:id="rId43"/>
    <p:sldId id="277"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05" autoAdjust="0"/>
    <p:restoredTop sz="94660"/>
  </p:normalViewPr>
  <p:slideViewPr>
    <p:cSldViewPr>
      <p:cViewPr varScale="1">
        <p:scale>
          <a:sx n="110" d="100"/>
          <a:sy n="110" d="100"/>
        </p:scale>
        <p:origin x="1266"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2800" dirty="0"/>
              <a:t>674 </a:t>
            </a:r>
            <a:r>
              <a:rPr lang="en-US" sz="2800" dirty="0" smtClean="0"/>
              <a:t>CHS</a:t>
            </a:r>
            <a:r>
              <a:rPr lang="en-US" sz="2800" baseline="0" dirty="0" smtClean="0"/>
              <a:t> ELIGIBLE </a:t>
            </a:r>
            <a:r>
              <a:rPr lang="en-US" sz="2800" dirty="0" smtClean="0"/>
              <a:t> </a:t>
            </a:r>
            <a:r>
              <a:rPr lang="en-US" sz="2800" dirty="0"/>
              <a:t>INSURED</a:t>
            </a:r>
          </a:p>
        </c:rich>
      </c:tx>
      <c:layout/>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674 TOTAL INSURED</c:v>
                </c:pt>
              </c:strCache>
            </c:strRef>
          </c:tx>
          <c:explosion val="25"/>
          <c:cat>
            <c:strRef>
              <c:f>Sheet1!$A$2:$A$5</c:f>
              <c:strCache>
                <c:ptCount val="4"/>
                <c:pt idx="0">
                  <c:v>MEDICAID (338)</c:v>
                </c:pt>
                <c:pt idx="1">
                  <c:v>MEDICARE (48)</c:v>
                </c:pt>
                <c:pt idx="2">
                  <c:v>PRIVATE  (272)</c:v>
                </c:pt>
                <c:pt idx="3">
                  <c:v>UNINSURED (77)</c:v>
                </c:pt>
              </c:strCache>
            </c:strRef>
          </c:cat>
          <c:val>
            <c:numRef>
              <c:f>Sheet1!$B$2:$B$5</c:f>
              <c:numCache>
                <c:formatCode>General</c:formatCode>
                <c:ptCount val="4"/>
                <c:pt idx="0">
                  <c:v>338</c:v>
                </c:pt>
                <c:pt idx="1">
                  <c:v>48</c:v>
                </c:pt>
                <c:pt idx="2">
                  <c:v>272</c:v>
                </c:pt>
                <c:pt idx="3">
                  <c:v>77</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63264958968736507"/>
          <c:y val="0.30267891513560807"/>
          <c:w val="0.35469218246453371"/>
          <c:h val="0.50908661417322831"/>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Sheet1!$B$1</c:f>
              <c:strCache>
                <c:ptCount val="1"/>
                <c:pt idx="0">
                  <c:v>VISITS</c:v>
                </c:pt>
              </c:strCache>
            </c:strRef>
          </c:tx>
          <c:explosion val="25"/>
          <c:dPt>
            <c:idx val="2"/>
            <c:bubble3D val="0"/>
            <c:spPr>
              <a:ln>
                <a:solidFill>
                  <a:schemeClr val="accent1"/>
                </a:solidFill>
              </a:ln>
            </c:spPr>
          </c:dPt>
          <c:dPt>
            <c:idx val="3"/>
            <c:bubble3D val="0"/>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c:spPr>
          </c:dPt>
          <c:cat>
            <c:strRef>
              <c:f>Sheet1!$A$2:$A$5</c:f>
              <c:strCache>
                <c:ptCount val="4"/>
                <c:pt idx="0">
                  <c:v>2015 (209)</c:v>
                </c:pt>
                <c:pt idx="1">
                  <c:v>2014 (2238)</c:v>
                </c:pt>
                <c:pt idx="2">
                  <c:v>2013 (2049)</c:v>
                </c:pt>
                <c:pt idx="3">
                  <c:v>2012 (2149)</c:v>
                </c:pt>
              </c:strCache>
            </c:strRef>
          </c:cat>
          <c:val>
            <c:numRef>
              <c:f>Sheet1!$B$2:$B$5</c:f>
              <c:numCache>
                <c:formatCode>General</c:formatCode>
                <c:ptCount val="4"/>
                <c:pt idx="0">
                  <c:v>209</c:v>
                </c:pt>
                <c:pt idx="1">
                  <c:v>2238</c:v>
                </c:pt>
                <c:pt idx="2">
                  <c:v>2049</c:v>
                </c:pt>
                <c:pt idx="3">
                  <c:v>3485</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478E86-939B-4231-B84D-8C7BCE44912F}" type="doc">
      <dgm:prSet loTypeId="urn:microsoft.com/office/officeart/2005/8/layout/orgChart1" loCatId="hierarchy" qsTypeId="urn:microsoft.com/office/officeart/2005/8/quickstyle/simple5" qsCatId="simple" csTypeId="urn:microsoft.com/office/officeart/2005/8/colors/accent0_1" csCatId="mainScheme" phldr="1"/>
      <dgm:spPr/>
      <dgm:t>
        <a:bodyPr/>
        <a:lstStyle/>
        <a:p>
          <a:endParaRPr lang="en-US"/>
        </a:p>
      </dgm:t>
    </dgm:pt>
    <dgm:pt modelId="{13E42357-D868-46B4-AC52-5E7C074CE1E1}">
      <dgm:prSet phldrT="[Text]"/>
      <dgm:spPr/>
      <dgm:t>
        <a:bodyPr/>
        <a:lstStyle/>
        <a:p>
          <a:r>
            <a:rPr lang="en-US"/>
            <a:t>Director</a:t>
          </a:r>
        </a:p>
      </dgm:t>
    </dgm:pt>
    <dgm:pt modelId="{FE78EB97-4E3F-43C4-AE21-39D12685ED9B}" type="parTrans" cxnId="{CAE1FE89-DA3A-43CD-A540-8378B2D8CC5A}">
      <dgm:prSet/>
      <dgm:spPr/>
      <dgm:t>
        <a:bodyPr/>
        <a:lstStyle/>
        <a:p>
          <a:endParaRPr lang="en-US"/>
        </a:p>
      </dgm:t>
    </dgm:pt>
    <dgm:pt modelId="{1DBD924D-EF09-41B4-B776-E591101D9456}" type="sibTrans" cxnId="{CAE1FE89-DA3A-43CD-A540-8378B2D8CC5A}">
      <dgm:prSet/>
      <dgm:spPr/>
      <dgm:t>
        <a:bodyPr/>
        <a:lstStyle/>
        <a:p>
          <a:endParaRPr lang="en-US"/>
        </a:p>
      </dgm:t>
    </dgm:pt>
    <dgm:pt modelId="{FB53149E-4A98-4102-BB07-F9B75D0FB8A6}">
      <dgm:prSet phldrT="[Text]"/>
      <dgm:spPr/>
      <dgm:t>
        <a:bodyPr/>
        <a:lstStyle/>
        <a:p>
          <a:r>
            <a:rPr lang="en-US"/>
            <a:t>Lead Physician	</a:t>
          </a:r>
        </a:p>
      </dgm:t>
    </dgm:pt>
    <dgm:pt modelId="{F7AA125F-C5EE-44AB-89C9-F7B8E6D71129}" type="parTrans" cxnId="{049D465E-70DA-4F40-90AC-AB015E5A4AB5}">
      <dgm:prSet/>
      <dgm:spPr/>
      <dgm:t>
        <a:bodyPr/>
        <a:lstStyle/>
        <a:p>
          <a:endParaRPr lang="en-US"/>
        </a:p>
      </dgm:t>
    </dgm:pt>
    <dgm:pt modelId="{6FEF208B-AE37-444B-9272-95587381B0EA}" type="sibTrans" cxnId="{049D465E-70DA-4F40-90AC-AB015E5A4AB5}">
      <dgm:prSet/>
      <dgm:spPr/>
      <dgm:t>
        <a:bodyPr/>
        <a:lstStyle/>
        <a:p>
          <a:endParaRPr lang="en-US"/>
        </a:p>
      </dgm:t>
    </dgm:pt>
    <dgm:pt modelId="{B1F8C710-2FE8-4D1F-B5D6-5A588D1DEA00}">
      <dgm:prSet phldrT="[Text]"/>
      <dgm:spPr/>
      <dgm:t>
        <a:bodyPr/>
        <a:lstStyle/>
        <a:p>
          <a:r>
            <a:rPr lang="en-US"/>
            <a:t>Health Informatics Coordinator</a:t>
          </a:r>
        </a:p>
      </dgm:t>
    </dgm:pt>
    <dgm:pt modelId="{4C736E89-5B12-4A26-81D7-7EAF1C157EB3}" type="parTrans" cxnId="{1C142729-A420-4FEF-9282-A695E9B2E9A5}">
      <dgm:prSet/>
      <dgm:spPr/>
      <dgm:t>
        <a:bodyPr/>
        <a:lstStyle/>
        <a:p>
          <a:endParaRPr lang="en-US"/>
        </a:p>
      </dgm:t>
    </dgm:pt>
    <dgm:pt modelId="{B847AE89-71E1-4B92-8CF5-CD88905B8870}" type="sibTrans" cxnId="{1C142729-A420-4FEF-9282-A695E9B2E9A5}">
      <dgm:prSet/>
      <dgm:spPr/>
      <dgm:t>
        <a:bodyPr/>
        <a:lstStyle/>
        <a:p>
          <a:endParaRPr lang="en-US"/>
        </a:p>
      </dgm:t>
    </dgm:pt>
    <dgm:pt modelId="{44C02A05-8BA5-464D-B7C6-6FCA3DA25135}">
      <dgm:prSet phldrT="[Text]"/>
      <dgm:spPr/>
      <dgm:t>
        <a:bodyPr/>
        <a:lstStyle/>
        <a:p>
          <a:r>
            <a:rPr lang="en-US"/>
            <a:t>Clinical Application Coordinator</a:t>
          </a:r>
        </a:p>
      </dgm:t>
    </dgm:pt>
    <dgm:pt modelId="{7598252E-689B-4FAC-B0C0-836620515B43}" type="parTrans" cxnId="{B3603253-1777-494B-A04C-324B280DAEA7}">
      <dgm:prSet/>
      <dgm:spPr/>
      <dgm:t>
        <a:bodyPr/>
        <a:lstStyle/>
        <a:p>
          <a:endParaRPr lang="en-US"/>
        </a:p>
      </dgm:t>
    </dgm:pt>
    <dgm:pt modelId="{22D7195F-4ED2-4E89-9854-AB1EC78E493E}" type="sibTrans" cxnId="{B3603253-1777-494B-A04C-324B280DAEA7}">
      <dgm:prSet/>
      <dgm:spPr/>
      <dgm:t>
        <a:bodyPr/>
        <a:lstStyle/>
        <a:p>
          <a:endParaRPr lang="en-US"/>
        </a:p>
      </dgm:t>
    </dgm:pt>
    <dgm:pt modelId="{755CC730-0C4F-44CA-93EC-ADB4CB9FC0CA}">
      <dgm:prSet/>
      <dgm:spPr/>
      <dgm:t>
        <a:bodyPr/>
        <a:lstStyle/>
        <a:p>
          <a:r>
            <a:rPr lang="en-US"/>
            <a:t>Community Wellness Manager</a:t>
          </a:r>
        </a:p>
      </dgm:t>
    </dgm:pt>
    <dgm:pt modelId="{FE0D3D37-0D70-4D2F-B0D9-441B73790062}" type="parTrans" cxnId="{3B5463F8-58D7-42C6-90B8-2FCB960F4BB6}">
      <dgm:prSet/>
      <dgm:spPr/>
      <dgm:t>
        <a:bodyPr/>
        <a:lstStyle/>
        <a:p>
          <a:endParaRPr lang="en-US"/>
        </a:p>
      </dgm:t>
    </dgm:pt>
    <dgm:pt modelId="{65B5AFCE-DD31-4CC5-B730-9B1F82D554E8}" type="sibTrans" cxnId="{3B5463F8-58D7-42C6-90B8-2FCB960F4BB6}">
      <dgm:prSet/>
      <dgm:spPr/>
      <dgm:t>
        <a:bodyPr/>
        <a:lstStyle/>
        <a:p>
          <a:endParaRPr lang="en-US"/>
        </a:p>
      </dgm:t>
    </dgm:pt>
    <dgm:pt modelId="{23178A24-8E50-4F9D-9A87-5E4B05D5BA24}">
      <dgm:prSet/>
      <dgm:spPr/>
      <dgm:t>
        <a:bodyPr/>
        <a:lstStyle/>
        <a:p>
          <a:r>
            <a:rPr lang="en-US"/>
            <a:t>Office Manager</a:t>
          </a:r>
        </a:p>
      </dgm:t>
    </dgm:pt>
    <dgm:pt modelId="{B097BDBD-18FF-405F-BE2E-264F9253400B}" type="parTrans" cxnId="{1DD86F57-4D34-4070-86F6-AC1105221FA5}">
      <dgm:prSet/>
      <dgm:spPr/>
      <dgm:t>
        <a:bodyPr/>
        <a:lstStyle/>
        <a:p>
          <a:endParaRPr lang="en-US"/>
        </a:p>
      </dgm:t>
    </dgm:pt>
    <dgm:pt modelId="{D82AB9D1-6167-4FC0-B74A-DF2C6292A1BE}" type="sibTrans" cxnId="{1DD86F57-4D34-4070-86F6-AC1105221FA5}">
      <dgm:prSet/>
      <dgm:spPr/>
      <dgm:t>
        <a:bodyPr/>
        <a:lstStyle/>
        <a:p>
          <a:endParaRPr lang="en-US"/>
        </a:p>
      </dgm:t>
    </dgm:pt>
    <dgm:pt modelId="{5CCE433D-F57D-4E77-8DCA-E8E7C15FCB6D}">
      <dgm:prSet/>
      <dgm:spPr/>
      <dgm:t>
        <a:bodyPr/>
        <a:lstStyle/>
        <a:p>
          <a:r>
            <a:rPr lang="en-US"/>
            <a:t>Nurse Manager</a:t>
          </a:r>
        </a:p>
      </dgm:t>
    </dgm:pt>
    <dgm:pt modelId="{7DB44BF5-89BE-4BAB-B3AB-6F4F1B58E14C}" type="parTrans" cxnId="{6208494F-DCA2-4DCC-9075-B303C3541D0F}">
      <dgm:prSet/>
      <dgm:spPr/>
      <dgm:t>
        <a:bodyPr/>
        <a:lstStyle/>
        <a:p>
          <a:endParaRPr lang="en-US"/>
        </a:p>
      </dgm:t>
    </dgm:pt>
    <dgm:pt modelId="{645749D9-1269-47B8-8E3C-4213C15B05BA}" type="sibTrans" cxnId="{6208494F-DCA2-4DCC-9075-B303C3541D0F}">
      <dgm:prSet/>
      <dgm:spPr/>
      <dgm:t>
        <a:bodyPr/>
        <a:lstStyle/>
        <a:p>
          <a:endParaRPr lang="en-US"/>
        </a:p>
      </dgm:t>
    </dgm:pt>
    <dgm:pt modelId="{10BE43D6-87F2-4745-831A-E0355B884176}">
      <dgm:prSet/>
      <dgm:spPr/>
      <dgm:t>
        <a:bodyPr/>
        <a:lstStyle/>
        <a:p>
          <a:r>
            <a:rPr lang="en-US"/>
            <a:t>Dentist Prosthodontist (.8)</a:t>
          </a:r>
        </a:p>
      </dgm:t>
    </dgm:pt>
    <dgm:pt modelId="{13DBBF73-9F46-471D-B0CE-C656CEB3D587}" type="parTrans" cxnId="{F9EBEB9E-09C2-4907-AB0B-853047821981}">
      <dgm:prSet/>
      <dgm:spPr/>
      <dgm:t>
        <a:bodyPr/>
        <a:lstStyle/>
        <a:p>
          <a:endParaRPr lang="en-US"/>
        </a:p>
      </dgm:t>
    </dgm:pt>
    <dgm:pt modelId="{42909D97-E1F2-4B04-836C-56EBF7D0F932}" type="sibTrans" cxnId="{F9EBEB9E-09C2-4907-AB0B-853047821981}">
      <dgm:prSet/>
      <dgm:spPr/>
      <dgm:t>
        <a:bodyPr/>
        <a:lstStyle/>
        <a:p>
          <a:endParaRPr lang="en-US"/>
        </a:p>
      </dgm:t>
    </dgm:pt>
    <dgm:pt modelId="{9B9DC5D3-AF94-49C5-8D63-90796A151B40}">
      <dgm:prSet/>
      <dgm:spPr/>
      <dgm:t>
        <a:bodyPr/>
        <a:lstStyle/>
        <a:p>
          <a:r>
            <a:rPr lang="en-US"/>
            <a:t>Nurse Practitioner </a:t>
          </a:r>
        </a:p>
      </dgm:t>
    </dgm:pt>
    <dgm:pt modelId="{A248C424-1709-4F94-8698-B55F6F6FF7BA}" type="parTrans" cxnId="{39D11E95-F537-461E-B1F4-61FC3D9C6CA7}">
      <dgm:prSet/>
      <dgm:spPr/>
      <dgm:t>
        <a:bodyPr/>
        <a:lstStyle/>
        <a:p>
          <a:endParaRPr lang="en-US"/>
        </a:p>
      </dgm:t>
    </dgm:pt>
    <dgm:pt modelId="{74A127E9-7610-40F0-8231-A7A927A67464}" type="sibTrans" cxnId="{39D11E95-F537-461E-B1F4-61FC3D9C6CA7}">
      <dgm:prSet/>
      <dgm:spPr/>
      <dgm:t>
        <a:bodyPr/>
        <a:lstStyle/>
        <a:p>
          <a:endParaRPr lang="en-US"/>
        </a:p>
      </dgm:t>
    </dgm:pt>
    <dgm:pt modelId="{EF200F87-3299-40E0-A88E-44A6D6C68947}">
      <dgm:prSet/>
      <dgm:spPr/>
      <dgm:t>
        <a:bodyPr/>
        <a:lstStyle/>
        <a:p>
          <a:r>
            <a:rPr lang="en-US"/>
            <a:t>Nurse Practitioner</a:t>
          </a:r>
        </a:p>
      </dgm:t>
    </dgm:pt>
    <dgm:pt modelId="{84E82829-98E5-49CD-91D9-B95FF62A5077}" type="parTrans" cxnId="{18C4FA3D-5E35-4FC4-8BED-95D2631EB7AA}">
      <dgm:prSet/>
      <dgm:spPr/>
      <dgm:t>
        <a:bodyPr/>
        <a:lstStyle/>
        <a:p>
          <a:endParaRPr lang="en-US"/>
        </a:p>
      </dgm:t>
    </dgm:pt>
    <dgm:pt modelId="{988D69D5-98E7-4B05-8A46-62C37D808576}" type="sibTrans" cxnId="{18C4FA3D-5E35-4FC4-8BED-95D2631EB7AA}">
      <dgm:prSet/>
      <dgm:spPr/>
      <dgm:t>
        <a:bodyPr/>
        <a:lstStyle/>
        <a:p>
          <a:endParaRPr lang="en-US"/>
        </a:p>
      </dgm:t>
    </dgm:pt>
    <dgm:pt modelId="{0F354A07-D8AA-496A-9CF0-76CD63555AE8}">
      <dgm:prSet/>
      <dgm:spPr/>
      <dgm:t>
        <a:bodyPr/>
        <a:lstStyle/>
        <a:p>
          <a:r>
            <a:rPr lang="en-US"/>
            <a:t>EF Dental Assistant (.8)</a:t>
          </a:r>
        </a:p>
      </dgm:t>
    </dgm:pt>
    <dgm:pt modelId="{9A5F8F9A-3224-4FD3-8C6B-5A8C22D97A70}" type="parTrans" cxnId="{8F74E87B-04D7-4399-8003-BC0A1767BEFA}">
      <dgm:prSet/>
      <dgm:spPr/>
      <dgm:t>
        <a:bodyPr/>
        <a:lstStyle/>
        <a:p>
          <a:endParaRPr lang="en-US"/>
        </a:p>
      </dgm:t>
    </dgm:pt>
    <dgm:pt modelId="{21C2AF25-ABDA-4B6F-93CB-828C75728DB3}" type="sibTrans" cxnId="{8F74E87B-04D7-4399-8003-BC0A1767BEFA}">
      <dgm:prSet/>
      <dgm:spPr/>
      <dgm:t>
        <a:bodyPr/>
        <a:lstStyle/>
        <a:p>
          <a:endParaRPr lang="en-US"/>
        </a:p>
      </dgm:t>
    </dgm:pt>
    <dgm:pt modelId="{590812C1-81C1-4743-9319-36F8C8111804}">
      <dgm:prSet/>
      <dgm:spPr/>
      <dgm:t>
        <a:bodyPr/>
        <a:lstStyle/>
        <a:p>
          <a:r>
            <a:rPr lang="en-US"/>
            <a:t>Dental Assistant (.8)</a:t>
          </a:r>
        </a:p>
      </dgm:t>
    </dgm:pt>
    <dgm:pt modelId="{DA35CCE3-93EF-4F3C-ADCD-0ED79188A782}" type="parTrans" cxnId="{9CCF324A-A885-4141-A56A-28D108493952}">
      <dgm:prSet/>
      <dgm:spPr/>
      <dgm:t>
        <a:bodyPr/>
        <a:lstStyle/>
        <a:p>
          <a:endParaRPr lang="en-US"/>
        </a:p>
      </dgm:t>
    </dgm:pt>
    <dgm:pt modelId="{EA6CC9C8-77F7-4252-859E-7DD06757EEFB}" type="sibTrans" cxnId="{9CCF324A-A885-4141-A56A-28D108493952}">
      <dgm:prSet/>
      <dgm:spPr/>
      <dgm:t>
        <a:bodyPr/>
        <a:lstStyle/>
        <a:p>
          <a:endParaRPr lang="en-US"/>
        </a:p>
      </dgm:t>
    </dgm:pt>
    <dgm:pt modelId="{2AB5169D-E996-413B-904B-8283E8B62534}">
      <dgm:prSet/>
      <dgm:spPr/>
      <dgm:t>
        <a:bodyPr/>
        <a:lstStyle/>
        <a:p>
          <a:r>
            <a:rPr lang="en-US"/>
            <a:t>Dental Hygienist (.43)</a:t>
          </a:r>
        </a:p>
      </dgm:t>
    </dgm:pt>
    <dgm:pt modelId="{DD30EBF5-B0EC-4FB9-B2ED-DF0A677A6F21}" type="parTrans" cxnId="{EE21B76F-9613-444B-9B38-692E3E7138F2}">
      <dgm:prSet/>
      <dgm:spPr/>
      <dgm:t>
        <a:bodyPr/>
        <a:lstStyle/>
        <a:p>
          <a:endParaRPr lang="en-US"/>
        </a:p>
      </dgm:t>
    </dgm:pt>
    <dgm:pt modelId="{31DC1298-DB93-46A5-AEB1-58F34652AEE6}" type="sibTrans" cxnId="{EE21B76F-9613-444B-9B38-692E3E7138F2}">
      <dgm:prSet/>
      <dgm:spPr/>
      <dgm:t>
        <a:bodyPr/>
        <a:lstStyle/>
        <a:p>
          <a:endParaRPr lang="en-US"/>
        </a:p>
      </dgm:t>
    </dgm:pt>
    <dgm:pt modelId="{318FAB46-4A40-4423-AE4D-9F5ABE37803C}">
      <dgm:prSet/>
      <dgm:spPr/>
      <dgm:t>
        <a:bodyPr/>
        <a:lstStyle/>
        <a:p>
          <a:r>
            <a:rPr lang="en-US"/>
            <a:t>Massage Therapist (.2)</a:t>
          </a:r>
        </a:p>
      </dgm:t>
    </dgm:pt>
    <dgm:pt modelId="{A5DC9324-DEAE-4F6D-865B-E623051BFD19}" type="parTrans" cxnId="{09B0D6A1-28B4-4FDD-A680-F0BAE3C5A8F8}">
      <dgm:prSet/>
      <dgm:spPr/>
      <dgm:t>
        <a:bodyPr/>
        <a:lstStyle/>
        <a:p>
          <a:endParaRPr lang="en-US"/>
        </a:p>
      </dgm:t>
    </dgm:pt>
    <dgm:pt modelId="{1EE2AA29-4922-40EC-A9D2-FD5BB6560E5C}" type="sibTrans" cxnId="{09B0D6A1-28B4-4FDD-A680-F0BAE3C5A8F8}">
      <dgm:prSet/>
      <dgm:spPr/>
      <dgm:t>
        <a:bodyPr/>
        <a:lstStyle/>
        <a:p>
          <a:endParaRPr lang="en-US"/>
        </a:p>
      </dgm:t>
    </dgm:pt>
    <dgm:pt modelId="{7F8267CB-5F4D-4286-91A9-39B489DF8093}">
      <dgm:prSet/>
      <dgm:spPr/>
      <dgm:t>
        <a:bodyPr/>
        <a:lstStyle/>
        <a:p>
          <a:r>
            <a:rPr lang="en-US"/>
            <a:t>R.N. (.8)</a:t>
          </a:r>
        </a:p>
      </dgm:t>
    </dgm:pt>
    <dgm:pt modelId="{106A9846-0B1E-4694-84B1-4C7068578809}" type="parTrans" cxnId="{041D3A2A-50EC-4A96-802C-B2B31A934CF4}">
      <dgm:prSet/>
      <dgm:spPr/>
      <dgm:t>
        <a:bodyPr/>
        <a:lstStyle/>
        <a:p>
          <a:endParaRPr lang="en-US"/>
        </a:p>
      </dgm:t>
    </dgm:pt>
    <dgm:pt modelId="{71EA218C-210F-4C74-93B4-B84DA9B25FDB}" type="sibTrans" cxnId="{041D3A2A-50EC-4A96-802C-B2B31A934CF4}">
      <dgm:prSet/>
      <dgm:spPr/>
      <dgm:t>
        <a:bodyPr/>
        <a:lstStyle/>
        <a:p>
          <a:endParaRPr lang="en-US"/>
        </a:p>
      </dgm:t>
    </dgm:pt>
    <dgm:pt modelId="{78D50CC1-C4D5-40C1-B93B-7F36BE62563A}">
      <dgm:prSet/>
      <dgm:spPr/>
      <dgm:t>
        <a:bodyPr/>
        <a:lstStyle/>
        <a:p>
          <a:r>
            <a:rPr lang="en-US"/>
            <a:t>LPN</a:t>
          </a:r>
        </a:p>
      </dgm:t>
    </dgm:pt>
    <dgm:pt modelId="{BCC0761C-4E1A-4631-90E7-199A11CAFE6B}" type="parTrans" cxnId="{D81B050F-F9DF-4B04-A83C-91148E505467}">
      <dgm:prSet/>
      <dgm:spPr/>
      <dgm:t>
        <a:bodyPr/>
        <a:lstStyle/>
        <a:p>
          <a:endParaRPr lang="en-US"/>
        </a:p>
      </dgm:t>
    </dgm:pt>
    <dgm:pt modelId="{EEDB29BA-09B8-4B02-994D-544B64F99C55}" type="sibTrans" cxnId="{D81B050F-F9DF-4B04-A83C-91148E505467}">
      <dgm:prSet/>
      <dgm:spPr/>
      <dgm:t>
        <a:bodyPr/>
        <a:lstStyle/>
        <a:p>
          <a:endParaRPr lang="en-US"/>
        </a:p>
      </dgm:t>
    </dgm:pt>
    <dgm:pt modelId="{C651320A-E9D0-43FE-AB6E-A42BA9B6D549}">
      <dgm:prSet/>
      <dgm:spPr/>
      <dgm:t>
        <a:bodyPr/>
        <a:lstStyle/>
        <a:p>
          <a:r>
            <a:rPr lang="en-US" dirty="0" smtClean="0">
              <a:solidFill>
                <a:schemeClr val="tx1"/>
              </a:solidFill>
            </a:rPr>
            <a:t>LPN</a:t>
          </a:r>
          <a:endParaRPr lang="en-US" dirty="0">
            <a:solidFill>
              <a:schemeClr val="tx1"/>
            </a:solidFill>
          </a:endParaRPr>
        </a:p>
      </dgm:t>
    </dgm:pt>
    <dgm:pt modelId="{04BF5EEE-82A9-4DF9-8606-7743EA824FA5}" type="parTrans" cxnId="{3C72AAB4-90BD-4093-B250-2E840CE105C7}">
      <dgm:prSet/>
      <dgm:spPr/>
      <dgm:t>
        <a:bodyPr/>
        <a:lstStyle/>
        <a:p>
          <a:endParaRPr lang="en-US"/>
        </a:p>
      </dgm:t>
    </dgm:pt>
    <dgm:pt modelId="{4380934C-D898-4E8D-91E5-38832B9B6AEF}" type="sibTrans" cxnId="{3C72AAB4-90BD-4093-B250-2E840CE105C7}">
      <dgm:prSet/>
      <dgm:spPr/>
      <dgm:t>
        <a:bodyPr/>
        <a:lstStyle/>
        <a:p>
          <a:endParaRPr lang="en-US"/>
        </a:p>
      </dgm:t>
    </dgm:pt>
    <dgm:pt modelId="{D33B00E1-B6E7-4DA8-BFB8-FCD82475CD00}">
      <dgm:prSet/>
      <dgm:spPr/>
      <dgm:t>
        <a:bodyPr/>
        <a:lstStyle/>
        <a:p>
          <a:r>
            <a:rPr lang="en-US"/>
            <a:t>Patient Access Technician (2)</a:t>
          </a:r>
        </a:p>
      </dgm:t>
    </dgm:pt>
    <dgm:pt modelId="{9933C649-4D2E-4111-A4FF-0AF830974F20}" type="parTrans" cxnId="{3EB497D2-3382-4469-86F7-A6265919F306}">
      <dgm:prSet/>
      <dgm:spPr/>
      <dgm:t>
        <a:bodyPr/>
        <a:lstStyle/>
        <a:p>
          <a:endParaRPr lang="en-US"/>
        </a:p>
      </dgm:t>
    </dgm:pt>
    <dgm:pt modelId="{34C6B357-00FF-4560-960D-575AF384BB7C}" type="sibTrans" cxnId="{3EB497D2-3382-4469-86F7-A6265919F306}">
      <dgm:prSet/>
      <dgm:spPr/>
      <dgm:t>
        <a:bodyPr/>
        <a:lstStyle/>
        <a:p>
          <a:endParaRPr lang="en-US"/>
        </a:p>
      </dgm:t>
    </dgm:pt>
    <dgm:pt modelId="{916DB49C-84FC-4249-882E-A6DA0E7F52F0}">
      <dgm:prSet/>
      <dgm:spPr/>
      <dgm:t>
        <a:bodyPr/>
        <a:lstStyle/>
        <a:p>
          <a:r>
            <a:rPr lang="en-US"/>
            <a:t>Billing &amp; Coding (2)</a:t>
          </a:r>
        </a:p>
      </dgm:t>
    </dgm:pt>
    <dgm:pt modelId="{691DE69D-E6A2-47CF-8E5F-8F4231451D9B}" type="parTrans" cxnId="{34D29799-0FE9-46EB-90A7-07390EDC789A}">
      <dgm:prSet/>
      <dgm:spPr/>
      <dgm:t>
        <a:bodyPr/>
        <a:lstStyle/>
        <a:p>
          <a:endParaRPr lang="en-US"/>
        </a:p>
      </dgm:t>
    </dgm:pt>
    <dgm:pt modelId="{7A3E3C64-6F74-4189-9A86-1CEED44CCBDB}" type="sibTrans" cxnId="{34D29799-0FE9-46EB-90A7-07390EDC789A}">
      <dgm:prSet/>
      <dgm:spPr/>
      <dgm:t>
        <a:bodyPr/>
        <a:lstStyle/>
        <a:p>
          <a:endParaRPr lang="en-US"/>
        </a:p>
      </dgm:t>
    </dgm:pt>
    <dgm:pt modelId="{D637CA18-43F9-4E72-A068-44BA27E18000}">
      <dgm:prSet/>
      <dgm:spPr/>
      <dgm:t>
        <a:bodyPr/>
        <a:lstStyle/>
        <a:p>
          <a:r>
            <a:rPr lang="en-US"/>
            <a:t>Medical Records Technician</a:t>
          </a:r>
        </a:p>
      </dgm:t>
    </dgm:pt>
    <dgm:pt modelId="{C4876191-05B2-4A2A-8B91-DD9BAA45739F}" type="parTrans" cxnId="{59416BA2-3B50-40B4-99D9-BD8126880130}">
      <dgm:prSet/>
      <dgm:spPr/>
      <dgm:t>
        <a:bodyPr/>
        <a:lstStyle/>
        <a:p>
          <a:endParaRPr lang="en-US"/>
        </a:p>
      </dgm:t>
    </dgm:pt>
    <dgm:pt modelId="{2D338FC8-10DD-4CE0-B934-9F511EEA9DFA}" type="sibTrans" cxnId="{59416BA2-3B50-40B4-99D9-BD8126880130}">
      <dgm:prSet/>
      <dgm:spPr/>
      <dgm:t>
        <a:bodyPr/>
        <a:lstStyle/>
        <a:p>
          <a:endParaRPr lang="en-US"/>
        </a:p>
      </dgm:t>
    </dgm:pt>
    <dgm:pt modelId="{46D489B7-45C5-48B3-B7C7-AF169BFD8B74}">
      <dgm:prSet/>
      <dgm:spPr/>
      <dgm:t>
        <a:bodyPr/>
        <a:lstStyle/>
        <a:p>
          <a:r>
            <a:rPr lang="en-US"/>
            <a:t>CHS Manager</a:t>
          </a:r>
        </a:p>
      </dgm:t>
    </dgm:pt>
    <dgm:pt modelId="{57A20683-F8B7-4E7B-8E99-C39FD96E4CD8}" type="parTrans" cxnId="{0FDC5D70-889D-49AA-9B3D-D82B0E94E261}">
      <dgm:prSet/>
      <dgm:spPr/>
      <dgm:t>
        <a:bodyPr/>
        <a:lstStyle/>
        <a:p>
          <a:endParaRPr lang="en-US"/>
        </a:p>
      </dgm:t>
    </dgm:pt>
    <dgm:pt modelId="{16EE4F76-815C-427B-9B9B-B6D67533FEE0}" type="sibTrans" cxnId="{0FDC5D70-889D-49AA-9B3D-D82B0E94E261}">
      <dgm:prSet/>
      <dgm:spPr/>
      <dgm:t>
        <a:bodyPr/>
        <a:lstStyle/>
        <a:p>
          <a:endParaRPr lang="en-US"/>
        </a:p>
      </dgm:t>
    </dgm:pt>
    <dgm:pt modelId="{76E444EA-1949-41C5-B76E-4D5CB1672420}">
      <dgm:prSet/>
      <dgm:spPr/>
      <dgm:t>
        <a:bodyPr/>
        <a:lstStyle/>
        <a:p>
          <a:r>
            <a:rPr lang="en-US"/>
            <a:t>Reimbursement Support Coordinator/Eligibility </a:t>
          </a:r>
        </a:p>
      </dgm:t>
    </dgm:pt>
    <dgm:pt modelId="{CEA4214C-4376-468E-92E7-19EE4858E606}" type="parTrans" cxnId="{BA051119-2F1F-4BD0-AD50-9C21F5852487}">
      <dgm:prSet/>
      <dgm:spPr/>
      <dgm:t>
        <a:bodyPr/>
        <a:lstStyle/>
        <a:p>
          <a:endParaRPr lang="en-US"/>
        </a:p>
      </dgm:t>
    </dgm:pt>
    <dgm:pt modelId="{B3CEB321-3DB9-416E-A97E-C3B555C59B66}" type="sibTrans" cxnId="{BA051119-2F1F-4BD0-AD50-9C21F5852487}">
      <dgm:prSet/>
      <dgm:spPr/>
      <dgm:t>
        <a:bodyPr/>
        <a:lstStyle/>
        <a:p>
          <a:endParaRPr lang="en-US"/>
        </a:p>
      </dgm:t>
    </dgm:pt>
    <dgm:pt modelId="{A05A54A8-F718-4463-B409-7AA1A81C73F8}">
      <dgm:prSet/>
      <dgm:spPr/>
      <dgm:t>
        <a:bodyPr/>
        <a:lstStyle/>
        <a:p>
          <a:r>
            <a:rPr lang="en-US"/>
            <a:t>Janitor (.8)</a:t>
          </a:r>
        </a:p>
      </dgm:t>
    </dgm:pt>
    <dgm:pt modelId="{635D3AC3-D8ED-4BE0-82EE-39B339CE6CEE}" type="parTrans" cxnId="{20140DC3-AD91-47DF-AB0E-A4D10716C86D}">
      <dgm:prSet/>
      <dgm:spPr/>
      <dgm:t>
        <a:bodyPr/>
        <a:lstStyle/>
        <a:p>
          <a:endParaRPr lang="en-US"/>
        </a:p>
      </dgm:t>
    </dgm:pt>
    <dgm:pt modelId="{27618741-B0E4-4F19-9AC1-B0D4C244F98D}" type="sibTrans" cxnId="{20140DC3-AD91-47DF-AB0E-A4D10716C86D}">
      <dgm:prSet/>
      <dgm:spPr/>
      <dgm:t>
        <a:bodyPr/>
        <a:lstStyle/>
        <a:p>
          <a:endParaRPr lang="en-US"/>
        </a:p>
      </dgm:t>
    </dgm:pt>
    <dgm:pt modelId="{7895F691-36DB-4AFC-81B1-212A4616C98D}">
      <dgm:prSet/>
      <dgm:spPr/>
      <dgm:t>
        <a:bodyPr/>
        <a:lstStyle/>
        <a:p>
          <a:r>
            <a:rPr lang="en-US"/>
            <a:t>Community Outreach Specialist</a:t>
          </a:r>
        </a:p>
      </dgm:t>
    </dgm:pt>
    <dgm:pt modelId="{3F4D6CB8-2F8D-45BF-A4FF-6C7B07775D71}" type="parTrans" cxnId="{F5F6C109-CA17-4477-84DF-D6F74B332C4D}">
      <dgm:prSet/>
      <dgm:spPr/>
      <dgm:t>
        <a:bodyPr/>
        <a:lstStyle/>
        <a:p>
          <a:endParaRPr lang="en-US"/>
        </a:p>
      </dgm:t>
    </dgm:pt>
    <dgm:pt modelId="{F7FA9325-44A7-4EC2-8910-A627CE1F77A6}" type="sibTrans" cxnId="{F5F6C109-CA17-4477-84DF-D6F74B332C4D}">
      <dgm:prSet/>
      <dgm:spPr/>
      <dgm:t>
        <a:bodyPr/>
        <a:lstStyle/>
        <a:p>
          <a:endParaRPr lang="en-US"/>
        </a:p>
      </dgm:t>
    </dgm:pt>
    <dgm:pt modelId="{4CA6D1D4-E760-43A1-8A3A-3F4E3955F1C0}">
      <dgm:prSet/>
      <dgm:spPr/>
      <dgm:t>
        <a:bodyPr/>
        <a:lstStyle/>
        <a:p>
          <a:r>
            <a:rPr lang="en-US" dirty="0"/>
            <a:t>Community Wellness </a:t>
          </a:r>
          <a:r>
            <a:rPr lang="en-US" dirty="0" smtClean="0"/>
            <a:t>Specialist  (2)</a:t>
          </a:r>
          <a:endParaRPr lang="en-US" dirty="0"/>
        </a:p>
      </dgm:t>
    </dgm:pt>
    <dgm:pt modelId="{538111C2-4D02-403C-87DE-B627E4851098}" type="parTrans" cxnId="{1B0D670D-8629-42C1-9204-138DDEB85B0F}">
      <dgm:prSet/>
      <dgm:spPr/>
      <dgm:t>
        <a:bodyPr/>
        <a:lstStyle/>
        <a:p>
          <a:endParaRPr lang="en-US"/>
        </a:p>
      </dgm:t>
    </dgm:pt>
    <dgm:pt modelId="{36ECE751-A9EC-4B90-A18A-2357A56B4F42}" type="sibTrans" cxnId="{1B0D670D-8629-42C1-9204-138DDEB85B0F}">
      <dgm:prSet/>
      <dgm:spPr/>
      <dgm:t>
        <a:bodyPr/>
        <a:lstStyle/>
        <a:p>
          <a:endParaRPr lang="en-US"/>
        </a:p>
      </dgm:t>
    </dgm:pt>
    <dgm:pt modelId="{A4A61753-2FAD-403B-B526-C98A4EA6B8D2}">
      <dgm:prSet/>
      <dgm:spPr/>
      <dgm:t>
        <a:bodyPr/>
        <a:lstStyle/>
        <a:p>
          <a:r>
            <a:rPr lang="en-US"/>
            <a:t>Diabetes/Colon LPN</a:t>
          </a:r>
        </a:p>
      </dgm:t>
    </dgm:pt>
    <dgm:pt modelId="{36FD290A-4D1D-42E6-9682-2A7CF243A940}" type="parTrans" cxnId="{C32F9D54-7C5A-43ED-999D-94A8D62B6020}">
      <dgm:prSet/>
      <dgm:spPr/>
      <dgm:t>
        <a:bodyPr/>
        <a:lstStyle/>
        <a:p>
          <a:endParaRPr lang="en-US"/>
        </a:p>
      </dgm:t>
    </dgm:pt>
    <dgm:pt modelId="{04354513-B653-402B-8E20-D7F44D5844CA}" type="sibTrans" cxnId="{C32F9D54-7C5A-43ED-999D-94A8D62B6020}">
      <dgm:prSet/>
      <dgm:spPr/>
      <dgm:t>
        <a:bodyPr/>
        <a:lstStyle/>
        <a:p>
          <a:endParaRPr lang="en-US"/>
        </a:p>
      </dgm:t>
    </dgm:pt>
    <dgm:pt modelId="{0052DDE3-2B19-491E-BBC3-805CADA4C1EC}" type="pres">
      <dgm:prSet presAssocID="{AC478E86-939B-4231-B84D-8C7BCE44912F}" presName="hierChild1" presStyleCnt="0">
        <dgm:presLayoutVars>
          <dgm:orgChart val="1"/>
          <dgm:chPref val="1"/>
          <dgm:dir/>
          <dgm:animOne val="branch"/>
          <dgm:animLvl val="lvl"/>
          <dgm:resizeHandles/>
        </dgm:presLayoutVars>
      </dgm:prSet>
      <dgm:spPr/>
      <dgm:t>
        <a:bodyPr/>
        <a:lstStyle/>
        <a:p>
          <a:endParaRPr lang="en-US"/>
        </a:p>
      </dgm:t>
    </dgm:pt>
    <dgm:pt modelId="{1483798D-4941-44D2-B0D4-1F12A33A5D9E}" type="pres">
      <dgm:prSet presAssocID="{13E42357-D868-46B4-AC52-5E7C074CE1E1}" presName="hierRoot1" presStyleCnt="0">
        <dgm:presLayoutVars>
          <dgm:hierBranch val="init"/>
        </dgm:presLayoutVars>
      </dgm:prSet>
      <dgm:spPr/>
      <dgm:t>
        <a:bodyPr/>
        <a:lstStyle/>
        <a:p>
          <a:endParaRPr lang="en-US"/>
        </a:p>
      </dgm:t>
    </dgm:pt>
    <dgm:pt modelId="{0BAB30C8-5E71-4E08-B5EF-1D0B4E02C304}" type="pres">
      <dgm:prSet presAssocID="{13E42357-D868-46B4-AC52-5E7C074CE1E1}" presName="rootComposite1" presStyleCnt="0"/>
      <dgm:spPr/>
      <dgm:t>
        <a:bodyPr/>
        <a:lstStyle/>
        <a:p>
          <a:endParaRPr lang="en-US"/>
        </a:p>
      </dgm:t>
    </dgm:pt>
    <dgm:pt modelId="{EBCAF2AC-436E-4648-B8E9-58FBD5AC1CBA}" type="pres">
      <dgm:prSet presAssocID="{13E42357-D868-46B4-AC52-5E7C074CE1E1}" presName="rootText1" presStyleLbl="node0" presStyleIdx="0" presStyleCnt="1">
        <dgm:presLayoutVars>
          <dgm:chPref val="3"/>
        </dgm:presLayoutVars>
      </dgm:prSet>
      <dgm:spPr/>
      <dgm:t>
        <a:bodyPr/>
        <a:lstStyle/>
        <a:p>
          <a:endParaRPr lang="en-US"/>
        </a:p>
      </dgm:t>
    </dgm:pt>
    <dgm:pt modelId="{DA2C54C8-C710-424D-A1C0-4B57C5137C39}" type="pres">
      <dgm:prSet presAssocID="{13E42357-D868-46B4-AC52-5E7C074CE1E1}" presName="rootConnector1" presStyleLbl="node1" presStyleIdx="0" presStyleCnt="0"/>
      <dgm:spPr/>
      <dgm:t>
        <a:bodyPr/>
        <a:lstStyle/>
        <a:p>
          <a:endParaRPr lang="en-US"/>
        </a:p>
      </dgm:t>
    </dgm:pt>
    <dgm:pt modelId="{6AF4FCF6-67C7-400D-8FBC-8AECA4B73EC1}" type="pres">
      <dgm:prSet presAssocID="{13E42357-D868-46B4-AC52-5E7C074CE1E1}" presName="hierChild2" presStyleCnt="0"/>
      <dgm:spPr/>
      <dgm:t>
        <a:bodyPr/>
        <a:lstStyle/>
        <a:p>
          <a:endParaRPr lang="en-US"/>
        </a:p>
      </dgm:t>
    </dgm:pt>
    <dgm:pt modelId="{EF4D7A2F-F671-4B86-A64D-850DDA49882F}" type="pres">
      <dgm:prSet presAssocID="{F7AA125F-C5EE-44AB-89C9-F7B8E6D71129}" presName="Name37" presStyleLbl="parChTrans1D2" presStyleIdx="0" presStyleCnt="7"/>
      <dgm:spPr/>
      <dgm:t>
        <a:bodyPr/>
        <a:lstStyle/>
        <a:p>
          <a:endParaRPr lang="en-US"/>
        </a:p>
      </dgm:t>
    </dgm:pt>
    <dgm:pt modelId="{802038F0-6208-4F03-B937-74B75AF5AC83}" type="pres">
      <dgm:prSet presAssocID="{FB53149E-4A98-4102-BB07-F9B75D0FB8A6}" presName="hierRoot2" presStyleCnt="0">
        <dgm:presLayoutVars>
          <dgm:hierBranch val="init"/>
        </dgm:presLayoutVars>
      </dgm:prSet>
      <dgm:spPr/>
      <dgm:t>
        <a:bodyPr/>
        <a:lstStyle/>
        <a:p>
          <a:endParaRPr lang="en-US"/>
        </a:p>
      </dgm:t>
    </dgm:pt>
    <dgm:pt modelId="{1A1A873D-DEE1-4066-A96E-3878D012C71E}" type="pres">
      <dgm:prSet presAssocID="{FB53149E-4A98-4102-BB07-F9B75D0FB8A6}" presName="rootComposite" presStyleCnt="0"/>
      <dgm:spPr/>
      <dgm:t>
        <a:bodyPr/>
        <a:lstStyle/>
        <a:p>
          <a:endParaRPr lang="en-US"/>
        </a:p>
      </dgm:t>
    </dgm:pt>
    <dgm:pt modelId="{386D8065-6186-49A9-B388-A6694A912C3D}" type="pres">
      <dgm:prSet presAssocID="{FB53149E-4A98-4102-BB07-F9B75D0FB8A6}" presName="rootText" presStyleLbl="node2" presStyleIdx="0" presStyleCnt="7" custLinFactNeighborX="-223" custLinFactNeighborY="-3762">
        <dgm:presLayoutVars>
          <dgm:chPref val="3"/>
        </dgm:presLayoutVars>
      </dgm:prSet>
      <dgm:spPr/>
      <dgm:t>
        <a:bodyPr/>
        <a:lstStyle/>
        <a:p>
          <a:endParaRPr lang="en-US"/>
        </a:p>
      </dgm:t>
    </dgm:pt>
    <dgm:pt modelId="{4E5DBB8B-A2B6-49A7-A03D-C476341ED7E2}" type="pres">
      <dgm:prSet presAssocID="{FB53149E-4A98-4102-BB07-F9B75D0FB8A6}" presName="rootConnector" presStyleLbl="node2" presStyleIdx="0" presStyleCnt="7"/>
      <dgm:spPr/>
      <dgm:t>
        <a:bodyPr/>
        <a:lstStyle/>
        <a:p>
          <a:endParaRPr lang="en-US"/>
        </a:p>
      </dgm:t>
    </dgm:pt>
    <dgm:pt modelId="{DFED4DB6-DB32-476A-9972-32D2627871EE}" type="pres">
      <dgm:prSet presAssocID="{FB53149E-4A98-4102-BB07-F9B75D0FB8A6}" presName="hierChild4" presStyleCnt="0"/>
      <dgm:spPr/>
      <dgm:t>
        <a:bodyPr/>
        <a:lstStyle/>
        <a:p>
          <a:endParaRPr lang="en-US"/>
        </a:p>
      </dgm:t>
    </dgm:pt>
    <dgm:pt modelId="{5B3A6745-0DB7-499B-A57A-40777E303E1A}" type="pres">
      <dgm:prSet presAssocID="{A248C424-1709-4F94-8698-B55F6F6FF7BA}" presName="Name37" presStyleLbl="parChTrans1D3" presStyleIdx="0" presStyleCnt="18"/>
      <dgm:spPr/>
      <dgm:t>
        <a:bodyPr/>
        <a:lstStyle/>
        <a:p>
          <a:endParaRPr lang="en-US"/>
        </a:p>
      </dgm:t>
    </dgm:pt>
    <dgm:pt modelId="{5C77F70E-334B-4B90-885A-B4F6782F5E67}" type="pres">
      <dgm:prSet presAssocID="{9B9DC5D3-AF94-49C5-8D63-90796A151B40}" presName="hierRoot2" presStyleCnt="0">
        <dgm:presLayoutVars>
          <dgm:hierBranch val="init"/>
        </dgm:presLayoutVars>
      </dgm:prSet>
      <dgm:spPr/>
      <dgm:t>
        <a:bodyPr/>
        <a:lstStyle/>
        <a:p>
          <a:endParaRPr lang="en-US"/>
        </a:p>
      </dgm:t>
    </dgm:pt>
    <dgm:pt modelId="{E7FC3F9A-82F2-4FEF-B214-FBEA5ECA386A}" type="pres">
      <dgm:prSet presAssocID="{9B9DC5D3-AF94-49C5-8D63-90796A151B40}" presName="rootComposite" presStyleCnt="0"/>
      <dgm:spPr/>
      <dgm:t>
        <a:bodyPr/>
        <a:lstStyle/>
        <a:p>
          <a:endParaRPr lang="en-US"/>
        </a:p>
      </dgm:t>
    </dgm:pt>
    <dgm:pt modelId="{78AED00A-D93A-4396-AFA6-9127D14FDF6F}" type="pres">
      <dgm:prSet presAssocID="{9B9DC5D3-AF94-49C5-8D63-90796A151B40}" presName="rootText" presStyleLbl="node3" presStyleIdx="0" presStyleCnt="18">
        <dgm:presLayoutVars>
          <dgm:chPref val="3"/>
        </dgm:presLayoutVars>
      </dgm:prSet>
      <dgm:spPr/>
      <dgm:t>
        <a:bodyPr/>
        <a:lstStyle/>
        <a:p>
          <a:endParaRPr lang="en-US"/>
        </a:p>
      </dgm:t>
    </dgm:pt>
    <dgm:pt modelId="{7DC32050-D291-4F95-B138-71BE37A556A8}" type="pres">
      <dgm:prSet presAssocID="{9B9DC5D3-AF94-49C5-8D63-90796A151B40}" presName="rootConnector" presStyleLbl="node3" presStyleIdx="0" presStyleCnt="18"/>
      <dgm:spPr/>
      <dgm:t>
        <a:bodyPr/>
        <a:lstStyle/>
        <a:p>
          <a:endParaRPr lang="en-US"/>
        </a:p>
      </dgm:t>
    </dgm:pt>
    <dgm:pt modelId="{523CEE64-EDE8-46E1-9C2B-B74E7C50B2F0}" type="pres">
      <dgm:prSet presAssocID="{9B9DC5D3-AF94-49C5-8D63-90796A151B40}" presName="hierChild4" presStyleCnt="0"/>
      <dgm:spPr/>
      <dgm:t>
        <a:bodyPr/>
        <a:lstStyle/>
        <a:p>
          <a:endParaRPr lang="en-US"/>
        </a:p>
      </dgm:t>
    </dgm:pt>
    <dgm:pt modelId="{6674204C-BA4C-4EEC-86B6-6F9E95486B45}" type="pres">
      <dgm:prSet presAssocID="{9B9DC5D3-AF94-49C5-8D63-90796A151B40}" presName="hierChild5" presStyleCnt="0"/>
      <dgm:spPr/>
      <dgm:t>
        <a:bodyPr/>
        <a:lstStyle/>
        <a:p>
          <a:endParaRPr lang="en-US"/>
        </a:p>
      </dgm:t>
    </dgm:pt>
    <dgm:pt modelId="{FCBEA4D5-9D5D-447D-9022-73461A8E23BC}" type="pres">
      <dgm:prSet presAssocID="{84E82829-98E5-49CD-91D9-B95FF62A5077}" presName="Name37" presStyleLbl="parChTrans1D3" presStyleIdx="1" presStyleCnt="18"/>
      <dgm:spPr/>
      <dgm:t>
        <a:bodyPr/>
        <a:lstStyle/>
        <a:p>
          <a:endParaRPr lang="en-US"/>
        </a:p>
      </dgm:t>
    </dgm:pt>
    <dgm:pt modelId="{0E020581-9A92-4010-8D8D-33C84DF06A0C}" type="pres">
      <dgm:prSet presAssocID="{EF200F87-3299-40E0-A88E-44A6D6C68947}" presName="hierRoot2" presStyleCnt="0">
        <dgm:presLayoutVars>
          <dgm:hierBranch val="init"/>
        </dgm:presLayoutVars>
      </dgm:prSet>
      <dgm:spPr/>
      <dgm:t>
        <a:bodyPr/>
        <a:lstStyle/>
        <a:p>
          <a:endParaRPr lang="en-US"/>
        </a:p>
      </dgm:t>
    </dgm:pt>
    <dgm:pt modelId="{04426E7F-5158-4D00-9772-3D8DD86FE96C}" type="pres">
      <dgm:prSet presAssocID="{EF200F87-3299-40E0-A88E-44A6D6C68947}" presName="rootComposite" presStyleCnt="0"/>
      <dgm:spPr/>
      <dgm:t>
        <a:bodyPr/>
        <a:lstStyle/>
        <a:p>
          <a:endParaRPr lang="en-US"/>
        </a:p>
      </dgm:t>
    </dgm:pt>
    <dgm:pt modelId="{F0C6AF36-D349-487D-A436-87D30C773D72}" type="pres">
      <dgm:prSet presAssocID="{EF200F87-3299-40E0-A88E-44A6D6C68947}" presName="rootText" presStyleLbl="node3" presStyleIdx="1" presStyleCnt="18">
        <dgm:presLayoutVars>
          <dgm:chPref val="3"/>
        </dgm:presLayoutVars>
      </dgm:prSet>
      <dgm:spPr/>
      <dgm:t>
        <a:bodyPr/>
        <a:lstStyle/>
        <a:p>
          <a:endParaRPr lang="en-US"/>
        </a:p>
      </dgm:t>
    </dgm:pt>
    <dgm:pt modelId="{DCFEF436-8C15-4043-808F-9016F1DFD37C}" type="pres">
      <dgm:prSet presAssocID="{EF200F87-3299-40E0-A88E-44A6D6C68947}" presName="rootConnector" presStyleLbl="node3" presStyleIdx="1" presStyleCnt="18"/>
      <dgm:spPr/>
      <dgm:t>
        <a:bodyPr/>
        <a:lstStyle/>
        <a:p>
          <a:endParaRPr lang="en-US"/>
        </a:p>
      </dgm:t>
    </dgm:pt>
    <dgm:pt modelId="{BA556C33-077B-4FFD-BA6D-0FEB85BB4B35}" type="pres">
      <dgm:prSet presAssocID="{EF200F87-3299-40E0-A88E-44A6D6C68947}" presName="hierChild4" presStyleCnt="0"/>
      <dgm:spPr/>
      <dgm:t>
        <a:bodyPr/>
        <a:lstStyle/>
        <a:p>
          <a:endParaRPr lang="en-US"/>
        </a:p>
      </dgm:t>
    </dgm:pt>
    <dgm:pt modelId="{2CDF56E4-D760-4227-925B-224F27143861}" type="pres">
      <dgm:prSet presAssocID="{EF200F87-3299-40E0-A88E-44A6D6C68947}" presName="hierChild5" presStyleCnt="0"/>
      <dgm:spPr/>
      <dgm:t>
        <a:bodyPr/>
        <a:lstStyle/>
        <a:p>
          <a:endParaRPr lang="en-US"/>
        </a:p>
      </dgm:t>
    </dgm:pt>
    <dgm:pt modelId="{05B5ADBF-486E-4475-A3A8-63607E8BB74E}" type="pres">
      <dgm:prSet presAssocID="{A5DC9324-DEAE-4F6D-865B-E623051BFD19}" presName="Name37" presStyleLbl="parChTrans1D3" presStyleIdx="2" presStyleCnt="18"/>
      <dgm:spPr/>
      <dgm:t>
        <a:bodyPr/>
        <a:lstStyle/>
        <a:p>
          <a:endParaRPr lang="en-US"/>
        </a:p>
      </dgm:t>
    </dgm:pt>
    <dgm:pt modelId="{56FDC161-28C5-49B1-AC93-2D93A1B7B264}" type="pres">
      <dgm:prSet presAssocID="{318FAB46-4A40-4423-AE4D-9F5ABE37803C}" presName="hierRoot2" presStyleCnt="0">
        <dgm:presLayoutVars>
          <dgm:hierBranch val="init"/>
        </dgm:presLayoutVars>
      </dgm:prSet>
      <dgm:spPr/>
      <dgm:t>
        <a:bodyPr/>
        <a:lstStyle/>
        <a:p>
          <a:endParaRPr lang="en-US"/>
        </a:p>
      </dgm:t>
    </dgm:pt>
    <dgm:pt modelId="{B0450F3B-25DB-4AA9-AE7F-AFE0E022FB36}" type="pres">
      <dgm:prSet presAssocID="{318FAB46-4A40-4423-AE4D-9F5ABE37803C}" presName="rootComposite" presStyleCnt="0"/>
      <dgm:spPr/>
      <dgm:t>
        <a:bodyPr/>
        <a:lstStyle/>
        <a:p>
          <a:endParaRPr lang="en-US"/>
        </a:p>
      </dgm:t>
    </dgm:pt>
    <dgm:pt modelId="{D7B03EBF-3F5B-4A5C-BBD6-EB70D415C729}" type="pres">
      <dgm:prSet presAssocID="{318FAB46-4A40-4423-AE4D-9F5ABE37803C}" presName="rootText" presStyleLbl="node3" presStyleIdx="2" presStyleCnt="18" custLinFactNeighborX="-2955">
        <dgm:presLayoutVars>
          <dgm:chPref val="3"/>
        </dgm:presLayoutVars>
      </dgm:prSet>
      <dgm:spPr/>
      <dgm:t>
        <a:bodyPr/>
        <a:lstStyle/>
        <a:p>
          <a:endParaRPr lang="en-US"/>
        </a:p>
      </dgm:t>
    </dgm:pt>
    <dgm:pt modelId="{9E5D97AB-BDC5-42D4-AC16-F9DE0FF1ED64}" type="pres">
      <dgm:prSet presAssocID="{318FAB46-4A40-4423-AE4D-9F5ABE37803C}" presName="rootConnector" presStyleLbl="node3" presStyleIdx="2" presStyleCnt="18"/>
      <dgm:spPr/>
      <dgm:t>
        <a:bodyPr/>
        <a:lstStyle/>
        <a:p>
          <a:endParaRPr lang="en-US"/>
        </a:p>
      </dgm:t>
    </dgm:pt>
    <dgm:pt modelId="{4DCAFF01-23A7-471E-BC34-97CE91CDF1C5}" type="pres">
      <dgm:prSet presAssocID="{318FAB46-4A40-4423-AE4D-9F5ABE37803C}" presName="hierChild4" presStyleCnt="0"/>
      <dgm:spPr/>
      <dgm:t>
        <a:bodyPr/>
        <a:lstStyle/>
        <a:p>
          <a:endParaRPr lang="en-US"/>
        </a:p>
      </dgm:t>
    </dgm:pt>
    <dgm:pt modelId="{E1F49D09-3160-483F-A92E-3909B25AE22F}" type="pres">
      <dgm:prSet presAssocID="{318FAB46-4A40-4423-AE4D-9F5ABE37803C}" presName="hierChild5" presStyleCnt="0"/>
      <dgm:spPr/>
      <dgm:t>
        <a:bodyPr/>
        <a:lstStyle/>
        <a:p>
          <a:endParaRPr lang="en-US"/>
        </a:p>
      </dgm:t>
    </dgm:pt>
    <dgm:pt modelId="{5B5D5857-81D9-4460-92BE-AB94E7D0B121}" type="pres">
      <dgm:prSet presAssocID="{FB53149E-4A98-4102-BB07-F9B75D0FB8A6}" presName="hierChild5" presStyleCnt="0"/>
      <dgm:spPr/>
      <dgm:t>
        <a:bodyPr/>
        <a:lstStyle/>
        <a:p>
          <a:endParaRPr lang="en-US"/>
        </a:p>
      </dgm:t>
    </dgm:pt>
    <dgm:pt modelId="{8AE732E2-6A19-44BA-A02A-5408784F3551}" type="pres">
      <dgm:prSet presAssocID="{13DBBF73-9F46-471D-B0CE-C656CEB3D587}" presName="Name37" presStyleLbl="parChTrans1D2" presStyleIdx="1" presStyleCnt="7"/>
      <dgm:spPr/>
      <dgm:t>
        <a:bodyPr/>
        <a:lstStyle/>
        <a:p>
          <a:endParaRPr lang="en-US"/>
        </a:p>
      </dgm:t>
    </dgm:pt>
    <dgm:pt modelId="{51E1FB7D-0F4B-4480-AB32-ED3DBC735425}" type="pres">
      <dgm:prSet presAssocID="{10BE43D6-87F2-4745-831A-E0355B884176}" presName="hierRoot2" presStyleCnt="0">
        <dgm:presLayoutVars>
          <dgm:hierBranch val="init"/>
        </dgm:presLayoutVars>
      </dgm:prSet>
      <dgm:spPr/>
      <dgm:t>
        <a:bodyPr/>
        <a:lstStyle/>
        <a:p>
          <a:endParaRPr lang="en-US"/>
        </a:p>
      </dgm:t>
    </dgm:pt>
    <dgm:pt modelId="{6E1650B3-CB19-4EBE-8D4F-4FBC9BDD3F4D}" type="pres">
      <dgm:prSet presAssocID="{10BE43D6-87F2-4745-831A-E0355B884176}" presName="rootComposite" presStyleCnt="0"/>
      <dgm:spPr/>
      <dgm:t>
        <a:bodyPr/>
        <a:lstStyle/>
        <a:p>
          <a:endParaRPr lang="en-US"/>
        </a:p>
      </dgm:t>
    </dgm:pt>
    <dgm:pt modelId="{00DAEAD1-1545-4851-BB89-EF16FC69D192}" type="pres">
      <dgm:prSet presAssocID="{10BE43D6-87F2-4745-831A-E0355B884176}" presName="rootText" presStyleLbl="node2" presStyleIdx="1" presStyleCnt="7">
        <dgm:presLayoutVars>
          <dgm:chPref val="3"/>
        </dgm:presLayoutVars>
      </dgm:prSet>
      <dgm:spPr/>
      <dgm:t>
        <a:bodyPr/>
        <a:lstStyle/>
        <a:p>
          <a:endParaRPr lang="en-US"/>
        </a:p>
      </dgm:t>
    </dgm:pt>
    <dgm:pt modelId="{36C4FC11-31D3-46D6-97C8-7B0FECF113B4}" type="pres">
      <dgm:prSet presAssocID="{10BE43D6-87F2-4745-831A-E0355B884176}" presName="rootConnector" presStyleLbl="node2" presStyleIdx="1" presStyleCnt="7"/>
      <dgm:spPr/>
      <dgm:t>
        <a:bodyPr/>
        <a:lstStyle/>
        <a:p>
          <a:endParaRPr lang="en-US"/>
        </a:p>
      </dgm:t>
    </dgm:pt>
    <dgm:pt modelId="{F04E3300-AE22-4AB9-A0A1-1E0808365964}" type="pres">
      <dgm:prSet presAssocID="{10BE43D6-87F2-4745-831A-E0355B884176}" presName="hierChild4" presStyleCnt="0"/>
      <dgm:spPr/>
      <dgm:t>
        <a:bodyPr/>
        <a:lstStyle/>
        <a:p>
          <a:endParaRPr lang="en-US"/>
        </a:p>
      </dgm:t>
    </dgm:pt>
    <dgm:pt modelId="{9A7B4DBD-9A79-40CD-BCAD-E300960E2908}" type="pres">
      <dgm:prSet presAssocID="{9A5F8F9A-3224-4FD3-8C6B-5A8C22D97A70}" presName="Name37" presStyleLbl="parChTrans1D3" presStyleIdx="3" presStyleCnt="18"/>
      <dgm:spPr/>
      <dgm:t>
        <a:bodyPr/>
        <a:lstStyle/>
        <a:p>
          <a:endParaRPr lang="en-US"/>
        </a:p>
      </dgm:t>
    </dgm:pt>
    <dgm:pt modelId="{72494F15-F323-41E0-888F-13482922B877}" type="pres">
      <dgm:prSet presAssocID="{0F354A07-D8AA-496A-9CF0-76CD63555AE8}" presName="hierRoot2" presStyleCnt="0">
        <dgm:presLayoutVars>
          <dgm:hierBranch val="init"/>
        </dgm:presLayoutVars>
      </dgm:prSet>
      <dgm:spPr/>
      <dgm:t>
        <a:bodyPr/>
        <a:lstStyle/>
        <a:p>
          <a:endParaRPr lang="en-US"/>
        </a:p>
      </dgm:t>
    </dgm:pt>
    <dgm:pt modelId="{4B42E6CD-601F-47D0-9813-22510DEECF92}" type="pres">
      <dgm:prSet presAssocID="{0F354A07-D8AA-496A-9CF0-76CD63555AE8}" presName="rootComposite" presStyleCnt="0"/>
      <dgm:spPr/>
      <dgm:t>
        <a:bodyPr/>
        <a:lstStyle/>
        <a:p>
          <a:endParaRPr lang="en-US"/>
        </a:p>
      </dgm:t>
    </dgm:pt>
    <dgm:pt modelId="{C89DD7A9-41DD-4F27-8E79-4C36C2521124}" type="pres">
      <dgm:prSet presAssocID="{0F354A07-D8AA-496A-9CF0-76CD63555AE8}" presName="rootText" presStyleLbl="node3" presStyleIdx="3" presStyleCnt="18">
        <dgm:presLayoutVars>
          <dgm:chPref val="3"/>
        </dgm:presLayoutVars>
      </dgm:prSet>
      <dgm:spPr/>
      <dgm:t>
        <a:bodyPr/>
        <a:lstStyle/>
        <a:p>
          <a:endParaRPr lang="en-US"/>
        </a:p>
      </dgm:t>
    </dgm:pt>
    <dgm:pt modelId="{51A13102-D423-40D3-B842-92737CD93A28}" type="pres">
      <dgm:prSet presAssocID="{0F354A07-D8AA-496A-9CF0-76CD63555AE8}" presName="rootConnector" presStyleLbl="node3" presStyleIdx="3" presStyleCnt="18"/>
      <dgm:spPr/>
      <dgm:t>
        <a:bodyPr/>
        <a:lstStyle/>
        <a:p>
          <a:endParaRPr lang="en-US"/>
        </a:p>
      </dgm:t>
    </dgm:pt>
    <dgm:pt modelId="{0CFBC456-420D-4197-A734-57C5541D929B}" type="pres">
      <dgm:prSet presAssocID="{0F354A07-D8AA-496A-9CF0-76CD63555AE8}" presName="hierChild4" presStyleCnt="0"/>
      <dgm:spPr/>
      <dgm:t>
        <a:bodyPr/>
        <a:lstStyle/>
        <a:p>
          <a:endParaRPr lang="en-US"/>
        </a:p>
      </dgm:t>
    </dgm:pt>
    <dgm:pt modelId="{52A9151A-69F0-409F-8E83-CE6E10D71983}" type="pres">
      <dgm:prSet presAssocID="{0F354A07-D8AA-496A-9CF0-76CD63555AE8}" presName="hierChild5" presStyleCnt="0"/>
      <dgm:spPr/>
      <dgm:t>
        <a:bodyPr/>
        <a:lstStyle/>
        <a:p>
          <a:endParaRPr lang="en-US"/>
        </a:p>
      </dgm:t>
    </dgm:pt>
    <dgm:pt modelId="{3090C969-00EA-495D-B609-DCD4D43D2269}" type="pres">
      <dgm:prSet presAssocID="{DA35CCE3-93EF-4F3C-ADCD-0ED79188A782}" presName="Name37" presStyleLbl="parChTrans1D3" presStyleIdx="4" presStyleCnt="18"/>
      <dgm:spPr/>
      <dgm:t>
        <a:bodyPr/>
        <a:lstStyle/>
        <a:p>
          <a:endParaRPr lang="en-US"/>
        </a:p>
      </dgm:t>
    </dgm:pt>
    <dgm:pt modelId="{B94A543F-3727-4D17-8080-5FD2C2E40FAB}" type="pres">
      <dgm:prSet presAssocID="{590812C1-81C1-4743-9319-36F8C8111804}" presName="hierRoot2" presStyleCnt="0">
        <dgm:presLayoutVars>
          <dgm:hierBranch val="init"/>
        </dgm:presLayoutVars>
      </dgm:prSet>
      <dgm:spPr/>
      <dgm:t>
        <a:bodyPr/>
        <a:lstStyle/>
        <a:p>
          <a:endParaRPr lang="en-US"/>
        </a:p>
      </dgm:t>
    </dgm:pt>
    <dgm:pt modelId="{3B93BE95-2838-4DA2-AE48-8043EC8D9F61}" type="pres">
      <dgm:prSet presAssocID="{590812C1-81C1-4743-9319-36F8C8111804}" presName="rootComposite" presStyleCnt="0"/>
      <dgm:spPr/>
      <dgm:t>
        <a:bodyPr/>
        <a:lstStyle/>
        <a:p>
          <a:endParaRPr lang="en-US"/>
        </a:p>
      </dgm:t>
    </dgm:pt>
    <dgm:pt modelId="{FEDBBC24-D361-49B5-A8D3-3F7C65CD9233}" type="pres">
      <dgm:prSet presAssocID="{590812C1-81C1-4743-9319-36F8C8111804}" presName="rootText" presStyleLbl="node3" presStyleIdx="4" presStyleCnt="18">
        <dgm:presLayoutVars>
          <dgm:chPref val="3"/>
        </dgm:presLayoutVars>
      </dgm:prSet>
      <dgm:spPr/>
      <dgm:t>
        <a:bodyPr/>
        <a:lstStyle/>
        <a:p>
          <a:endParaRPr lang="en-US"/>
        </a:p>
      </dgm:t>
    </dgm:pt>
    <dgm:pt modelId="{947A09D9-11A3-40D9-B96F-128D309556E4}" type="pres">
      <dgm:prSet presAssocID="{590812C1-81C1-4743-9319-36F8C8111804}" presName="rootConnector" presStyleLbl="node3" presStyleIdx="4" presStyleCnt="18"/>
      <dgm:spPr/>
      <dgm:t>
        <a:bodyPr/>
        <a:lstStyle/>
        <a:p>
          <a:endParaRPr lang="en-US"/>
        </a:p>
      </dgm:t>
    </dgm:pt>
    <dgm:pt modelId="{F05E46F2-F070-4582-8BE8-B06BA5061590}" type="pres">
      <dgm:prSet presAssocID="{590812C1-81C1-4743-9319-36F8C8111804}" presName="hierChild4" presStyleCnt="0"/>
      <dgm:spPr/>
      <dgm:t>
        <a:bodyPr/>
        <a:lstStyle/>
        <a:p>
          <a:endParaRPr lang="en-US"/>
        </a:p>
      </dgm:t>
    </dgm:pt>
    <dgm:pt modelId="{52E47186-7171-442C-A15C-9F73051BF91F}" type="pres">
      <dgm:prSet presAssocID="{590812C1-81C1-4743-9319-36F8C8111804}" presName="hierChild5" presStyleCnt="0"/>
      <dgm:spPr/>
      <dgm:t>
        <a:bodyPr/>
        <a:lstStyle/>
        <a:p>
          <a:endParaRPr lang="en-US"/>
        </a:p>
      </dgm:t>
    </dgm:pt>
    <dgm:pt modelId="{D35DD2F5-E234-4F0F-98D9-539C716265DA}" type="pres">
      <dgm:prSet presAssocID="{DD30EBF5-B0EC-4FB9-B2ED-DF0A677A6F21}" presName="Name37" presStyleLbl="parChTrans1D3" presStyleIdx="5" presStyleCnt="18"/>
      <dgm:spPr/>
      <dgm:t>
        <a:bodyPr/>
        <a:lstStyle/>
        <a:p>
          <a:endParaRPr lang="en-US"/>
        </a:p>
      </dgm:t>
    </dgm:pt>
    <dgm:pt modelId="{82A81ECF-E243-4161-82F9-C9D5F7C4A36A}" type="pres">
      <dgm:prSet presAssocID="{2AB5169D-E996-413B-904B-8283E8B62534}" presName="hierRoot2" presStyleCnt="0">
        <dgm:presLayoutVars>
          <dgm:hierBranch val="init"/>
        </dgm:presLayoutVars>
      </dgm:prSet>
      <dgm:spPr/>
      <dgm:t>
        <a:bodyPr/>
        <a:lstStyle/>
        <a:p>
          <a:endParaRPr lang="en-US"/>
        </a:p>
      </dgm:t>
    </dgm:pt>
    <dgm:pt modelId="{E6A60055-35AA-41A3-9E40-053984501048}" type="pres">
      <dgm:prSet presAssocID="{2AB5169D-E996-413B-904B-8283E8B62534}" presName="rootComposite" presStyleCnt="0"/>
      <dgm:spPr/>
      <dgm:t>
        <a:bodyPr/>
        <a:lstStyle/>
        <a:p>
          <a:endParaRPr lang="en-US"/>
        </a:p>
      </dgm:t>
    </dgm:pt>
    <dgm:pt modelId="{5601AAB4-F0E7-4E2C-B1FE-426F190FB465}" type="pres">
      <dgm:prSet presAssocID="{2AB5169D-E996-413B-904B-8283E8B62534}" presName="rootText" presStyleLbl="node3" presStyleIdx="5" presStyleCnt="18">
        <dgm:presLayoutVars>
          <dgm:chPref val="3"/>
        </dgm:presLayoutVars>
      </dgm:prSet>
      <dgm:spPr/>
      <dgm:t>
        <a:bodyPr/>
        <a:lstStyle/>
        <a:p>
          <a:endParaRPr lang="en-US"/>
        </a:p>
      </dgm:t>
    </dgm:pt>
    <dgm:pt modelId="{A04F021A-6FDD-4AF8-A6D7-29BC7A3CB90F}" type="pres">
      <dgm:prSet presAssocID="{2AB5169D-E996-413B-904B-8283E8B62534}" presName="rootConnector" presStyleLbl="node3" presStyleIdx="5" presStyleCnt="18"/>
      <dgm:spPr/>
      <dgm:t>
        <a:bodyPr/>
        <a:lstStyle/>
        <a:p>
          <a:endParaRPr lang="en-US"/>
        </a:p>
      </dgm:t>
    </dgm:pt>
    <dgm:pt modelId="{D2A98CEC-FB09-4CFF-B5CB-5C4D07CF3A9F}" type="pres">
      <dgm:prSet presAssocID="{2AB5169D-E996-413B-904B-8283E8B62534}" presName="hierChild4" presStyleCnt="0"/>
      <dgm:spPr/>
      <dgm:t>
        <a:bodyPr/>
        <a:lstStyle/>
        <a:p>
          <a:endParaRPr lang="en-US"/>
        </a:p>
      </dgm:t>
    </dgm:pt>
    <dgm:pt modelId="{978EB8EC-2F89-4336-80A2-7DF9E7E588AE}" type="pres">
      <dgm:prSet presAssocID="{2AB5169D-E996-413B-904B-8283E8B62534}" presName="hierChild5" presStyleCnt="0"/>
      <dgm:spPr/>
      <dgm:t>
        <a:bodyPr/>
        <a:lstStyle/>
        <a:p>
          <a:endParaRPr lang="en-US"/>
        </a:p>
      </dgm:t>
    </dgm:pt>
    <dgm:pt modelId="{0E771544-6B9D-4071-A41D-D4E4B9D378E9}" type="pres">
      <dgm:prSet presAssocID="{10BE43D6-87F2-4745-831A-E0355B884176}" presName="hierChild5" presStyleCnt="0"/>
      <dgm:spPr/>
      <dgm:t>
        <a:bodyPr/>
        <a:lstStyle/>
        <a:p>
          <a:endParaRPr lang="en-US"/>
        </a:p>
      </dgm:t>
    </dgm:pt>
    <dgm:pt modelId="{FC0D8450-1ECF-4D90-9B6A-FD85C407A401}" type="pres">
      <dgm:prSet presAssocID="{7DB44BF5-89BE-4BAB-B3AB-6F4F1B58E14C}" presName="Name37" presStyleLbl="parChTrans1D2" presStyleIdx="2" presStyleCnt="7"/>
      <dgm:spPr/>
      <dgm:t>
        <a:bodyPr/>
        <a:lstStyle/>
        <a:p>
          <a:endParaRPr lang="en-US"/>
        </a:p>
      </dgm:t>
    </dgm:pt>
    <dgm:pt modelId="{D7C2AED5-2D14-4F2C-8148-277E42362380}" type="pres">
      <dgm:prSet presAssocID="{5CCE433D-F57D-4E77-8DCA-E8E7C15FCB6D}" presName="hierRoot2" presStyleCnt="0">
        <dgm:presLayoutVars>
          <dgm:hierBranch val="init"/>
        </dgm:presLayoutVars>
      </dgm:prSet>
      <dgm:spPr/>
      <dgm:t>
        <a:bodyPr/>
        <a:lstStyle/>
        <a:p>
          <a:endParaRPr lang="en-US"/>
        </a:p>
      </dgm:t>
    </dgm:pt>
    <dgm:pt modelId="{67A1D210-EAB9-4DC6-9197-D0328C7380C9}" type="pres">
      <dgm:prSet presAssocID="{5CCE433D-F57D-4E77-8DCA-E8E7C15FCB6D}" presName="rootComposite" presStyleCnt="0"/>
      <dgm:spPr/>
      <dgm:t>
        <a:bodyPr/>
        <a:lstStyle/>
        <a:p>
          <a:endParaRPr lang="en-US"/>
        </a:p>
      </dgm:t>
    </dgm:pt>
    <dgm:pt modelId="{9F3FF35F-3609-4915-9519-F71D13721211}" type="pres">
      <dgm:prSet presAssocID="{5CCE433D-F57D-4E77-8DCA-E8E7C15FCB6D}" presName="rootText" presStyleLbl="node2" presStyleIdx="2" presStyleCnt="7">
        <dgm:presLayoutVars>
          <dgm:chPref val="3"/>
        </dgm:presLayoutVars>
      </dgm:prSet>
      <dgm:spPr/>
      <dgm:t>
        <a:bodyPr/>
        <a:lstStyle/>
        <a:p>
          <a:endParaRPr lang="en-US"/>
        </a:p>
      </dgm:t>
    </dgm:pt>
    <dgm:pt modelId="{0418180D-B15D-408E-8F8F-196786ED30B4}" type="pres">
      <dgm:prSet presAssocID="{5CCE433D-F57D-4E77-8DCA-E8E7C15FCB6D}" presName="rootConnector" presStyleLbl="node2" presStyleIdx="2" presStyleCnt="7"/>
      <dgm:spPr/>
      <dgm:t>
        <a:bodyPr/>
        <a:lstStyle/>
        <a:p>
          <a:endParaRPr lang="en-US"/>
        </a:p>
      </dgm:t>
    </dgm:pt>
    <dgm:pt modelId="{FE034CFE-1E1A-493A-AADD-BEAB7CC91DB0}" type="pres">
      <dgm:prSet presAssocID="{5CCE433D-F57D-4E77-8DCA-E8E7C15FCB6D}" presName="hierChild4" presStyleCnt="0"/>
      <dgm:spPr/>
      <dgm:t>
        <a:bodyPr/>
        <a:lstStyle/>
        <a:p>
          <a:endParaRPr lang="en-US"/>
        </a:p>
      </dgm:t>
    </dgm:pt>
    <dgm:pt modelId="{F4DA94B7-7066-4A89-9C33-62688F401AB9}" type="pres">
      <dgm:prSet presAssocID="{106A9846-0B1E-4694-84B1-4C7068578809}" presName="Name37" presStyleLbl="parChTrans1D3" presStyleIdx="6" presStyleCnt="18"/>
      <dgm:spPr/>
      <dgm:t>
        <a:bodyPr/>
        <a:lstStyle/>
        <a:p>
          <a:endParaRPr lang="en-US"/>
        </a:p>
      </dgm:t>
    </dgm:pt>
    <dgm:pt modelId="{FB28D3A1-CADB-4889-B9AF-A0392EDC9785}" type="pres">
      <dgm:prSet presAssocID="{7F8267CB-5F4D-4286-91A9-39B489DF8093}" presName="hierRoot2" presStyleCnt="0">
        <dgm:presLayoutVars>
          <dgm:hierBranch val="init"/>
        </dgm:presLayoutVars>
      </dgm:prSet>
      <dgm:spPr/>
      <dgm:t>
        <a:bodyPr/>
        <a:lstStyle/>
        <a:p>
          <a:endParaRPr lang="en-US"/>
        </a:p>
      </dgm:t>
    </dgm:pt>
    <dgm:pt modelId="{C06D0675-2BDE-4B0B-A222-3BAAE81F1B90}" type="pres">
      <dgm:prSet presAssocID="{7F8267CB-5F4D-4286-91A9-39B489DF8093}" presName="rootComposite" presStyleCnt="0"/>
      <dgm:spPr/>
      <dgm:t>
        <a:bodyPr/>
        <a:lstStyle/>
        <a:p>
          <a:endParaRPr lang="en-US"/>
        </a:p>
      </dgm:t>
    </dgm:pt>
    <dgm:pt modelId="{176B002F-1752-4D98-AF35-8A11A8992EF7}" type="pres">
      <dgm:prSet presAssocID="{7F8267CB-5F4D-4286-91A9-39B489DF8093}" presName="rootText" presStyleLbl="node3" presStyleIdx="6" presStyleCnt="18" custLinFactNeighborX="3940" custLinFactNeighborY="-3940">
        <dgm:presLayoutVars>
          <dgm:chPref val="3"/>
        </dgm:presLayoutVars>
      </dgm:prSet>
      <dgm:spPr/>
      <dgm:t>
        <a:bodyPr/>
        <a:lstStyle/>
        <a:p>
          <a:endParaRPr lang="en-US"/>
        </a:p>
      </dgm:t>
    </dgm:pt>
    <dgm:pt modelId="{946C378A-DCC0-4A35-90E0-9799966CBA05}" type="pres">
      <dgm:prSet presAssocID="{7F8267CB-5F4D-4286-91A9-39B489DF8093}" presName="rootConnector" presStyleLbl="node3" presStyleIdx="6" presStyleCnt="18"/>
      <dgm:spPr/>
      <dgm:t>
        <a:bodyPr/>
        <a:lstStyle/>
        <a:p>
          <a:endParaRPr lang="en-US"/>
        </a:p>
      </dgm:t>
    </dgm:pt>
    <dgm:pt modelId="{C4FB6093-D652-491F-A169-889EBC359168}" type="pres">
      <dgm:prSet presAssocID="{7F8267CB-5F4D-4286-91A9-39B489DF8093}" presName="hierChild4" presStyleCnt="0"/>
      <dgm:spPr/>
      <dgm:t>
        <a:bodyPr/>
        <a:lstStyle/>
        <a:p>
          <a:endParaRPr lang="en-US"/>
        </a:p>
      </dgm:t>
    </dgm:pt>
    <dgm:pt modelId="{810702B7-1CA2-4A67-8738-C9D815CDB581}" type="pres">
      <dgm:prSet presAssocID="{7F8267CB-5F4D-4286-91A9-39B489DF8093}" presName="hierChild5" presStyleCnt="0"/>
      <dgm:spPr/>
      <dgm:t>
        <a:bodyPr/>
        <a:lstStyle/>
        <a:p>
          <a:endParaRPr lang="en-US"/>
        </a:p>
      </dgm:t>
    </dgm:pt>
    <dgm:pt modelId="{4FF546B7-23A8-4094-9BEF-8C6A96CF2B61}" type="pres">
      <dgm:prSet presAssocID="{BCC0761C-4E1A-4631-90E7-199A11CAFE6B}" presName="Name37" presStyleLbl="parChTrans1D3" presStyleIdx="7" presStyleCnt="18"/>
      <dgm:spPr/>
      <dgm:t>
        <a:bodyPr/>
        <a:lstStyle/>
        <a:p>
          <a:endParaRPr lang="en-US"/>
        </a:p>
      </dgm:t>
    </dgm:pt>
    <dgm:pt modelId="{79AF1349-E060-4048-94A1-38F22C609B22}" type="pres">
      <dgm:prSet presAssocID="{78D50CC1-C4D5-40C1-B93B-7F36BE62563A}" presName="hierRoot2" presStyleCnt="0">
        <dgm:presLayoutVars>
          <dgm:hierBranch val="init"/>
        </dgm:presLayoutVars>
      </dgm:prSet>
      <dgm:spPr/>
      <dgm:t>
        <a:bodyPr/>
        <a:lstStyle/>
        <a:p>
          <a:endParaRPr lang="en-US"/>
        </a:p>
      </dgm:t>
    </dgm:pt>
    <dgm:pt modelId="{BEDB34FC-827C-4160-81B4-0C0BFBD77540}" type="pres">
      <dgm:prSet presAssocID="{78D50CC1-C4D5-40C1-B93B-7F36BE62563A}" presName="rootComposite" presStyleCnt="0"/>
      <dgm:spPr/>
      <dgm:t>
        <a:bodyPr/>
        <a:lstStyle/>
        <a:p>
          <a:endParaRPr lang="en-US"/>
        </a:p>
      </dgm:t>
    </dgm:pt>
    <dgm:pt modelId="{981A2EDB-CCF2-42D6-9A7B-1832F86A22A7}" type="pres">
      <dgm:prSet presAssocID="{78D50CC1-C4D5-40C1-B93B-7F36BE62563A}" presName="rootText" presStyleLbl="node3" presStyleIdx="7" presStyleCnt="18">
        <dgm:presLayoutVars>
          <dgm:chPref val="3"/>
        </dgm:presLayoutVars>
      </dgm:prSet>
      <dgm:spPr/>
      <dgm:t>
        <a:bodyPr/>
        <a:lstStyle/>
        <a:p>
          <a:endParaRPr lang="en-US"/>
        </a:p>
      </dgm:t>
    </dgm:pt>
    <dgm:pt modelId="{5010F0ED-506A-472A-BC28-EFF8F9C784A3}" type="pres">
      <dgm:prSet presAssocID="{78D50CC1-C4D5-40C1-B93B-7F36BE62563A}" presName="rootConnector" presStyleLbl="node3" presStyleIdx="7" presStyleCnt="18"/>
      <dgm:spPr/>
      <dgm:t>
        <a:bodyPr/>
        <a:lstStyle/>
        <a:p>
          <a:endParaRPr lang="en-US"/>
        </a:p>
      </dgm:t>
    </dgm:pt>
    <dgm:pt modelId="{DE3438D3-E548-43AB-B68B-791118BCCEBF}" type="pres">
      <dgm:prSet presAssocID="{78D50CC1-C4D5-40C1-B93B-7F36BE62563A}" presName="hierChild4" presStyleCnt="0"/>
      <dgm:spPr/>
      <dgm:t>
        <a:bodyPr/>
        <a:lstStyle/>
        <a:p>
          <a:endParaRPr lang="en-US"/>
        </a:p>
      </dgm:t>
    </dgm:pt>
    <dgm:pt modelId="{7DC9AC96-4DE8-4959-825A-7B95B49B3E48}" type="pres">
      <dgm:prSet presAssocID="{78D50CC1-C4D5-40C1-B93B-7F36BE62563A}" presName="hierChild5" presStyleCnt="0"/>
      <dgm:spPr/>
      <dgm:t>
        <a:bodyPr/>
        <a:lstStyle/>
        <a:p>
          <a:endParaRPr lang="en-US"/>
        </a:p>
      </dgm:t>
    </dgm:pt>
    <dgm:pt modelId="{A4B2D165-0FDC-4859-8952-797CF07C437E}" type="pres">
      <dgm:prSet presAssocID="{04BF5EEE-82A9-4DF9-8606-7743EA824FA5}" presName="Name37" presStyleLbl="parChTrans1D3" presStyleIdx="8" presStyleCnt="18"/>
      <dgm:spPr/>
      <dgm:t>
        <a:bodyPr/>
        <a:lstStyle/>
        <a:p>
          <a:endParaRPr lang="en-US"/>
        </a:p>
      </dgm:t>
    </dgm:pt>
    <dgm:pt modelId="{FC7A03DF-DC4E-48E2-8436-899CEB06620B}" type="pres">
      <dgm:prSet presAssocID="{C651320A-E9D0-43FE-AB6E-A42BA9B6D549}" presName="hierRoot2" presStyleCnt="0">
        <dgm:presLayoutVars>
          <dgm:hierBranch val="init"/>
        </dgm:presLayoutVars>
      </dgm:prSet>
      <dgm:spPr/>
      <dgm:t>
        <a:bodyPr/>
        <a:lstStyle/>
        <a:p>
          <a:endParaRPr lang="en-US"/>
        </a:p>
      </dgm:t>
    </dgm:pt>
    <dgm:pt modelId="{52B03EFC-DA14-4B0C-9D97-F882245EA64F}" type="pres">
      <dgm:prSet presAssocID="{C651320A-E9D0-43FE-AB6E-A42BA9B6D549}" presName="rootComposite" presStyleCnt="0"/>
      <dgm:spPr/>
      <dgm:t>
        <a:bodyPr/>
        <a:lstStyle/>
        <a:p>
          <a:endParaRPr lang="en-US"/>
        </a:p>
      </dgm:t>
    </dgm:pt>
    <dgm:pt modelId="{63E9FCCD-28D3-4617-BCDF-BE96D9DFAF7E}" type="pres">
      <dgm:prSet presAssocID="{C651320A-E9D0-43FE-AB6E-A42BA9B6D549}" presName="rootText" presStyleLbl="node3" presStyleIdx="8" presStyleCnt="18">
        <dgm:presLayoutVars>
          <dgm:chPref val="3"/>
        </dgm:presLayoutVars>
      </dgm:prSet>
      <dgm:spPr/>
      <dgm:t>
        <a:bodyPr/>
        <a:lstStyle/>
        <a:p>
          <a:endParaRPr lang="en-US"/>
        </a:p>
      </dgm:t>
    </dgm:pt>
    <dgm:pt modelId="{5841383B-825B-46C3-80E6-CAD418C9D4EA}" type="pres">
      <dgm:prSet presAssocID="{C651320A-E9D0-43FE-AB6E-A42BA9B6D549}" presName="rootConnector" presStyleLbl="node3" presStyleIdx="8" presStyleCnt="18"/>
      <dgm:spPr/>
      <dgm:t>
        <a:bodyPr/>
        <a:lstStyle/>
        <a:p>
          <a:endParaRPr lang="en-US"/>
        </a:p>
      </dgm:t>
    </dgm:pt>
    <dgm:pt modelId="{44D93483-C50E-4E27-BDE2-7C11C58FED08}" type="pres">
      <dgm:prSet presAssocID="{C651320A-E9D0-43FE-AB6E-A42BA9B6D549}" presName="hierChild4" presStyleCnt="0"/>
      <dgm:spPr/>
      <dgm:t>
        <a:bodyPr/>
        <a:lstStyle/>
        <a:p>
          <a:endParaRPr lang="en-US"/>
        </a:p>
      </dgm:t>
    </dgm:pt>
    <dgm:pt modelId="{2DE22C84-27BA-4B12-92C9-458D9E62E52D}" type="pres">
      <dgm:prSet presAssocID="{C651320A-E9D0-43FE-AB6E-A42BA9B6D549}" presName="hierChild5" presStyleCnt="0"/>
      <dgm:spPr/>
      <dgm:t>
        <a:bodyPr/>
        <a:lstStyle/>
        <a:p>
          <a:endParaRPr lang="en-US"/>
        </a:p>
      </dgm:t>
    </dgm:pt>
    <dgm:pt modelId="{7124159C-7764-4B16-98F6-1AD5585AB1FE}" type="pres">
      <dgm:prSet presAssocID="{5CCE433D-F57D-4E77-8DCA-E8E7C15FCB6D}" presName="hierChild5" presStyleCnt="0"/>
      <dgm:spPr/>
      <dgm:t>
        <a:bodyPr/>
        <a:lstStyle/>
        <a:p>
          <a:endParaRPr lang="en-US"/>
        </a:p>
      </dgm:t>
    </dgm:pt>
    <dgm:pt modelId="{E3297C81-E53F-4564-9E1C-1957866B5428}" type="pres">
      <dgm:prSet presAssocID="{B097BDBD-18FF-405F-BE2E-264F9253400B}" presName="Name37" presStyleLbl="parChTrans1D2" presStyleIdx="3" presStyleCnt="7"/>
      <dgm:spPr/>
      <dgm:t>
        <a:bodyPr/>
        <a:lstStyle/>
        <a:p>
          <a:endParaRPr lang="en-US"/>
        </a:p>
      </dgm:t>
    </dgm:pt>
    <dgm:pt modelId="{E8F422EC-56B8-4DF8-8104-A020AA20EDEE}" type="pres">
      <dgm:prSet presAssocID="{23178A24-8E50-4F9D-9A87-5E4B05D5BA24}" presName="hierRoot2" presStyleCnt="0">
        <dgm:presLayoutVars>
          <dgm:hierBranch val="init"/>
        </dgm:presLayoutVars>
      </dgm:prSet>
      <dgm:spPr/>
      <dgm:t>
        <a:bodyPr/>
        <a:lstStyle/>
        <a:p>
          <a:endParaRPr lang="en-US"/>
        </a:p>
      </dgm:t>
    </dgm:pt>
    <dgm:pt modelId="{D9A9F0AC-BB57-4B75-827D-511A36B122FF}" type="pres">
      <dgm:prSet presAssocID="{23178A24-8E50-4F9D-9A87-5E4B05D5BA24}" presName="rootComposite" presStyleCnt="0"/>
      <dgm:spPr/>
      <dgm:t>
        <a:bodyPr/>
        <a:lstStyle/>
        <a:p>
          <a:endParaRPr lang="en-US"/>
        </a:p>
      </dgm:t>
    </dgm:pt>
    <dgm:pt modelId="{555A88AF-9EE5-4CDE-B009-F3BE7A7B67E2}" type="pres">
      <dgm:prSet presAssocID="{23178A24-8E50-4F9D-9A87-5E4B05D5BA24}" presName="rootText" presStyleLbl="node2" presStyleIdx="3" presStyleCnt="7">
        <dgm:presLayoutVars>
          <dgm:chPref val="3"/>
        </dgm:presLayoutVars>
      </dgm:prSet>
      <dgm:spPr/>
      <dgm:t>
        <a:bodyPr/>
        <a:lstStyle/>
        <a:p>
          <a:endParaRPr lang="en-US"/>
        </a:p>
      </dgm:t>
    </dgm:pt>
    <dgm:pt modelId="{1BFE48CA-5ED7-4E68-BAE2-E91D3F1A4409}" type="pres">
      <dgm:prSet presAssocID="{23178A24-8E50-4F9D-9A87-5E4B05D5BA24}" presName="rootConnector" presStyleLbl="node2" presStyleIdx="3" presStyleCnt="7"/>
      <dgm:spPr/>
      <dgm:t>
        <a:bodyPr/>
        <a:lstStyle/>
        <a:p>
          <a:endParaRPr lang="en-US"/>
        </a:p>
      </dgm:t>
    </dgm:pt>
    <dgm:pt modelId="{7B515267-A5B5-4735-B058-06B8677A9B47}" type="pres">
      <dgm:prSet presAssocID="{23178A24-8E50-4F9D-9A87-5E4B05D5BA24}" presName="hierChild4" presStyleCnt="0"/>
      <dgm:spPr/>
      <dgm:t>
        <a:bodyPr/>
        <a:lstStyle/>
        <a:p>
          <a:endParaRPr lang="en-US"/>
        </a:p>
      </dgm:t>
    </dgm:pt>
    <dgm:pt modelId="{2FB5FB00-ADC5-46F7-80F3-DC8AB7CB7A97}" type="pres">
      <dgm:prSet presAssocID="{9933C649-4D2E-4111-A4FF-0AF830974F20}" presName="Name37" presStyleLbl="parChTrans1D3" presStyleIdx="9" presStyleCnt="18"/>
      <dgm:spPr/>
      <dgm:t>
        <a:bodyPr/>
        <a:lstStyle/>
        <a:p>
          <a:endParaRPr lang="en-US"/>
        </a:p>
      </dgm:t>
    </dgm:pt>
    <dgm:pt modelId="{C275F874-D21A-4B88-96D9-C6EBABEB96AD}" type="pres">
      <dgm:prSet presAssocID="{D33B00E1-B6E7-4DA8-BFB8-FCD82475CD00}" presName="hierRoot2" presStyleCnt="0">
        <dgm:presLayoutVars>
          <dgm:hierBranch val="init"/>
        </dgm:presLayoutVars>
      </dgm:prSet>
      <dgm:spPr/>
      <dgm:t>
        <a:bodyPr/>
        <a:lstStyle/>
        <a:p>
          <a:endParaRPr lang="en-US"/>
        </a:p>
      </dgm:t>
    </dgm:pt>
    <dgm:pt modelId="{4F180D04-80D5-421F-84F8-22FF1CCBF320}" type="pres">
      <dgm:prSet presAssocID="{D33B00E1-B6E7-4DA8-BFB8-FCD82475CD00}" presName="rootComposite" presStyleCnt="0"/>
      <dgm:spPr/>
      <dgm:t>
        <a:bodyPr/>
        <a:lstStyle/>
        <a:p>
          <a:endParaRPr lang="en-US"/>
        </a:p>
      </dgm:t>
    </dgm:pt>
    <dgm:pt modelId="{DF0AFDE0-31B0-4BCC-9E19-35D127A0146B}" type="pres">
      <dgm:prSet presAssocID="{D33B00E1-B6E7-4DA8-BFB8-FCD82475CD00}" presName="rootText" presStyleLbl="node3" presStyleIdx="9" presStyleCnt="18">
        <dgm:presLayoutVars>
          <dgm:chPref val="3"/>
        </dgm:presLayoutVars>
      </dgm:prSet>
      <dgm:spPr/>
      <dgm:t>
        <a:bodyPr/>
        <a:lstStyle/>
        <a:p>
          <a:endParaRPr lang="en-US"/>
        </a:p>
      </dgm:t>
    </dgm:pt>
    <dgm:pt modelId="{D7ED07FE-CFEB-477E-BE2C-B10770A273FD}" type="pres">
      <dgm:prSet presAssocID="{D33B00E1-B6E7-4DA8-BFB8-FCD82475CD00}" presName="rootConnector" presStyleLbl="node3" presStyleIdx="9" presStyleCnt="18"/>
      <dgm:spPr/>
      <dgm:t>
        <a:bodyPr/>
        <a:lstStyle/>
        <a:p>
          <a:endParaRPr lang="en-US"/>
        </a:p>
      </dgm:t>
    </dgm:pt>
    <dgm:pt modelId="{0BDDFC99-D8FE-4D70-A8A8-14659363F2D6}" type="pres">
      <dgm:prSet presAssocID="{D33B00E1-B6E7-4DA8-BFB8-FCD82475CD00}" presName="hierChild4" presStyleCnt="0"/>
      <dgm:spPr/>
      <dgm:t>
        <a:bodyPr/>
        <a:lstStyle/>
        <a:p>
          <a:endParaRPr lang="en-US"/>
        </a:p>
      </dgm:t>
    </dgm:pt>
    <dgm:pt modelId="{FA9E8D9D-3D27-44B3-AA5D-C0A1FFACFE68}" type="pres">
      <dgm:prSet presAssocID="{D33B00E1-B6E7-4DA8-BFB8-FCD82475CD00}" presName="hierChild5" presStyleCnt="0"/>
      <dgm:spPr/>
      <dgm:t>
        <a:bodyPr/>
        <a:lstStyle/>
        <a:p>
          <a:endParaRPr lang="en-US"/>
        </a:p>
      </dgm:t>
    </dgm:pt>
    <dgm:pt modelId="{6B5A0317-25A2-42C3-9131-909B27932970}" type="pres">
      <dgm:prSet presAssocID="{691DE69D-E6A2-47CF-8E5F-8F4231451D9B}" presName="Name37" presStyleLbl="parChTrans1D3" presStyleIdx="10" presStyleCnt="18"/>
      <dgm:spPr/>
      <dgm:t>
        <a:bodyPr/>
        <a:lstStyle/>
        <a:p>
          <a:endParaRPr lang="en-US"/>
        </a:p>
      </dgm:t>
    </dgm:pt>
    <dgm:pt modelId="{2BF9C41E-8A29-4C54-B557-12699E59A8E8}" type="pres">
      <dgm:prSet presAssocID="{916DB49C-84FC-4249-882E-A6DA0E7F52F0}" presName="hierRoot2" presStyleCnt="0">
        <dgm:presLayoutVars>
          <dgm:hierBranch val="init"/>
        </dgm:presLayoutVars>
      </dgm:prSet>
      <dgm:spPr/>
      <dgm:t>
        <a:bodyPr/>
        <a:lstStyle/>
        <a:p>
          <a:endParaRPr lang="en-US"/>
        </a:p>
      </dgm:t>
    </dgm:pt>
    <dgm:pt modelId="{F73E8495-4C19-44A7-841F-C56F6663D6C3}" type="pres">
      <dgm:prSet presAssocID="{916DB49C-84FC-4249-882E-A6DA0E7F52F0}" presName="rootComposite" presStyleCnt="0"/>
      <dgm:spPr/>
      <dgm:t>
        <a:bodyPr/>
        <a:lstStyle/>
        <a:p>
          <a:endParaRPr lang="en-US"/>
        </a:p>
      </dgm:t>
    </dgm:pt>
    <dgm:pt modelId="{82F58DAA-5076-4A5D-832B-76F9DB3706F7}" type="pres">
      <dgm:prSet presAssocID="{916DB49C-84FC-4249-882E-A6DA0E7F52F0}" presName="rootText" presStyleLbl="node3" presStyleIdx="10" presStyleCnt="18">
        <dgm:presLayoutVars>
          <dgm:chPref val="3"/>
        </dgm:presLayoutVars>
      </dgm:prSet>
      <dgm:spPr/>
      <dgm:t>
        <a:bodyPr/>
        <a:lstStyle/>
        <a:p>
          <a:endParaRPr lang="en-US"/>
        </a:p>
      </dgm:t>
    </dgm:pt>
    <dgm:pt modelId="{5C460D0C-809E-4836-88DD-CB9798FFB86B}" type="pres">
      <dgm:prSet presAssocID="{916DB49C-84FC-4249-882E-A6DA0E7F52F0}" presName="rootConnector" presStyleLbl="node3" presStyleIdx="10" presStyleCnt="18"/>
      <dgm:spPr/>
      <dgm:t>
        <a:bodyPr/>
        <a:lstStyle/>
        <a:p>
          <a:endParaRPr lang="en-US"/>
        </a:p>
      </dgm:t>
    </dgm:pt>
    <dgm:pt modelId="{24AD181E-3C19-462C-80AB-CD4B6E5AC5EF}" type="pres">
      <dgm:prSet presAssocID="{916DB49C-84FC-4249-882E-A6DA0E7F52F0}" presName="hierChild4" presStyleCnt="0"/>
      <dgm:spPr/>
      <dgm:t>
        <a:bodyPr/>
        <a:lstStyle/>
        <a:p>
          <a:endParaRPr lang="en-US"/>
        </a:p>
      </dgm:t>
    </dgm:pt>
    <dgm:pt modelId="{5CB2530A-4C96-4FE8-BD34-E550D365BA44}" type="pres">
      <dgm:prSet presAssocID="{916DB49C-84FC-4249-882E-A6DA0E7F52F0}" presName="hierChild5" presStyleCnt="0"/>
      <dgm:spPr/>
      <dgm:t>
        <a:bodyPr/>
        <a:lstStyle/>
        <a:p>
          <a:endParaRPr lang="en-US"/>
        </a:p>
      </dgm:t>
    </dgm:pt>
    <dgm:pt modelId="{2A1FAB6E-09BB-4CD3-AACB-179EC5359266}" type="pres">
      <dgm:prSet presAssocID="{C4876191-05B2-4A2A-8B91-DD9BAA45739F}" presName="Name37" presStyleLbl="parChTrans1D3" presStyleIdx="11" presStyleCnt="18"/>
      <dgm:spPr/>
      <dgm:t>
        <a:bodyPr/>
        <a:lstStyle/>
        <a:p>
          <a:endParaRPr lang="en-US"/>
        </a:p>
      </dgm:t>
    </dgm:pt>
    <dgm:pt modelId="{764D6504-4D75-4AD3-9C86-38D2B699A5F8}" type="pres">
      <dgm:prSet presAssocID="{D637CA18-43F9-4E72-A068-44BA27E18000}" presName="hierRoot2" presStyleCnt="0">
        <dgm:presLayoutVars>
          <dgm:hierBranch val="init"/>
        </dgm:presLayoutVars>
      </dgm:prSet>
      <dgm:spPr/>
      <dgm:t>
        <a:bodyPr/>
        <a:lstStyle/>
        <a:p>
          <a:endParaRPr lang="en-US"/>
        </a:p>
      </dgm:t>
    </dgm:pt>
    <dgm:pt modelId="{F5E440F7-973E-461D-B5DD-CDBB86988981}" type="pres">
      <dgm:prSet presAssocID="{D637CA18-43F9-4E72-A068-44BA27E18000}" presName="rootComposite" presStyleCnt="0"/>
      <dgm:spPr/>
      <dgm:t>
        <a:bodyPr/>
        <a:lstStyle/>
        <a:p>
          <a:endParaRPr lang="en-US"/>
        </a:p>
      </dgm:t>
    </dgm:pt>
    <dgm:pt modelId="{053F5B0E-A4B7-48E9-B7CA-7DCEC8F555A4}" type="pres">
      <dgm:prSet presAssocID="{D637CA18-43F9-4E72-A068-44BA27E18000}" presName="rootText" presStyleLbl="node3" presStyleIdx="11" presStyleCnt="18">
        <dgm:presLayoutVars>
          <dgm:chPref val="3"/>
        </dgm:presLayoutVars>
      </dgm:prSet>
      <dgm:spPr/>
      <dgm:t>
        <a:bodyPr/>
        <a:lstStyle/>
        <a:p>
          <a:endParaRPr lang="en-US"/>
        </a:p>
      </dgm:t>
    </dgm:pt>
    <dgm:pt modelId="{F944C507-999F-4519-921E-7EBC9A1A7D6B}" type="pres">
      <dgm:prSet presAssocID="{D637CA18-43F9-4E72-A068-44BA27E18000}" presName="rootConnector" presStyleLbl="node3" presStyleIdx="11" presStyleCnt="18"/>
      <dgm:spPr/>
      <dgm:t>
        <a:bodyPr/>
        <a:lstStyle/>
        <a:p>
          <a:endParaRPr lang="en-US"/>
        </a:p>
      </dgm:t>
    </dgm:pt>
    <dgm:pt modelId="{60B80B51-9D25-4BD0-8BE8-5162F4201F73}" type="pres">
      <dgm:prSet presAssocID="{D637CA18-43F9-4E72-A068-44BA27E18000}" presName="hierChild4" presStyleCnt="0"/>
      <dgm:spPr/>
      <dgm:t>
        <a:bodyPr/>
        <a:lstStyle/>
        <a:p>
          <a:endParaRPr lang="en-US"/>
        </a:p>
      </dgm:t>
    </dgm:pt>
    <dgm:pt modelId="{AD1CF270-7D20-48A5-8673-B742290078F8}" type="pres">
      <dgm:prSet presAssocID="{D637CA18-43F9-4E72-A068-44BA27E18000}" presName="hierChild5" presStyleCnt="0"/>
      <dgm:spPr/>
      <dgm:t>
        <a:bodyPr/>
        <a:lstStyle/>
        <a:p>
          <a:endParaRPr lang="en-US"/>
        </a:p>
      </dgm:t>
    </dgm:pt>
    <dgm:pt modelId="{B2AC5C27-D618-41A2-9B91-78A2C6A3779E}" type="pres">
      <dgm:prSet presAssocID="{57A20683-F8B7-4E7B-8E99-C39FD96E4CD8}" presName="Name37" presStyleLbl="parChTrans1D3" presStyleIdx="12" presStyleCnt="18"/>
      <dgm:spPr/>
      <dgm:t>
        <a:bodyPr/>
        <a:lstStyle/>
        <a:p>
          <a:endParaRPr lang="en-US"/>
        </a:p>
      </dgm:t>
    </dgm:pt>
    <dgm:pt modelId="{5E3581E6-7888-4823-87B3-3F20492DC152}" type="pres">
      <dgm:prSet presAssocID="{46D489B7-45C5-48B3-B7C7-AF169BFD8B74}" presName="hierRoot2" presStyleCnt="0">
        <dgm:presLayoutVars>
          <dgm:hierBranch val="init"/>
        </dgm:presLayoutVars>
      </dgm:prSet>
      <dgm:spPr/>
      <dgm:t>
        <a:bodyPr/>
        <a:lstStyle/>
        <a:p>
          <a:endParaRPr lang="en-US"/>
        </a:p>
      </dgm:t>
    </dgm:pt>
    <dgm:pt modelId="{5C57C172-B9F7-4554-8728-AAD13076089B}" type="pres">
      <dgm:prSet presAssocID="{46D489B7-45C5-48B3-B7C7-AF169BFD8B74}" presName="rootComposite" presStyleCnt="0"/>
      <dgm:spPr/>
      <dgm:t>
        <a:bodyPr/>
        <a:lstStyle/>
        <a:p>
          <a:endParaRPr lang="en-US"/>
        </a:p>
      </dgm:t>
    </dgm:pt>
    <dgm:pt modelId="{89F7733C-293D-46FB-BEFD-1D1F6D06FE7F}" type="pres">
      <dgm:prSet presAssocID="{46D489B7-45C5-48B3-B7C7-AF169BFD8B74}" presName="rootText" presStyleLbl="node3" presStyleIdx="12" presStyleCnt="18">
        <dgm:presLayoutVars>
          <dgm:chPref val="3"/>
        </dgm:presLayoutVars>
      </dgm:prSet>
      <dgm:spPr/>
      <dgm:t>
        <a:bodyPr/>
        <a:lstStyle/>
        <a:p>
          <a:endParaRPr lang="en-US"/>
        </a:p>
      </dgm:t>
    </dgm:pt>
    <dgm:pt modelId="{4C113285-42B4-414F-A124-70BA04278DF3}" type="pres">
      <dgm:prSet presAssocID="{46D489B7-45C5-48B3-B7C7-AF169BFD8B74}" presName="rootConnector" presStyleLbl="node3" presStyleIdx="12" presStyleCnt="18"/>
      <dgm:spPr/>
      <dgm:t>
        <a:bodyPr/>
        <a:lstStyle/>
        <a:p>
          <a:endParaRPr lang="en-US"/>
        </a:p>
      </dgm:t>
    </dgm:pt>
    <dgm:pt modelId="{35024CF5-6EF9-44FA-97CB-7E099C80C7EE}" type="pres">
      <dgm:prSet presAssocID="{46D489B7-45C5-48B3-B7C7-AF169BFD8B74}" presName="hierChild4" presStyleCnt="0"/>
      <dgm:spPr/>
      <dgm:t>
        <a:bodyPr/>
        <a:lstStyle/>
        <a:p>
          <a:endParaRPr lang="en-US"/>
        </a:p>
      </dgm:t>
    </dgm:pt>
    <dgm:pt modelId="{75901858-5DF7-46DA-9C96-5E7B53233713}" type="pres">
      <dgm:prSet presAssocID="{46D489B7-45C5-48B3-B7C7-AF169BFD8B74}" presName="hierChild5" presStyleCnt="0"/>
      <dgm:spPr/>
      <dgm:t>
        <a:bodyPr/>
        <a:lstStyle/>
        <a:p>
          <a:endParaRPr lang="en-US"/>
        </a:p>
      </dgm:t>
    </dgm:pt>
    <dgm:pt modelId="{004892BE-54F0-4288-BB3A-F38E7DF10EDA}" type="pres">
      <dgm:prSet presAssocID="{CEA4214C-4376-468E-92E7-19EE4858E606}" presName="Name37" presStyleLbl="parChTrans1D3" presStyleIdx="13" presStyleCnt="18"/>
      <dgm:spPr/>
      <dgm:t>
        <a:bodyPr/>
        <a:lstStyle/>
        <a:p>
          <a:endParaRPr lang="en-US"/>
        </a:p>
      </dgm:t>
    </dgm:pt>
    <dgm:pt modelId="{F8EE33AA-DDFB-4265-BAEA-BB03752B9B44}" type="pres">
      <dgm:prSet presAssocID="{76E444EA-1949-41C5-B76E-4D5CB1672420}" presName="hierRoot2" presStyleCnt="0">
        <dgm:presLayoutVars>
          <dgm:hierBranch val="init"/>
        </dgm:presLayoutVars>
      </dgm:prSet>
      <dgm:spPr/>
      <dgm:t>
        <a:bodyPr/>
        <a:lstStyle/>
        <a:p>
          <a:endParaRPr lang="en-US"/>
        </a:p>
      </dgm:t>
    </dgm:pt>
    <dgm:pt modelId="{8A8FBCEC-B46E-4774-BE81-943AEDAB012B}" type="pres">
      <dgm:prSet presAssocID="{76E444EA-1949-41C5-B76E-4D5CB1672420}" presName="rootComposite" presStyleCnt="0"/>
      <dgm:spPr/>
      <dgm:t>
        <a:bodyPr/>
        <a:lstStyle/>
        <a:p>
          <a:endParaRPr lang="en-US"/>
        </a:p>
      </dgm:t>
    </dgm:pt>
    <dgm:pt modelId="{41F49D92-652F-4543-BFE6-0198509B79AB}" type="pres">
      <dgm:prSet presAssocID="{76E444EA-1949-41C5-B76E-4D5CB1672420}" presName="rootText" presStyleLbl="node3" presStyleIdx="13" presStyleCnt="18">
        <dgm:presLayoutVars>
          <dgm:chPref val="3"/>
        </dgm:presLayoutVars>
      </dgm:prSet>
      <dgm:spPr/>
      <dgm:t>
        <a:bodyPr/>
        <a:lstStyle/>
        <a:p>
          <a:endParaRPr lang="en-US"/>
        </a:p>
      </dgm:t>
    </dgm:pt>
    <dgm:pt modelId="{7739819A-1221-4EF1-91E2-640FAE79C64E}" type="pres">
      <dgm:prSet presAssocID="{76E444EA-1949-41C5-B76E-4D5CB1672420}" presName="rootConnector" presStyleLbl="node3" presStyleIdx="13" presStyleCnt="18"/>
      <dgm:spPr/>
      <dgm:t>
        <a:bodyPr/>
        <a:lstStyle/>
        <a:p>
          <a:endParaRPr lang="en-US"/>
        </a:p>
      </dgm:t>
    </dgm:pt>
    <dgm:pt modelId="{8D11020E-163F-4FC2-91BD-0C46FA5FAF02}" type="pres">
      <dgm:prSet presAssocID="{76E444EA-1949-41C5-B76E-4D5CB1672420}" presName="hierChild4" presStyleCnt="0"/>
      <dgm:spPr/>
      <dgm:t>
        <a:bodyPr/>
        <a:lstStyle/>
        <a:p>
          <a:endParaRPr lang="en-US"/>
        </a:p>
      </dgm:t>
    </dgm:pt>
    <dgm:pt modelId="{52542A75-7EBA-4AF6-A7B8-422600450FFF}" type="pres">
      <dgm:prSet presAssocID="{76E444EA-1949-41C5-B76E-4D5CB1672420}" presName="hierChild5" presStyleCnt="0"/>
      <dgm:spPr/>
      <dgm:t>
        <a:bodyPr/>
        <a:lstStyle/>
        <a:p>
          <a:endParaRPr lang="en-US"/>
        </a:p>
      </dgm:t>
    </dgm:pt>
    <dgm:pt modelId="{F14A7032-C7BF-479C-9C3B-AD7AD15CBCF1}" type="pres">
      <dgm:prSet presAssocID="{635D3AC3-D8ED-4BE0-82EE-39B339CE6CEE}" presName="Name37" presStyleLbl="parChTrans1D3" presStyleIdx="14" presStyleCnt="18"/>
      <dgm:spPr/>
      <dgm:t>
        <a:bodyPr/>
        <a:lstStyle/>
        <a:p>
          <a:endParaRPr lang="en-US"/>
        </a:p>
      </dgm:t>
    </dgm:pt>
    <dgm:pt modelId="{D6F4B69A-FB9A-4BA7-BCD9-D268E3E33DF6}" type="pres">
      <dgm:prSet presAssocID="{A05A54A8-F718-4463-B409-7AA1A81C73F8}" presName="hierRoot2" presStyleCnt="0">
        <dgm:presLayoutVars>
          <dgm:hierBranch val="init"/>
        </dgm:presLayoutVars>
      </dgm:prSet>
      <dgm:spPr/>
      <dgm:t>
        <a:bodyPr/>
        <a:lstStyle/>
        <a:p>
          <a:endParaRPr lang="en-US"/>
        </a:p>
      </dgm:t>
    </dgm:pt>
    <dgm:pt modelId="{A0338969-1A2B-46E6-830A-A6FD6AC8EBAE}" type="pres">
      <dgm:prSet presAssocID="{A05A54A8-F718-4463-B409-7AA1A81C73F8}" presName="rootComposite" presStyleCnt="0"/>
      <dgm:spPr/>
      <dgm:t>
        <a:bodyPr/>
        <a:lstStyle/>
        <a:p>
          <a:endParaRPr lang="en-US"/>
        </a:p>
      </dgm:t>
    </dgm:pt>
    <dgm:pt modelId="{D0835E6E-DD3D-48BF-92C0-BE75E110049F}" type="pres">
      <dgm:prSet presAssocID="{A05A54A8-F718-4463-B409-7AA1A81C73F8}" presName="rootText" presStyleLbl="node3" presStyleIdx="14" presStyleCnt="18">
        <dgm:presLayoutVars>
          <dgm:chPref val="3"/>
        </dgm:presLayoutVars>
      </dgm:prSet>
      <dgm:spPr/>
      <dgm:t>
        <a:bodyPr/>
        <a:lstStyle/>
        <a:p>
          <a:endParaRPr lang="en-US"/>
        </a:p>
      </dgm:t>
    </dgm:pt>
    <dgm:pt modelId="{16261199-45C6-4B16-9603-44DA9B020959}" type="pres">
      <dgm:prSet presAssocID="{A05A54A8-F718-4463-B409-7AA1A81C73F8}" presName="rootConnector" presStyleLbl="node3" presStyleIdx="14" presStyleCnt="18"/>
      <dgm:spPr/>
      <dgm:t>
        <a:bodyPr/>
        <a:lstStyle/>
        <a:p>
          <a:endParaRPr lang="en-US"/>
        </a:p>
      </dgm:t>
    </dgm:pt>
    <dgm:pt modelId="{660B82AC-994D-4D44-8E38-5C5F8A28E2B7}" type="pres">
      <dgm:prSet presAssocID="{A05A54A8-F718-4463-B409-7AA1A81C73F8}" presName="hierChild4" presStyleCnt="0"/>
      <dgm:spPr/>
      <dgm:t>
        <a:bodyPr/>
        <a:lstStyle/>
        <a:p>
          <a:endParaRPr lang="en-US"/>
        </a:p>
      </dgm:t>
    </dgm:pt>
    <dgm:pt modelId="{1259A6B5-574D-4B76-9FE6-F9295F1BD7F0}" type="pres">
      <dgm:prSet presAssocID="{A05A54A8-F718-4463-B409-7AA1A81C73F8}" presName="hierChild5" presStyleCnt="0"/>
      <dgm:spPr/>
      <dgm:t>
        <a:bodyPr/>
        <a:lstStyle/>
        <a:p>
          <a:endParaRPr lang="en-US"/>
        </a:p>
      </dgm:t>
    </dgm:pt>
    <dgm:pt modelId="{01224B11-BDD3-4819-8A2B-280C054956F4}" type="pres">
      <dgm:prSet presAssocID="{23178A24-8E50-4F9D-9A87-5E4B05D5BA24}" presName="hierChild5" presStyleCnt="0"/>
      <dgm:spPr/>
      <dgm:t>
        <a:bodyPr/>
        <a:lstStyle/>
        <a:p>
          <a:endParaRPr lang="en-US"/>
        </a:p>
      </dgm:t>
    </dgm:pt>
    <dgm:pt modelId="{3199FD43-A1ED-46A8-AB87-1951E1F3826A}" type="pres">
      <dgm:prSet presAssocID="{FE0D3D37-0D70-4D2F-B0D9-441B73790062}" presName="Name37" presStyleLbl="parChTrans1D2" presStyleIdx="4" presStyleCnt="7"/>
      <dgm:spPr/>
      <dgm:t>
        <a:bodyPr/>
        <a:lstStyle/>
        <a:p>
          <a:endParaRPr lang="en-US"/>
        </a:p>
      </dgm:t>
    </dgm:pt>
    <dgm:pt modelId="{E344F673-6623-48B7-B038-45EB9C478D95}" type="pres">
      <dgm:prSet presAssocID="{755CC730-0C4F-44CA-93EC-ADB4CB9FC0CA}" presName="hierRoot2" presStyleCnt="0">
        <dgm:presLayoutVars>
          <dgm:hierBranch val="init"/>
        </dgm:presLayoutVars>
      </dgm:prSet>
      <dgm:spPr/>
      <dgm:t>
        <a:bodyPr/>
        <a:lstStyle/>
        <a:p>
          <a:endParaRPr lang="en-US"/>
        </a:p>
      </dgm:t>
    </dgm:pt>
    <dgm:pt modelId="{F3F28829-5C34-4250-99ED-A773C0813AFD}" type="pres">
      <dgm:prSet presAssocID="{755CC730-0C4F-44CA-93EC-ADB4CB9FC0CA}" presName="rootComposite" presStyleCnt="0"/>
      <dgm:spPr/>
      <dgm:t>
        <a:bodyPr/>
        <a:lstStyle/>
        <a:p>
          <a:endParaRPr lang="en-US"/>
        </a:p>
      </dgm:t>
    </dgm:pt>
    <dgm:pt modelId="{44951E4F-6FD1-4F3E-B204-208D257BC5CD}" type="pres">
      <dgm:prSet presAssocID="{755CC730-0C4F-44CA-93EC-ADB4CB9FC0CA}" presName="rootText" presStyleLbl="node2" presStyleIdx="4" presStyleCnt="7">
        <dgm:presLayoutVars>
          <dgm:chPref val="3"/>
        </dgm:presLayoutVars>
      </dgm:prSet>
      <dgm:spPr/>
      <dgm:t>
        <a:bodyPr/>
        <a:lstStyle/>
        <a:p>
          <a:endParaRPr lang="en-US"/>
        </a:p>
      </dgm:t>
    </dgm:pt>
    <dgm:pt modelId="{95210950-6A70-4D09-B3F9-CC118056FEBA}" type="pres">
      <dgm:prSet presAssocID="{755CC730-0C4F-44CA-93EC-ADB4CB9FC0CA}" presName="rootConnector" presStyleLbl="node2" presStyleIdx="4" presStyleCnt="7"/>
      <dgm:spPr/>
      <dgm:t>
        <a:bodyPr/>
        <a:lstStyle/>
        <a:p>
          <a:endParaRPr lang="en-US"/>
        </a:p>
      </dgm:t>
    </dgm:pt>
    <dgm:pt modelId="{35A61B43-9445-4515-ACD9-243E0C7E93BB}" type="pres">
      <dgm:prSet presAssocID="{755CC730-0C4F-44CA-93EC-ADB4CB9FC0CA}" presName="hierChild4" presStyleCnt="0"/>
      <dgm:spPr/>
      <dgm:t>
        <a:bodyPr/>
        <a:lstStyle/>
        <a:p>
          <a:endParaRPr lang="en-US"/>
        </a:p>
      </dgm:t>
    </dgm:pt>
    <dgm:pt modelId="{50549247-49CF-457E-BE83-3A0254BB728D}" type="pres">
      <dgm:prSet presAssocID="{3F4D6CB8-2F8D-45BF-A4FF-6C7B07775D71}" presName="Name37" presStyleLbl="parChTrans1D3" presStyleIdx="15" presStyleCnt="18"/>
      <dgm:spPr/>
      <dgm:t>
        <a:bodyPr/>
        <a:lstStyle/>
        <a:p>
          <a:endParaRPr lang="en-US"/>
        </a:p>
      </dgm:t>
    </dgm:pt>
    <dgm:pt modelId="{78C66936-7BE0-43DA-BDA3-F70E72D34D85}" type="pres">
      <dgm:prSet presAssocID="{7895F691-36DB-4AFC-81B1-212A4616C98D}" presName="hierRoot2" presStyleCnt="0">
        <dgm:presLayoutVars>
          <dgm:hierBranch val="init"/>
        </dgm:presLayoutVars>
      </dgm:prSet>
      <dgm:spPr/>
      <dgm:t>
        <a:bodyPr/>
        <a:lstStyle/>
        <a:p>
          <a:endParaRPr lang="en-US"/>
        </a:p>
      </dgm:t>
    </dgm:pt>
    <dgm:pt modelId="{6BB12B22-56EC-47E5-88EA-16F3F0350A6C}" type="pres">
      <dgm:prSet presAssocID="{7895F691-36DB-4AFC-81B1-212A4616C98D}" presName="rootComposite" presStyleCnt="0"/>
      <dgm:spPr/>
      <dgm:t>
        <a:bodyPr/>
        <a:lstStyle/>
        <a:p>
          <a:endParaRPr lang="en-US"/>
        </a:p>
      </dgm:t>
    </dgm:pt>
    <dgm:pt modelId="{63FA0CC7-C525-4F54-8294-112B6EABC9C6}" type="pres">
      <dgm:prSet presAssocID="{7895F691-36DB-4AFC-81B1-212A4616C98D}" presName="rootText" presStyleLbl="node3" presStyleIdx="15" presStyleCnt="18">
        <dgm:presLayoutVars>
          <dgm:chPref val="3"/>
        </dgm:presLayoutVars>
      </dgm:prSet>
      <dgm:spPr/>
      <dgm:t>
        <a:bodyPr/>
        <a:lstStyle/>
        <a:p>
          <a:endParaRPr lang="en-US"/>
        </a:p>
      </dgm:t>
    </dgm:pt>
    <dgm:pt modelId="{BB1E5180-6E32-462F-BF66-46B5D983ED6D}" type="pres">
      <dgm:prSet presAssocID="{7895F691-36DB-4AFC-81B1-212A4616C98D}" presName="rootConnector" presStyleLbl="node3" presStyleIdx="15" presStyleCnt="18"/>
      <dgm:spPr/>
      <dgm:t>
        <a:bodyPr/>
        <a:lstStyle/>
        <a:p>
          <a:endParaRPr lang="en-US"/>
        </a:p>
      </dgm:t>
    </dgm:pt>
    <dgm:pt modelId="{E9C0DA2E-5A84-490A-AEE6-7B7C1D3F4370}" type="pres">
      <dgm:prSet presAssocID="{7895F691-36DB-4AFC-81B1-212A4616C98D}" presName="hierChild4" presStyleCnt="0"/>
      <dgm:spPr/>
      <dgm:t>
        <a:bodyPr/>
        <a:lstStyle/>
        <a:p>
          <a:endParaRPr lang="en-US"/>
        </a:p>
      </dgm:t>
    </dgm:pt>
    <dgm:pt modelId="{2C34088D-380B-4A80-A5D6-420BB4B42074}" type="pres">
      <dgm:prSet presAssocID="{7895F691-36DB-4AFC-81B1-212A4616C98D}" presName="hierChild5" presStyleCnt="0"/>
      <dgm:spPr/>
      <dgm:t>
        <a:bodyPr/>
        <a:lstStyle/>
        <a:p>
          <a:endParaRPr lang="en-US"/>
        </a:p>
      </dgm:t>
    </dgm:pt>
    <dgm:pt modelId="{CF30F188-C027-4C0E-851B-F2C475014FDA}" type="pres">
      <dgm:prSet presAssocID="{538111C2-4D02-403C-87DE-B627E4851098}" presName="Name37" presStyleLbl="parChTrans1D3" presStyleIdx="16" presStyleCnt="18"/>
      <dgm:spPr/>
      <dgm:t>
        <a:bodyPr/>
        <a:lstStyle/>
        <a:p>
          <a:endParaRPr lang="en-US"/>
        </a:p>
      </dgm:t>
    </dgm:pt>
    <dgm:pt modelId="{11A043A4-E5B0-4C56-BE83-19B5B88CA5E8}" type="pres">
      <dgm:prSet presAssocID="{4CA6D1D4-E760-43A1-8A3A-3F4E3955F1C0}" presName="hierRoot2" presStyleCnt="0">
        <dgm:presLayoutVars>
          <dgm:hierBranch val="init"/>
        </dgm:presLayoutVars>
      </dgm:prSet>
      <dgm:spPr/>
      <dgm:t>
        <a:bodyPr/>
        <a:lstStyle/>
        <a:p>
          <a:endParaRPr lang="en-US"/>
        </a:p>
      </dgm:t>
    </dgm:pt>
    <dgm:pt modelId="{027ADE34-2689-4408-85EA-AB5FBDE711A3}" type="pres">
      <dgm:prSet presAssocID="{4CA6D1D4-E760-43A1-8A3A-3F4E3955F1C0}" presName="rootComposite" presStyleCnt="0"/>
      <dgm:spPr/>
      <dgm:t>
        <a:bodyPr/>
        <a:lstStyle/>
        <a:p>
          <a:endParaRPr lang="en-US"/>
        </a:p>
      </dgm:t>
    </dgm:pt>
    <dgm:pt modelId="{87963DDB-1BBE-4FC9-833A-845E73D0B723}" type="pres">
      <dgm:prSet presAssocID="{4CA6D1D4-E760-43A1-8A3A-3F4E3955F1C0}" presName="rootText" presStyleLbl="node3" presStyleIdx="16" presStyleCnt="18">
        <dgm:presLayoutVars>
          <dgm:chPref val="3"/>
        </dgm:presLayoutVars>
      </dgm:prSet>
      <dgm:spPr/>
      <dgm:t>
        <a:bodyPr/>
        <a:lstStyle/>
        <a:p>
          <a:endParaRPr lang="en-US"/>
        </a:p>
      </dgm:t>
    </dgm:pt>
    <dgm:pt modelId="{FB74F297-22B4-4442-B70A-5D4165C808EF}" type="pres">
      <dgm:prSet presAssocID="{4CA6D1D4-E760-43A1-8A3A-3F4E3955F1C0}" presName="rootConnector" presStyleLbl="node3" presStyleIdx="16" presStyleCnt="18"/>
      <dgm:spPr/>
      <dgm:t>
        <a:bodyPr/>
        <a:lstStyle/>
        <a:p>
          <a:endParaRPr lang="en-US"/>
        </a:p>
      </dgm:t>
    </dgm:pt>
    <dgm:pt modelId="{2EB17E4A-0926-4584-A543-772CCC0DBE9E}" type="pres">
      <dgm:prSet presAssocID="{4CA6D1D4-E760-43A1-8A3A-3F4E3955F1C0}" presName="hierChild4" presStyleCnt="0"/>
      <dgm:spPr/>
      <dgm:t>
        <a:bodyPr/>
        <a:lstStyle/>
        <a:p>
          <a:endParaRPr lang="en-US"/>
        </a:p>
      </dgm:t>
    </dgm:pt>
    <dgm:pt modelId="{C43D96D7-229C-4278-95F2-1038639FF1CC}" type="pres">
      <dgm:prSet presAssocID="{4CA6D1D4-E760-43A1-8A3A-3F4E3955F1C0}" presName="hierChild5" presStyleCnt="0"/>
      <dgm:spPr/>
      <dgm:t>
        <a:bodyPr/>
        <a:lstStyle/>
        <a:p>
          <a:endParaRPr lang="en-US"/>
        </a:p>
      </dgm:t>
    </dgm:pt>
    <dgm:pt modelId="{5BE85DA3-DDDE-4EB9-B1A5-5BE742C6E798}" type="pres">
      <dgm:prSet presAssocID="{36FD290A-4D1D-42E6-9682-2A7CF243A940}" presName="Name37" presStyleLbl="parChTrans1D3" presStyleIdx="17" presStyleCnt="18"/>
      <dgm:spPr/>
      <dgm:t>
        <a:bodyPr/>
        <a:lstStyle/>
        <a:p>
          <a:endParaRPr lang="en-US"/>
        </a:p>
      </dgm:t>
    </dgm:pt>
    <dgm:pt modelId="{500AD211-1D8A-43B4-9E58-C4670709C43D}" type="pres">
      <dgm:prSet presAssocID="{A4A61753-2FAD-403B-B526-C98A4EA6B8D2}" presName="hierRoot2" presStyleCnt="0">
        <dgm:presLayoutVars>
          <dgm:hierBranch val="init"/>
        </dgm:presLayoutVars>
      </dgm:prSet>
      <dgm:spPr/>
      <dgm:t>
        <a:bodyPr/>
        <a:lstStyle/>
        <a:p>
          <a:endParaRPr lang="en-US"/>
        </a:p>
      </dgm:t>
    </dgm:pt>
    <dgm:pt modelId="{B39FEED9-4707-4599-AE0A-C58E8DA8691E}" type="pres">
      <dgm:prSet presAssocID="{A4A61753-2FAD-403B-B526-C98A4EA6B8D2}" presName="rootComposite" presStyleCnt="0"/>
      <dgm:spPr/>
      <dgm:t>
        <a:bodyPr/>
        <a:lstStyle/>
        <a:p>
          <a:endParaRPr lang="en-US"/>
        </a:p>
      </dgm:t>
    </dgm:pt>
    <dgm:pt modelId="{94B88681-4DFD-4AD2-98C2-F6A471AB9CE2}" type="pres">
      <dgm:prSet presAssocID="{A4A61753-2FAD-403B-B526-C98A4EA6B8D2}" presName="rootText" presStyleLbl="node3" presStyleIdx="17" presStyleCnt="18">
        <dgm:presLayoutVars>
          <dgm:chPref val="3"/>
        </dgm:presLayoutVars>
      </dgm:prSet>
      <dgm:spPr/>
      <dgm:t>
        <a:bodyPr/>
        <a:lstStyle/>
        <a:p>
          <a:endParaRPr lang="en-US"/>
        </a:p>
      </dgm:t>
    </dgm:pt>
    <dgm:pt modelId="{9216B161-C5D2-4983-A2FA-E4F988F674BD}" type="pres">
      <dgm:prSet presAssocID="{A4A61753-2FAD-403B-B526-C98A4EA6B8D2}" presName="rootConnector" presStyleLbl="node3" presStyleIdx="17" presStyleCnt="18"/>
      <dgm:spPr/>
      <dgm:t>
        <a:bodyPr/>
        <a:lstStyle/>
        <a:p>
          <a:endParaRPr lang="en-US"/>
        </a:p>
      </dgm:t>
    </dgm:pt>
    <dgm:pt modelId="{8E2672AA-B645-43D6-93ED-886F27424550}" type="pres">
      <dgm:prSet presAssocID="{A4A61753-2FAD-403B-B526-C98A4EA6B8D2}" presName="hierChild4" presStyleCnt="0"/>
      <dgm:spPr/>
      <dgm:t>
        <a:bodyPr/>
        <a:lstStyle/>
        <a:p>
          <a:endParaRPr lang="en-US"/>
        </a:p>
      </dgm:t>
    </dgm:pt>
    <dgm:pt modelId="{2DC69373-B565-48CE-97BB-DEEA66305D2A}" type="pres">
      <dgm:prSet presAssocID="{A4A61753-2FAD-403B-B526-C98A4EA6B8D2}" presName="hierChild5" presStyleCnt="0"/>
      <dgm:spPr/>
      <dgm:t>
        <a:bodyPr/>
        <a:lstStyle/>
        <a:p>
          <a:endParaRPr lang="en-US"/>
        </a:p>
      </dgm:t>
    </dgm:pt>
    <dgm:pt modelId="{380E5359-C971-40DF-8DE1-198A2228F6F9}" type="pres">
      <dgm:prSet presAssocID="{755CC730-0C4F-44CA-93EC-ADB4CB9FC0CA}" presName="hierChild5" presStyleCnt="0"/>
      <dgm:spPr/>
      <dgm:t>
        <a:bodyPr/>
        <a:lstStyle/>
        <a:p>
          <a:endParaRPr lang="en-US"/>
        </a:p>
      </dgm:t>
    </dgm:pt>
    <dgm:pt modelId="{504B58FC-D725-447A-B836-FD29892A7A0A}" type="pres">
      <dgm:prSet presAssocID="{4C736E89-5B12-4A26-81D7-7EAF1C157EB3}" presName="Name37" presStyleLbl="parChTrans1D2" presStyleIdx="5" presStyleCnt="7"/>
      <dgm:spPr/>
      <dgm:t>
        <a:bodyPr/>
        <a:lstStyle/>
        <a:p>
          <a:endParaRPr lang="en-US"/>
        </a:p>
      </dgm:t>
    </dgm:pt>
    <dgm:pt modelId="{33AD253E-02DC-40B2-8CC9-BFE6E2FDAD50}" type="pres">
      <dgm:prSet presAssocID="{B1F8C710-2FE8-4D1F-B5D6-5A588D1DEA00}" presName="hierRoot2" presStyleCnt="0">
        <dgm:presLayoutVars>
          <dgm:hierBranch val="init"/>
        </dgm:presLayoutVars>
      </dgm:prSet>
      <dgm:spPr/>
      <dgm:t>
        <a:bodyPr/>
        <a:lstStyle/>
        <a:p>
          <a:endParaRPr lang="en-US"/>
        </a:p>
      </dgm:t>
    </dgm:pt>
    <dgm:pt modelId="{4529259D-F526-4599-830F-D2CBC7CBFE5A}" type="pres">
      <dgm:prSet presAssocID="{B1F8C710-2FE8-4D1F-B5D6-5A588D1DEA00}" presName="rootComposite" presStyleCnt="0"/>
      <dgm:spPr/>
      <dgm:t>
        <a:bodyPr/>
        <a:lstStyle/>
        <a:p>
          <a:endParaRPr lang="en-US"/>
        </a:p>
      </dgm:t>
    </dgm:pt>
    <dgm:pt modelId="{FF34087C-4A4D-42F4-8FA0-AA94DA3C1E58}" type="pres">
      <dgm:prSet presAssocID="{B1F8C710-2FE8-4D1F-B5D6-5A588D1DEA00}" presName="rootText" presStyleLbl="node2" presStyleIdx="5" presStyleCnt="7">
        <dgm:presLayoutVars>
          <dgm:chPref val="3"/>
        </dgm:presLayoutVars>
      </dgm:prSet>
      <dgm:spPr/>
      <dgm:t>
        <a:bodyPr/>
        <a:lstStyle/>
        <a:p>
          <a:endParaRPr lang="en-US"/>
        </a:p>
      </dgm:t>
    </dgm:pt>
    <dgm:pt modelId="{36152FD1-010B-496B-99F2-3513C76B7849}" type="pres">
      <dgm:prSet presAssocID="{B1F8C710-2FE8-4D1F-B5D6-5A588D1DEA00}" presName="rootConnector" presStyleLbl="node2" presStyleIdx="5" presStyleCnt="7"/>
      <dgm:spPr/>
      <dgm:t>
        <a:bodyPr/>
        <a:lstStyle/>
        <a:p>
          <a:endParaRPr lang="en-US"/>
        </a:p>
      </dgm:t>
    </dgm:pt>
    <dgm:pt modelId="{3FBBB3C3-D57C-4AFF-B09F-1D440FCE27F9}" type="pres">
      <dgm:prSet presAssocID="{B1F8C710-2FE8-4D1F-B5D6-5A588D1DEA00}" presName="hierChild4" presStyleCnt="0"/>
      <dgm:spPr/>
      <dgm:t>
        <a:bodyPr/>
        <a:lstStyle/>
        <a:p>
          <a:endParaRPr lang="en-US"/>
        </a:p>
      </dgm:t>
    </dgm:pt>
    <dgm:pt modelId="{21A4F900-8823-497A-8C60-DEB3DB9BB27B}" type="pres">
      <dgm:prSet presAssocID="{B1F8C710-2FE8-4D1F-B5D6-5A588D1DEA00}" presName="hierChild5" presStyleCnt="0"/>
      <dgm:spPr/>
      <dgm:t>
        <a:bodyPr/>
        <a:lstStyle/>
        <a:p>
          <a:endParaRPr lang="en-US"/>
        </a:p>
      </dgm:t>
    </dgm:pt>
    <dgm:pt modelId="{2BF524AD-4B64-4F21-AEEB-5336740F87CE}" type="pres">
      <dgm:prSet presAssocID="{7598252E-689B-4FAC-B0C0-836620515B43}" presName="Name37" presStyleLbl="parChTrans1D2" presStyleIdx="6" presStyleCnt="7"/>
      <dgm:spPr/>
      <dgm:t>
        <a:bodyPr/>
        <a:lstStyle/>
        <a:p>
          <a:endParaRPr lang="en-US"/>
        </a:p>
      </dgm:t>
    </dgm:pt>
    <dgm:pt modelId="{BB95FE90-7417-4DFB-8C04-F8B9C6F8E4EE}" type="pres">
      <dgm:prSet presAssocID="{44C02A05-8BA5-464D-B7C6-6FCA3DA25135}" presName="hierRoot2" presStyleCnt="0">
        <dgm:presLayoutVars>
          <dgm:hierBranch val="init"/>
        </dgm:presLayoutVars>
      </dgm:prSet>
      <dgm:spPr/>
      <dgm:t>
        <a:bodyPr/>
        <a:lstStyle/>
        <a:p>
          <a:endParaRPr lang="en-US"/>
        </a:p>
      </dgm:t>
    </dgm:pt>
    <dgm:pt modelId="{7FEA3119-3B11-4C06-BCAA-1F834F4F2886}" type="pres">
      <dgm:prSet presAssocID="{44C02A05-8BA5-464D-B7C6-6FCA3DA25135}" presName="rootComposite" presStyleCnt="0"/>
      <dgm:spPr/>
      <dgm:t>
        <a:bodyPr/>
        <a:lstStyle/>
        <a:p>
          <a:endParaRPr lang="en-US"/>
        </a:p>
      </dgm:t>
    </dgm:pt>
    <dgm:pt modelId="{650B8F13-614A-4CF6-9559-C2CFCC7C5647}" type="pres">
      <dgm:prSet presAssocID="{44C02A05-8BA5-464D-B7C6-6FCA3DA25135}" presName="rootText" presStyleLbl="node2" presStyleIdx="6" presStyleCnt="7">
        <dgm:presLayoutVars>
          <dgm:chPref val="3"/>
        </dgm:presLayoutVars>
      </dgm:prSet>
      <dgm:spPr/>
      <dgm:t>
        <a:bodyPr/>
        <a:lstStyle/>
        <a:p>
          <a:endParaRPr lang="en-US"/>
        </a:p>
      </dgm:t>
    </dgm:pt>
    <dgm:pt modelId="{C3B7B4B4-8B25-4798-93DF-E42D6A214FEF}" type="pres">
      <dgm:prSet presAssocID="{44C02A05-8BA5-464D-B7C6-6FCA3DA25135}" presName="rootConnector" presStyleLbl="node2" presStyleIdx="6" presStyleCnt="7"/>
      <dgm:spPr/>
      <dgm:t>
        <a:bodyPr/>
        <a:lstStyle/>
        <a:p>
          <a:endParaRPr lang="en-US"/>
        </a:p>
      </dgm:t>
    </dgm:pt>
    <dgm:pt modelId="{81CB2B73-1C51-46BC-AD7F-8D64B0FDF229}" type="pres">
      <dgm:prSet presAssocID="{44C02A05-8BA5-464D-B7C6-6FCA3DA25135}" presName="hierChild4" presStyleCnt="0"/>
      <dgm:spPr/>
      <dgm:t>
        <a:bodyPr/>
        <a:lstStyle/>
        <a:p>
          <a:endParaRPr lang="en-US"/>
        </a:p>
      </dgm:t>
    </dgm:pt>
    <dgm:pt modelId="{6A4EEEB8-3B95-411C-A6BA-41CEE237B967}" type="pres">
      <dgm:prSet presAssocID="{44C02A05-8BA5-464D-B7C6-6FCA3DA25135}" presName="hierChild5" presStyleCnt="0"/>
      <dgm:spPr/>
      <dgm:t>
        <a:bodyPr/>
        <a:lstStyle/>
        <a:p>
          <a:endParaRPr lang="en-US"/>
        </a:p>
      </dgm:t>
    </dgm:pt>
    <dgm:pt modelId="{E83A9A74-9509-489F-BB0D-A7AC6140FB00}" type="pres">
      <dgm:prSet presAssocID="{13E42357-D868-46B4-AC52-5E7C074CE1E1}" presName="hierChild3" presStyleCnt="0"/>
      <dgm:spPr/>
      <dgm:t>
        <a:bodyPr/>
        <a:lstStyle/>
        <a:p>
          <a:endParaRPr lang="en-US"/>
        </a:p>
      </dgm:t>
    </dgm:pt>
  </dgm:ptLst>
  <dgm:cxnLst>
    <dgm:cxn modelId="{6FD44573-6BFB-4BB0-9430-4CFDAD82BC44}" type="presOf" srcId="{755CC730-0C4F-44CA-93EC-ADB4CB9FC0CA}" destId="{44951E4F-6FD1-4F3E-B204-208D257BC5CD}" srcOrd="0" destOrd="0" presId="urn:microsoft.com/office/officeart/2005/8/layout/orgChart1"/>
    <dgm:cxn modelId="{14C51E5D-A199-4F9E-A7DE-80FB55ED3DA1}" type="presOf" srcId="{13E42357-D868-46B4-AC52-5E7C074CE1E1}" destId="{EBCAF2AC-436E-4648-B8E9-58FBD5AC1CBA}" srcOrd="0" destOrd="0" presId="urn:microsoft.com/office/officeart/2005/8/layout/orgChart1"/>
    <dgm:cxn modelId="{8737C013-456E-4B24-83C0-B3DDE3162241}" type="presOf" srcId="{CEA4214C-4376-468E-92E7-19EE4858E606}" destId="{004892BE-54F0-4288-BB3A-F38E7DF10EDA}" srcOrd="0" destOrd="0" presId="urn:microsoft.com/office/officeart/2005/8/layout/orgChart1"/>
    <dgm:cxn modelId="{1718188C-4A9F-4D3C-9D1B-EC47071CEEA8}" type="presOf" srcId="{D637CA18-43F9-4E72-A068-44BA27E18000}" destId="{053F5B0E-A4B7-48E9-B7CA-7DCEC8F555A4}" srcOrd="0" destOrd="0" presId="urn:microsoft.com/office/officeart/2005/8/layout/orgChart1"/>
    <dgm:cxn modelId="{BDEAE39B-A8A5-45C3-8AA1-C193702F77AE}" type="presOf" srcId="{B1F8C710-2FE8-4D1F-B5D6-5A588D1DEA00}" destId="{FF34087C-4A4D-42F4-8FA0-AA94DA3C1E58}" srcOrd="0" destOrd="0" presId="urn:microsoft.com/office/officeart/2005/8/layout/orgChart1"/>
    <dgm:cxn modelId="{6F6A4EE7-2C6E-4E57-BCB4-B204AA3D8688}" type="presOf" srcId="{78D50CC1-C4D5-40C1-B93B-7F36BE62563A}" destId="{981A2EDB-CCF2-42D6-9A7B-1832F86A22A7}" srcOrd="0" destOrd="0" presId="urn:microsoft.com/office/officeart/2005/8/layout/orgChart1"/>
    <dgm:cxn modelId="{D57F225E-EE7B-488C-B209-5BA30ABC3956}" type="presOf" srcId="{A4A61753-2FAD-403B-B526-C98A4EA6B8D2}" destId="{94B88681-4DFD-4AD2-98C2-F6A471AB9CE2}" srcOrd="0" destOrd="0" presId="urn:microsoft.com/office/officeart/2005/8/layout/orgChart1"/>
    <dgm:cxn modelId="{79ABBE94-C7BD-4FED-AEDA-72956677226E}" type="presOf" srcId="{BCC0761C-4E1A-4631-90E7-199A11CAFE6B}" destId="{4FF546B7-23A8-4094-9BEF-8C6A96CF2B61}" srcOrd="0" destOrd="0" presId="urn:microsoft.com/office/officeart/2005/8/layout/orgChart1"/>
    <dgm:cxn modelId="{5962DE77-ECBA-4E4D-92FC-35C18F5EB820}" type="presOf" srcId="{EF200F87-3299-40E0-A88E-44A6D6C68947}" destId="{F0C6AF36-D349-487D-A436-87D30C773D72}" srcOrd="0" destOrd="0" presId="urn:microsoft.com/office/officeart/2005/8/layout/orgChart1"/>
    <dgm:cxn modelId="{A4175D10-BA62-4141-9555-611952439E75}" type="presOf" srcId="{590812C1-81C1-4743-9319-36F8C8111804}" destId="{FEDBBC24-D361-49B5-A8D3-3F7C65CD9233}" srcOrd="0" destOrd="0" presId="urn:microsoft.com/office/officeart/2005/8/layout/orgChart1"/>
    <dgm:cxn modelId="{9A2618F1-CD68-46CB-A1D3-65FA602CB469}" type="presOf" srcId="{36FD290A-4D1D-42E6-9682-2A7CF243A940}" destId="{5BE85DA3-DDDE-4EB9-B1A5-5BE742C6E798}" srcOrd="0" destOrd="0" presId="urn:microsoft.com/office/officeart/2005/8/layout/orgChart1"/>
    <dgm:cxn modelId="{663DFDBC-71E4-4905-9ECD-15BE89FEE403}" type="presOf" srcId="{C651320A-E9D0-43FE-AB6E-A42BA9B6D549}" destId="{5841383B-825B-46C3-80E6-CAD418C9D4EA}" srcOrd="1" destOrd="0" presId="urn:microsoft.com/office/officeart/2005/8/layout/orgChart1"/>
    <dgm:cxn modelId="{20140DC3-AD91-47DF-AB0E-A4D10716C86D}" srcId="{23178A24-8E50-4F9D-9A87-5E4B05D5BA24}" destId="{A05A54A8-F718-4463-B409-7AA1A81C73F8}" srcOrd="5" destOrd="0" parTransId="{635D3AC3-D8ED-4BE0-82EE-39B339CE6CEE}" sibTransId="{27618741-B0E4-4F19-9AC1-B0D4C244F98D}"/>
    <dgm:cxn modelId="{F5F6C109-CA17-4477-84DF-D6F74B332C4D}" srcId="{755CC730-0C4F-44CA-93EC-ADB4CB9FC0CA}" destId="{7895F691-36DB-4AFC-81B1-212A4616C98D}" srcOrd="0" destOrd="0" parTransId="{3F4D6CB8-2F8D-45BF-A4FF-6C7B07775D71}" sibTransId="{F7FA9325-44A7-4EC2-8910-A627CE1F77A6}"/>
    <dgm:cxn modelId="{CCE8C8DE-4434-4749-8630-DF156300449E}" type="presOf" srcId="{7F8267CB-5F4D-4286-91A9-39B489DF8093}" destId="{946C378A-DCC0-4A35-90E0-9799966CBA05}" srcOrd="1" destOrd="0" presId="urn:microsoft.com/office/officeart/2005/8/layout/orgChart1"/>
    <dgm:cxn modelId="{29A23F1E-EB96-4DF6-AAF9-4757359C515B}" type="presOf" srcId="{23178A24-8E50-4F9D-9A87-5E4B05D5BA24}" destId="{1BFE48CA-5ED7-4E68-BAE2-E91D3F1A4409}" srcOrd="1" destOrd="0" presId="urn:microsoft.com/office/officeart/2005/8/layout/orgChart1"/>
    <dgm:cxn modelId="{C1721569-E928-4A47-9CCA-4A2583F27167}" type="presOf" srcId="{B097BDBD-18FF-405F-BE2E-264F9253400B}" destId="{E3297C81-E53F-4564-9E1C-1957866B5428}" srcOrd="0" destOrd="0" presId="urn:microsoft.com/office/officeart/2005/8/layout/orgChart1"/>
    <dgm:cxn modelId="{7BD3B904-3820-40C8-A98B-3C91327660AA}" type="presOf" srcId="{2AB5169D-E996-413B-904B-8283E8B62534}" destId="{5601AAB4-F0E7-4E2C-B1FE-426F190FB465}" srcOrd="0" destOrd="0" presId="urn:microsoft.com/office/officeart/2005/8/layout/orgChart1"/>
    <dgm:cxn modelId="{C5BC15EF-9DA3-4234-8D54-C8471DA427D1}" type="presOf" srcId="{A4A61753-2FAD-403B-B526-C98A4EA6B8D2}" destId="{9216B161-C5D2-4983-A2FA-E4F988F674BD}" srcOrd="1" destOrd="0" presId="urn:microsoft.com/office/officeart/2005/8/layout/orgChart1"/>
    <dgm:cxn modelId="{00636C95-2F7E-415E-9181-ABC832751F0E}" type="presOf" srcId="{EF200F87-3299-40E0-A88E-44A6D6C68947}" destId="{DCFEF436-8C15-4043-808F-9016F1DFD37C}" srcOrd="1" destOrd="0" presId="urn:microsoft.com/office/officeart/2005/8/layout/orgChart1"/>
    <dgm:cxn modelId="{05E001E4-1171-487B-A318-CBC0718A1D0A}" type="presOf" srcId="{9B9DC5D3-AF94-49C5-8D63-90796A151B40}" destId="{7DC32050-D291-4F95-B138-71BE37A556A8}" srcOrd="1" destOrd="0" presId="urn:microsoft.com/office/officeart/2005/8/layout/orgChart1"/>
    <dgm:cxn modelId="{39D11E95-F537-461E-B1F4-61FC3D9C6CA7}" srcId="{FB53149E-4A98-4102-BB07-F9B75D0FB8A6}" destId="{9B9DC5D3-AF94-49C5-8D63-90796A151B40}" srcOrd="0" destOrd="0" parTransId="{A248C424-1709-4F94-8698-B55F6F6FF7BA}" sibTransId="{74A127E9-7610-40F0-8231-A7A927A67464}"/>
    <dgm:cxn modelId="{5AE173CD-177C-4246-BC8B-DB6127C94254}" type="presOf" srcId="{7F8267CB-5F4D-4286-91A9-39B489DF8093}" destId="{176B002F-1752-4D98-AF35-8A11A8992EF7}" srcOrd="0" destOrd="0" presId="urn:microsoft.com/office/officeart/2005/8/layout/orgChart1"/>
    <dgm:cxn modelId="{271698CC-E5F9-4E97-8BA2-1259C2E2103D}" type="presOf" srcId="{916DB49C-84FC-4249-882E-A6DA0E7F52F0}" destId="{5C460D0C-809E-4836-88DD-CB9798FFB86B}" srcOrd="1" destOrd="0" presId="urn:microsoft.com/office/officeart/2005/8/layout/orgChart1"/>
    <dgm:cxn modelId="{BA051119-2F1F-4BD0-AD50-9C21F5852487}" srcId="{23178A24-8E50-4F9D-9A87-5E4B05D5BA24}" destId="{76E444EA-1949-41C5-B76E-4D5CB1672420}" srcOrd="4" destOrd="0" parTransId="{CEA4214C-4376-468E-92E7-19EE4858E606}" sibTransId="{B3CEB321-3DB9-416E-A97E-C3B555C59B66}"/>
    <dgm:cxn modelId="{049D465E-70DA-4F40-90AC-AB015E5A4AB5}" srcId="{13E42357-D868-46B4-AC52-5E7C074CE1E1}" destId="{FB53149E-4A98-4102-BB07-F9B75D0FB8A6}" srcOrd="0" destOrd="0" parTransId="{F7AA125F-C5EE-44AB-89C9-F7B8E6D71129}" sibTransId="{6FEF208B-AE37-444B-9272-95587381B0EA}"/>
    <dgm:cxn modelId="{55612B28-2AF5-4438-9CB0-CA2A71F59738}" type="presOf" srcId="{44C02A05-8BA5-464D-B7C6-6FCA3DA25135}" destId="{C3B7B4B4-8B25-4798-93DF-E42D6A214FEF}" srcOrd="1" destOrd="0" presId="urn:microsoft.com/office/officeart/2005/8/layout/orgChart1"/>
    <dgm:cxn modelId="{A1EBE793-2D05-4B32-9446-C9EB5411606A}" type="presOf" srcId="{76E444EA-1949-41C5-B76E-4D5CB1672420}" destId="{7739819A-1221-4EF1-91E2-640FAE79C64E}" srcOrd="1" destOrd="0" presId="urn:microsoft.com/office/officeart/2005/8/layout/orgChart1"/>
    <dgm:cxn modelId="{70709E66-B8EF-4098-AA70-F7992792EF1E}" type="presOf" srcId="{57A20683-F8B7-4E7B-8E99-C39FD96E4CD8}" destId="{B2AC5C27-D618-41A2-9B91-78A2C6A3779E}" srcOrd="0" destOrd="0" presId="urn:microsoft.com/office/officeart/2005/8/layout/orgChart1"/>
    <dgm:cxn modelId="{8F74E87B-04D7-4399-8003-BC0A1767BEFA}" srcId="{10BE43D6-87F2-4745-831A-E0355B884176}" destId="{0F354A07-D8AA-496A-9CF0-76CD63555AE8}" srcOrd="0" destOrd="0" parTransId="{9A5F8F9A-3224-4FD3-8C6B-5A8C22D97A70}" sibTransId="{21C2AF25-ABDA-4B6F-93CB-828C75728DB3}"/>
    <dgm:cxn modelId="{67BBF842-E4FB-454A-8FAA-D7D792F02422}" type="presOf" srcId="{84E82829-98E5-49CD-91D9-B95FF62A5077}" destId="{FCBEA4D5-9D5D-447D-9022-73461A8E23BC}" srcOrd="0" destOrd="0" presId="urn:microsoft.com/office/officeart/2005/8/layout/orgChart1"/>
    <dgm:cxn modelId="{11068A2B-8A07-4377-84C3-1A77690FF605}" type="presOf" srcId="{FB53149E-4A98-4102-BB07-F9B75D0FB8A6}" destId="{386D8065-6186-49A9-B388-A6694A912C3D}" srcOrd="0" destOrd="0" presId="urn:microsoft.com/office/officeart/2005/8/layout/orgChart1"/>
    <dgm:cxn modelId="{6208494F-DCA2-4DCC-9075-B303C3541D0F}" srcId="{13E42357-D868-46B4-AC52-5E7C074CE1E1}" destId="{5CCE433D-F57D-4E77-8DCA-E8E7C15FCB6D}" srcOrd="2" destOrd="0" parTransId="{7DB44BF5-89BE-4BAB-B3AB-6F4F1B58E14C}" sibTransId="{645749D9-1269-47B8-8E3C-4213C15B05BA}"/>
    <dgm:cxn modelId="{B13ED9B6-2466-4453-AEF3-1C781E05BF05}" type="presOf" srcId="{9933C649-4D2E-4111-A4FF-0AF830974F20}" destId="{2FB5FB00-ADC5-46F7-80F3-DC8AB7CB7A97}" srcOrd="0" destOrd="0" presId="urn:microsoft.com/office/officeart/2005/8/layout/orgChart1"/>
    <dgm:cxn modelId="{B9455AF3-3CB7-4071-8613-CD0436A95DA1}" type="presOf" srcId="{A05A54A8-F718-4463-B409-7AA1A81C73F8}" destId="{16261199-45C6-4B16-9603-44DA9B020959}" srcOrd="1" destOrd="0" presId="urn:microsoft.com/office/officeart/2005/8/layout/orgChart1"/>
    <dgm:cxn modelId="{EA056F4C-FBE5-49C9-9A85-7954172E71EA}" type="presOf" srcId="{78D50CC1-C4D5-40C1-B93B-7F36BE62563A}" destId="{5010F0ED-506A-472A-BC28-EFF8F9C784A3}" srcOrd="1" destOrd="0" presId="urn:microsoft.com/office/officeart/2005/8/layout/orgChart1"/>
    <dgm:cxn modelId="{092B8BE3-71B9-4B5E-A877-6D558A034F28}" type="presOf" srcId="{13E42357-D868-46B4-AC52-5E7C074CE1E1}" destId="{DA2C54C8-C710-424D-A1C0-4B57C5137C39}" srcOrd="1" destOrd="0" presId="urn:microsoft.com/office/officeart/2005/8/layout/orgChart1"/>
    <dgm:cxn modelId="{0FDC5D70-889D-49AA-9B3D-D82B0E94E261}" srcId="{23178A24-8E50-4F9D-9A87-5E4B05D5BA24}" destId="{46D489B7-45C5-48B3-B7C7-AF169BFD8B74}" srcOrd="3" destOrd="0" parTransId="{57A20683-F8B7-4E7B-8E99-C39FD96E4CD8}" sibTransId="{16EE4F76-815C-427B-9B9B-B6D67533FEE0}"/>
    <dgm:cxn modelId="{09B0D6A1-28B4-4FDD-A680-F0BAE3C5A8F8}" srcId="{FB53149E-4A98-4102-BB07-F9B75D0FB8A6}" destId="{318FAB46-4A40-4423-AE4D-9F5ABE37803C}" srcOrd="2" destOrd="0" parTransId="{A5DC9324-DEAE-4F6D-865B-E623051BFD19}" sibTransId="{1EE2AA29-4922-40EC-A9D2-FD5BB6560E5C}"/>
    <dgm:cxn modelId="{59416BA2-3B50-40B4-99D9-BD8126880130}" srcId="{23178A24-8E50-4F9D-9A87-5E4B05D5BA24}" destId="{D637CA18-43F9-4E72-A068-44BA27E18000}" srcOrd="2" destOrd="0" parTransId="{C4876191-05B2-4A2A-8B91-DD9BAA45739F}" sibTransId="{2D338FC8-10DD-4CE0-B934-9F511EEA9DFA}"/>
    <dgm:cxn modelId="{2C482C43-DDE0-4CD5-A9E4-85309BB3F67C}" type="presOf" srcId="{4CA6D1D4-E760-43A1-8A3A-3F4E3955F1C0}" destId="{87963DDB-1BBE-4FC9-833A-845E73D0B723}" srcOrd="0" destOrd="0" presId="urn:microsoft.com/office/officeart/2005/8/layout/orgChart1"/>
    <dgm:cxn modelId="{3B5463F8-58D7-42C6-90B8-2FCB960F4BB6}" srcId="{13E42357-D868-46B4-AC52-5E7C074CE1E1}" destId="{755CC730-0C4F-44CA-93EC-ADB4CB9FC0CA}" srcOrd="4" destOrd="0" parTransId="{FE0D3D37-0D70-4D2F-B0D9-441B73790062}" sibTransId="{65B5AFCE-DD31-4CC5-B730-9B1F82D554E8}"/>
    <dgm:cxn modelId="{B2378ADA-8155-4402-8F94-927E0F5233BD}" type="presOf" srcId="{DD30EBF5-B0EC-4FB9-B2ED-DF0A677A6F21}" destId="{D35DD2F5-E234-4F0F-98D9-539C716265DA}" srcOrd="0" destOrd="0" presId="urn:microsoft.com/office/officeart/2005/8/layout/orgChart1"/>
    <dgm:cxn modelId="{EE21B76F-9613-444B-9B38-692E3E7138F2}" srcId="{10BE43D6-87F2-4745-831A-E0355B884176}" destId="{2AB5169D-E996-413B-904B-8283E8B62534}" srcOrd="2" destOrd="0" parTransId="{DD30EBF5-B0EC-4FB9-B2ED-DF0A677A6F21}" sibTransId="{31DC1298-DB93-46A5-AEB1-58F34652AEE6}"/>
    <dgm:cxn modelId="{6FA40066-435B-4680-B8EE-6FFADEB6D6B6}" type="presOf" srcId="{F7AA125F-C5EE-44AB-89C9-F7B8E6D71129}" destId="{EF4D7A2F-F671-4B86-A64D-850DDA49882F}" srcOrd="0" destOrd="0" presId="urn:microsoft.com/office/officeart/2005/8/layout/orgChart1"/>
    <dgm:cxn modelId="{D81B050F-F9DF-4B04-A83C-91148E505467}" srcId="{5CCE433D-F57D-4E77-8DCA-E8E7C15FCB6D}" destId="{78D50CC1-C4D5-40C1-B93B-7F36BE62563A}" srcOrd="1" destOrd="0" parTransId="{BCC0761C-4E1A-4631-90E7-199A11CAFE6B}" sibTransId="{EEDB29BA-09B8-4B02-994D-544B64F99C55}"/>
    <dgm:cxn modelId="{A1111BC3-E592-4B15-8A68-9CCCE4AAC9AB}" type="presOf" srcId="{13DBBF73-9F46-471D-B0CE-C656CEB3D587}" destId="{8AE732E2-6A19-44BA-A02A-5408784F3551}" srcOrd="0" destOrd="0" presId="urn:microsoft.com/office/officeart/2005/8/layout/orgChart1"/>
    <dgm:cxn modelId="{646D6E7C-3ACF-410A-A7B2-57C1062A13E8}" type="presOf" srcId="{590812C1-81C1-4743-9319-36F8C8111804}" destId="{947A09D9-11A3-40D9-B96F-128D309556E4}" srcOrd="1" destOrd="0" presId="urn:microsoft.com/office/officeart/2005/8/layout/orgChart1"/>
    <dgm:cxn modelId="{9C2A0984-B86C-44F2-959D-EDF7872E538F}" type="presOf" srcId="{318FAB46-4A40-4423-AE4D-9F5ABE37803C}" destId="{9E5D97AB-BDC5-42D4-AC16-F9DE0FF1ED64}" srcOrd="1" destOrd="0" presId="urn:microsoft.com/office/officeart/2005/8/layout/orgChart1"/>
    <dgm:cxn modelId="{AD7FB6F4-45EE-4C66-85D8-7286DED84E63}" type="presOf" srcId="{106A9846-0B1E-4694-84B1-4C7068578809}" destId="{F4DA94B7-7066-4A89-9C33-62688F401AB9}" srcOrd="0" destOrd="0" presId="urn:microsoft.com/office/officeart/2005/8/layout/orgChart1"/>
    <dgm:cxn modelId="{F9EBEB9E-09C2-4907-AB0B-853047821981}" srcId="{13E42357-D868-46B4-AC52-5E7C074CE1E1}" destId="{10BE43D6-87F2-4745-831A-E0355B884176}" srcOrd="1" destOrd="0" parTransId="{13DBBF73-9F46-471D-B0CE-C656CEB3D587}" sibTransId="{42909D97-E1F2-4B04-836C-56EBF7D0F932}"/>
    <dgm:cxn modelId="{0A8337CF-8551-4880-9296-E4A70336E40D}" type="presOf" srcId="{A05A54A8-F718-4463-B409-7AA1A81C73F8}" destId="{D0835E6E-DD3D-48BF-92C0-BE75E110049F}" srcOrd="0" destOrd="0" presId="urn:microsoft.com/office/officeart/2005/8/layout/orgChart1"/>
    <dgm:cxn modelId="{041D3A2A-50EC-4A96-802C-B2B31A934CF4}" srcId="{5CCE433D-F57D-4E77-8DCA-E8E7C15FCB6D}" destId="{7F8267CB-5F4D-4286-91A9-39B489DF8093}" srcOrd="0" destOrd="0" parTransId="{106A9846-0B1E-4694-84B1-4C7068578809}" sibTransId="{71EA218C-210F-4C74-93B4-B84DA9B25FDB}"/>
    <dgm:cxn modelId="{3B6D45F8-929C-467D-91B0-920FA39F0B0C}" type="presOf" srcId="{46D489B7-45C5-48B3-B7C7-AF169BFD8B74}" destId="{89F7733C-293D-46FB-BEFD-1D1F6D06FE7F}" srcOrd="0" destOrd="0" presId="urn:microsoft.com/office/officeart/2005/8/layout/orgChart1"/>
    <dgm:cxn modelId="{809FBE1A-2748-406C-8C45-CD0BD55E4A6F}" type="presOf" srcId="{755CC730-0C4F-44CA-93EC-ADB4CB9FC0CA}" destId="{95210950-6A70-4D09-B3F9-CC118056FEBA}" srcOrd="1" destOrd="0" presId="urn:microsoft.com/office/officeart/2005/8/layout/orgChart1"/>
    <dgm:cxn modelId="{495697BE-83F5-43BA-996F-23F1D6F4DD55}" type="presOf" srcId="{5CCE433D-F57D-4E77-8DCA-E8E7C15FCB6D}" destId="{9F3FF35F-3609-4915-9519-F71D13721211}" srcOrd="0" destOrd="0" presId="urn:microsoft.com/office/officeart/2005/8/layout/orgChart1"/>
    <dgm:cxn modelId="{E3396B6A-0EA6-4E6C-874A-0E3EE2D6F7DD}" type="presOf" srcId="{10BE43D6-87F2-4745-831A-E0355B884176}" destId="{36C4FC11-31D3-46D6-97C8-7B0FECF113B4}" srcOrd="1" destOrd="0" presId="urn:microsoft.com/office/officeart/2005/8/layout/orgChart1"/>
    <dgm:cxn modelId="{93E03011-978C-4CF1-9DC3-805E67C4CC36}" type="presOf" srcId="{23178A24-8E50-4F9D-9A87-5E4B05D5BA24}" destId="{555A88AF-9EE5-4CDE-B009-F3BE7A7B67E2}" srcOrd="0" destOrd="0" presId="urn:microsoft.com/office/officeart/2005/8/layout/orgChart1"/>
    <dgm:cxn modelId="{6884C211-8E6B-4CA3-AC84-7F041D576987}" type="presOf" srcId="{9A5F8F9A-3224-4FD3-8C6B-5A8C22D97A70}" destId="{9A7B4DBD-9A79-40CD-BCAD-E300960E2908}" srcOrd="0" destOrd="0" presId="urn:microsoft.com/office/officeart/2005/8/layout/orgChart1"/>
    <dgm:cxn modelId="{3E86B0E6-D7CB-4754-8908-A1D6CFBDBAFD}" type="presOf" srcId="{D33B00E1-B6E7-4DA8-BFB8-FCD82475CD00}" destId="{D7ED07FE-CFEB-477E-BE2C-B10770A273FD}" srcOrd="1" destOrd="0" presId="urn:microsoft.com/office/officeart/2005/8/layout/orgChart1"/>
    <dgm:cxn modelId="{FA10D449-B0CC-4358-A54B-75895D7DD973}" type="presOf" srcId="{DA35CCE3-93EF-4F3C-ADCD-0ED79188A782}" destId="{3090C969-00EA-495D-B609-DCD4D43D2269}" srcOrd="0" destOrd="0" presId="urn:microsoft.com/office/officeart/2005/8/layout/orgChart1"/>
    <dgm:cxn modelId="{3DE3C61E-01D2-432E-919E-5798281294EB}" type="presOf" srcId="{AC478E86-939B-4231-B84D-8C7BCE44912F}" destId="{0052DDE3-2B19-491E-BBC3-805CADA4C1EC}" srcOrd="0" destOrd="0" presId="urn:microsoft.com/office/officeart/2005/8/layout/orgChart1"/>
    <dgm:cxn modelId="{C9BFD64F-785A-4858-8491-B65A0B452F6A}" type="presOf" srcId="{7895F691-36DB-4AFC-81B1-212A4616C98D}" destId="{BB1E5180-6E32-462F-BF66-46B5D983ED6D}" srcOrd="1" destOrd="0" presId="urn:microsoft.com/office/officeart/2005/8/layout/orgChart1"/>
    <dgm:cxn modelId="{C4FCE34A-2033-4D69-AB57-5A61E1FA7151}" type="presOf" srcId="{318FAB46-4A40-4423-AE4D-9F5ABE37803C}" destId="{D7B03EBF-3F5B-4A5C-BBD6-EB70D415C729}" srcOrd="0" destOrd="0" presId="urn:microsoft.com/office/officeart/2005/8/layout/orgChart1"/>
    <dgm:cxn modelId="{15D9BF88-7F30-405B-8D11-8D9F5B59AA3B}" type="presOf" srcId="{5CCE433D-F57D-4E77-8DCA-E8E7C15FCB6D}" destId="{0418180D-B15D-408E-8F8F-196786ED30B4}" srcOrd="1" destOrd="0" presId="urn:microsoft.com/office/officeart/2005/8/layout/orgChart1"/>
    <dgm:cxn modelId="{BB492677-D335-4213-8988-097F4194C252}" type="presOf" srcId="{635D3AC3-D8ED-4BE0-82EE-39B339CE6CEE}" destId="{F14A7032-C7BF-479C-9C3B-AD7AD15CBCF1}" srcOrd="0" destOrd="0" presId="urn:microsoft.com/office/officeart/2005/8/layout/orgChart1"/>
    <dgm:cxn modelId="{1C142729-A420-4FEF-9282-A695E9B2E9A5}" srcId="{13E42357-D868-46B4-AC52-5E7C074CE1E1}" destId="{B1F8C710-2FE8-4D1F-B5D6-5A588D1DEA00}" srcOrd="5" destOrd="0" parTransId="{4C736E89-5B12-4A26-81D7-7EAF1C157EB3}" sibTransId="{B847AE89-71E1-4B92-8CF5-CD88905B8870}"/>
    <dgm:cxn modelId="{C32F9D54-7C5A-43ED-999D-94A8D62B6020}" srcId="{755CC730-0C4F-44CA-93EC-ADB4CB9FC0CA}" destId="{A4A61753-2FAD-403B-B526-C98A4EA6B8D2}" srcOrd="2" destOrd="0" parTransId="{36FD290A-4D1D-42E6-9682-2A7CF243A940}" sibTransId="{04354513-B653-402B-8E20-D7F44D5844CA}"/>
    <dgm:cxn modelId="{84C9E78D-78CB-4181-AB9D-8A3855C9405A}" type="presOf" srcId="{4CA6D1D4-E760-43A1-8A3A-3F4E3955F1C0}" destId="{FB74F297-22B4-4442-B70A-5D4165C808EF}" srcOrd="1" destOrd="0" presId="urn:microsoft.com/office/officeart/2005/8/layout/orgChart1"/>
    <dgm:cxn modelId="{3EB497D2-3382-4469-86F7-A6265919F306}" srcId="{23178A24-8E50-4F9D-9A87-5E4B05D5BA24}" destId="{D33B00E1-B6E7-4DA8-BFB8-FCD82475CD00}" srcOrd="0" destOrd="0" parTransId="{9933C649-4D2E-4111-A4FF-0AF830974F20}" sibTransId="{34C6B357-00FF-4560-960D-575AF384BB7C}"/>
    <dgm:cxn modelId="{18C4FA3D-5E35-4FC4-8BED-95D2631EB7AA}" srcId="{FB53149E-4A98-4102-BB07-F9B75D0FB8A6}" destId="{EF200F87-3299-40E0-A88E-44A6D6C68947}" srcOrd="1" destOrd="0" parTransId="{84E82829-98E5-49CD-91D9-B95FF62A5077}" sibTransId="{988D69D5-98E7-4B05-8A46-62C37D808576}"/>
    <dgm:cxn modelId="{FE232507-EA37-4B39-B7FF-261E3E5062B6}" type="presOf" srcId="{FB53149E-4A98-4102-BB07-F9B75D0FB8A6}" destId="{4E5DBB8B-A2B6-49A7-A03D-C476341ED7E2}" srcOrd="1" destOrd="0" presId="urn:microsoft.com/office/officeart/2005/8/layout/orgChart1"/>
    <dgm:cxn modelId="{34D29799-0FE9-46EB-90A7-07390EDC789A}" srcId="{23178A24-8E50-4F9D-9A87-5E4B05D5BA24}" destId="{916DB49C-84FC-4249-882E-A6DA0E7F52F0}" srcOrd="1" destOrd="0" parTransId="{691DE69D-E6A2-47CF-8E5F-8F4231451D9B}" sibTransId="{7A3E3C64-6F74-4189-9A86-1CEED44CCBDB}"/>
    <dgm:cxn modelId="{85BBA801-9E8F-4801-AEB3-9E29B50C3043}" type="presOf" srcId="{D33B00E1-B6E7-4DA8-BFB8-FCD82475CD00}" destId="{DF0AFDE0-31B0-4BCC-9E19-35D127A0146B}" srcOrd="0" destOrd="0" presId="urn:microsoft.com/office/officeart/2005/8/layout/orgChart1"/>
    <dgm:cxn modelId="{B3603253-1777-494B-A04C-324B280DAEA7}" srcId="{13E42357-D868-46B4-AC52-5E7C074CE1E1}" destId="{44C02A05-8BA5-464D-B7C6-6FCA3DA25135}" srcOrd="6" destOrd="0" parTransId="{7598252E-689B-4FAC-B0C0-836620515B43}" sibTransId="{22D7195F-4ED2-4E89-9854-AB1EC78E493E}"/>
    <dgm:cxn modelId="{95086454-DC15-48AA-A1A1-A45DA387F9DA}" type="presOf" srcId="{46D489B7-45C5-48B3-B7C7-AF169BFD8B74}" destId="{4C113285-42B4-414F-A124-70BA04278DF3}" srcOrd="1" destOrd="0" presId="urn:microsoft.com/office/officeart/2005/8/layout/orgChart1"/>
    <dgm:cxn modelId="{9CCF324A-A885-4141-A56A-28D108493952}" srcId="{10BE43D6-87F2-4745-831A-E0355B884176}" destId="{590812C1-81C1-4743-9319-36F8C8111804}" srcOrd="1" destOrd="0" parTransId="{DA35CCE3-93EF-4F3C-ADCD-0ED79188A782}" sibTransId="{EA6CC9C8-77F7-4252-859E-7DD06757EEFB}"/>
    <dgm:cxn modelId="{707BCC9E-07AD-4376-B7F2-F253F459D318}" type="presOf" srcId="{D637CA18-43F9-4E72-A068-44BA27E18000}" destId="{F944C507-999F-4519-921E-7EBC9A1A7D6B}" srcOrd="1" destOrd="0" presId="urn:microsoft.com/office/officeart/2005/8/layout/orgChart1"/>
    <dgm:cxn modelId="{0D1FD1E9-0EFC-440B-8C45-12EE5A374227}" type="presOf" srcId="{76E444EA-1949-41C5-B76E-4D5CB1672420}" destId="{41F49D92-652F-4543-BFE6-0198509B79AB}" srcOrd="0" destOrd="0" presId="urn:microsoft.com/office/officeart/2005/8/layout/orgChart1"/>
    <dgm:cxn modelId="{59A64FE9-98F9-4151-A3B0-4C2A6F44BF36}" type="presOf" srcId="{7598252E-689B-4FAC-B0C0-836620515B43}" destId="{2BF524AD-4B64-4F21-AEEB-5336740F87CE}" srcOrd="0" destOrd="0" presId="urn:microsoft.com/office/officeart/2005/8/layout/orgChart1"/>
    <dgm:cxn modelId="{B3655542-0E13-4FF7-A9EF-AA04C22E95AD}" type="presOf" srcId="{916DB49C-84FC-4249-882E-A6DA0E7F52F0}" destId="{82F58DAA-5076-4A5D-832B-76F9DB3706F7}" srcOrd="0" destOrd="0" presId="urn:microsoft.com/office/officeart/2005/8/layout/orgChart1"/>
    <dgm:cxn modelId="{AD2D47F5-9032-441A-8732-DBBB4361B98B}" type="presOf" srcId="{4C736E89-5B12-4A26-81D7-7EAF1C157EB3}" destId="{504B58FC-D725-447A-B836-FD29892A7A0A}" srcOrd="0" destOrd="0" presId="urn:microsoft.com/office/officeart/2005/8/layout/orgChart1"/>
    <dgm:cxn modelId="{662D6385-29FA-4E05-B091-516F9A9836A6}" type="presOf" srcId="{9B9DC5D3-AF94-49C5-8D63-90796A151B40}" destId="{78AED00A-D93A-4396-AFA6-9127D14FDF6F}" srcOrd="0" destOrd="0" presId="urn:microsoft.com/office/officeart/2005/8/layout/orgChart1"/>
    <dgm:cxn modelId="{BDE9B08E-175E-4E7A-8E52-94DAFF889B84}" type="presOf" srcId="{A248C424-1709-4F94-8698-B55F6F6FF7BA}" destId="{5B3A6745-0DB7-499B-A57A-40777E303E1A}" srcOrd="0" destOrd="0" presId="urn:microsoft.com/office/officeart/2005/8/layout/orgChart1"/>
    <dgm:cxn modelId="{2A3D3476-9833-40AD-87ED-CA4F0474891F}" type="presOf" srcId="{C651320A-E9D0-43FE-AB6E-A42BA9B6D549}" destId="{63E9FCCD-28D3-4617-BCDF-BE96D9DFAF7E}" srcOrd="0" destOrd="0" presId="urn:microsoft.com/office/officeart/2005/8/layout/orgChart1"/>
    <dgm:cxn modelId="{29ECE5D6-9120-4959-946C-0023FF31EBB8}" type="presOf" srcId="{04BF5EEE-82A9-4DF9-8606-7743EA824FA5}" destId="{A4B2D165-0FDC-4859-8952-797CF07C437E}" srcOrd="0" destOrd="0" presId="urn:microsoft.com/office/officeart/2005/8/layout/orgChart1"/>
    <dgm:cxn modelId="{B90536F8-F32C-4408-A471-999DC3A9D302}" type="presOf" srcId="{7895F691-36DB-4AFC-81B1-212A4616C98D}" destId="{63FA0CC7-C525-4F54-8294-112B6EABC9C6}" srcOrd="0" destOrd="0" presId="urn:microsoft.com/office/officeart/2005/8/layout/orgChart1"/>
    <dgm:cxn modelId="{EA38434F-BB27-4F72-9801-023FF96CD313}" type="presOf" srcId="{FE0D3D37-0D70-4D2F-B0D9-441B73790062}" destId="{3199FD43-A1ED-46A8-AB87-1951E1F3826A}" srcOrd="0" destOrd="0" presId="urn:microsoft.com/office/officeart/2005/8/layout/orgChart1"/>
    <dgm:cxn modelId="{42CD4968-699B-4BDC-807A-C7797C6BA00D}" type="presOf" srcId="{A5DC9324-DEAE-4F6D-865B-E623051BFD19}" destId="{05B5ADBF-486E-4475-A3A8-63607E8BB74E}" srcOrd="0" destOrd="0" presId="urn:microsoft.com/office/officeart/2005/8/layout/orgChart1"/>
    <dgm:cxn modelId="{6975AB39-E2E7-427B-B767-E72340618734}" type="presOf" srcId="{0F354A07-D8AA-496A-9CF0-76CD63555AE8}" destId="{C89DD7A9-41DD-4F27-8E79-4C36C2521124}" srcOrd="0" destOrd="0" presId="urn:microsoft.com/office/officeart/2005/8/layout/orgChart1"/>
    <dgm:cxn modelId="{176463AA-7CF8-4F09-BF99-19CECFA7C7E6}" type="presOf" srcId="{691DE69D-E6A2-47CF-8E5F-8F4231451D9B}" destId="{6B5A0317-25A2-42C3-9131-909B27932970}" srcOrd="0" destOrd="0" presId="urn:microsoft.com/office/officeart/2005/8/layout/orgChart1"/>
    <dgm:cxn modelId="{1EB7C02E-81AC-4AF0-985D-42D45590D2FD}" type="presOf" srcId="{538111C2-4D02-403C-87DE-B627E4851098}" destId="{CF30F188-C027-4C0E-851B-F2C475014FDA}" srcOrd="0" destOrd="0" presId="urn:microsoft.com/office/officeart/2005/8/layout/orgChart1"/>
    <dgm:cxn modelId="{3C72AAB4-90BD-4093-B250-2E840CE105C7}" srcId="{5CCE433D-F57D-4E77-8DCA-E8E7C15FCB6D}" destId="{C651320A-E9D0-43FE-AB6E-A42BA9B6D549}" srcOrd="2" destOrd="0" parTransId="{04BF5EEE-82A9-4DF9-8606-7743EA824FA5}" sibTransId="{4380934C-D898-4E8D-91E5-38832B9B6AEF}"/>
    <dgm:cxn modelId="{46C05DBC-864F-49BE-B6E0-D54A37D93604}" type="presOf" srcId="{0F354A07-D8AA-496A-9CF0-76CD63555AE8}" destId="{51A13102-D423-40D3-B842-92737CD93A28}" srcOrd="1" destOrd="0" presId="urn:microsoft.com/office/officeart/2005/8/layout/orgChart1"/>
    <dgm:cxn modelId="{19015239-6388-4F93-945C-046AC6903764}" type="presOf" srcId="{7DB44BF5-89BE-4BAB-B3AB-6F4F1B58E14C}" destId="{FC0D8450-1ECF-4D90-9B6A-FD85C407A401}" srcOrd="0" destOrd="0" presId="urn:microsoft.com/office/officeart/2005/8/layout/orgChart1"/>
    <dgm:cxn modelId="{720A8BD4-49F0-401A-A1EB-3D0A56357393}" type="presOf" srcId="{44C02A05-8BA5-464D-B7C6-6FCA3DA25135}" destId="{650B8F13-614A-4CF6-9559-C2CFCC7C5647}" srcOrd="0" destOrd="0" presId="urn:microsoft.com/office/officeart/2005/8/layout/orgChart1"/>
    <dgm:cxn modelId="{4E704AB0-19FE-44EC-B306-E6C78545DB05}" type="presOf" srcId="{10BE43D6-87F2-4745-831A-E0355B884176}" destId="{00DAEAD1-1545-4851-BB89-EF16FC69D192}" srcOrd="0" destOrd="0" presId="urn:microsoft.com/office/officeart/2005/8/layout/orgChart1"/>
    <dgm:cxn modelId="{76821662-CE7A-4072-9577-C9755821D471}" type="presOf" srcId="{B1F8C710-2FE8-4D1F-B5D6-5A588D1DEA00}" destId="{36152FD1-010B-496B-99F2-3513C76B7849}" srcOrd="1" destOrd="0" presId="urn:microsoft.com/office/officeart/2005/8/layout/orgChart1"/>
    <dgm:cxn modelId="{CAE1FE89-DA3A-43CD-A540-8378B2D8CC5A}" srcId="{AC478E86-939B-4231-B84D-8C7BCE44912F}" destId="{13E42357-D868-46B4-AC52-5E7C074CE1E1}" srcOrd="0" destOrd="0" parTransId="{FE78EB97-4E3F-43C4-AE21-39D12685ED9B}" sibTransId="{1DBD924D-EF09-41B4-B776-E591101D9456}"/>
    <dgm:cxn modelId="{1B0D670D-8629-42C1-9204-138DDEB85B0F}" srcId="{755CC730-0C4F-44CA-93EC-ADB4CB9FC0CA}" destId="{4CA6D1D4-E760-43A1-8A3A-3F4E3955F1C0}" srcOrd="1" destOrd="0" parTransId="{538111C2-4D02-403C-87DE-B627E4851098}" sibTransId="{36ECE751-A9EC-4B90-A18A-2357A56B4F42}"/>
    <dgm:cxn modelId="{1DD86F57-4D34-4070-86F6-AC1105221FA5}" srcId="{13E42357-D868-46B4-AC52-5E7C074CE1E1}" destId="{23178A24-8E50-4F9D-9A87-5E4B05D5BA24}" srcOrd="3" destOrd="0" parTransId="{B097BDBD-18FF-405F-BE2E-264F9253400B}" sibTransId="{D82AB9D1-6167-4FC0-B74A-DF2C6292A1BE}"/>
    <dgm:cxn modelId="{90E71B42-06E9-485A-9D57-02626C32DA9B}" type="presOf" srcId="{2AB5169D-E996-413B-904B-8283E8B62534}" destId="{A04F021A-6FDD-4AF8-A6D7-29BC7A3CB90F}" srcOrd="1" destOrd="0" presId="urn:microsoft.com/office/officeart/2005/8/layout/orgChart1"/>
    <dgm:cxn modelId="{667CD918-6E43-4399-AD0D-869669B498D4}" type="presOf" srcId="{3F4D6CB8-2F8D-45BF-A4FF-6C7B07775D71}" destId="{50549247-49CF-457E-BE83-3A0254BB728D}" srcOrd="0" destOrd="0" presId="urn:microsoft.com/office/officeart/2005/8/layout/orgChart1"/>
    <dgm:cxn modelId="{42F57DB0-436B-46E9-8BDB-A127999F3857}" type="presOf" srcId="{C4876191-05B2-4A2A-8B91-DD9BAA45739F}" destId="{2A1FAB6E-09BB-4CD3-AACB-179EC5359266}" srcOrd="0" destOrd="0" presId="urn:microsoft.com/office/officeart/2005/8/layout/orgChart1"/>
    <dgm:cxn modelId="{6DCEFC80-6AA0-4B44-AE4C-A05E9AEFBED8}" type="presParOf" srcId="{0052DDE3-2B19-491E-BBC3-805CADA4C1EC}" destId="{1483798D-4941-44D2-B0D4-1F12A33A5D9E}" srcOrd="0" destOrd="0" presId="urn:microsoft.com/office/officeart/2005/8/layout/orgChart1"/>
    <dgm:cxn modelId="{B032DD22-DC83-463A-A199-7AECDDF7CAFA}" type="presParOf" srcId="{1483798D-4941-44D2-B0D4-1F12A33A5D9E}" destId="{0BAB30C8-5E71-4E08-B5EF-1D0B4E02C304}" srcOrd="0" destOrd="0" presId="urn:microsoft.com/office/officeart/2005/8/layout/orgChart1"/>
    <dgm:cxn modelId="{1CF0CF35-1FDE-432D-962C-BF52C65619D1}" type="presParOf" srcId="{0BAB30C8-5E71-4E08-B5EF-1D0B4E02C304}" destId="{EBCAF2AC-436E-4648-B8E9-58FBD5AC1CBA}" srcOrd="0" destOrd="0" presId="urn:microsoft.com/office/officeart/2005/8/layout/orgChart1"/>
    <dgm:cxn modelId="{D2E32C50-C424-4FF2-B20F-7F41A7E7C12F}" type="presParOf" srcId="{0BAB30C8-5E71-4E08-B5EF-1D0B4E02C304}" destId="{DA2C54C8-C710-424D-A1C0-4B57C5137C39}" srcOrd="1" destOrd="0" presId="urn:microsoft.com/office/officeart/2005/8/layout/orgChart1"/>
    <dgm:cxn modelId="{A3428323-DF04-4E0C-BC2D-CA6310D4E577}" type="presParOf" srcId="{1483798D-4941-44D2-B0D4-1F12A33A5D9E}" destId="{6AF4FCF6-67C7-400D-8FBC-8AECA4B73EC1}" srcOrd="1" destOrd="0" presId="urn:microsoft.com/office/officeart/2005/8/layout/orgChart1"/>
    <dgm:cxn modelId="{D2DFF27F-370B-4393-B408-2E0A41EC078C}" type="presParOf" srcId="{6AF4FCF6-67C7-400D-8FBC-8AECA4B73EC1}" destId="{EF4D7A2F-F671-4B86-A64D-850DDA49882F}" srcOrd="0" destOrd="0" presId="urn:microsoft.com/office/officeart/2005/8/layout/orgChart1"/>
    <dgm:cxn modelId="{9E4D8301-4B25-4822-A78A-72BCEDE32455}" type="presParOf" srcId="{6AF4FCF6-67C7-400D-8FBC-8AECA4B73EC1}" destId="{802038F0-6208-4F03-B937-74B75AF5AC83}" srcOrd="1" destOrd="0" presId="urn:microsoft.com/office/officeart/2005/8/layout/orgChart1"/>
    <dgm:cxn modelId="{D2C83A54-2439-49AD-9DF4-6E5B51714143}" type="presParOf" srcId="{802038F0-6208-4F03-B937-74B75AF5AC83}" destId="{1A1A873D-DEE1-4066-A96E-3878D012C71E}" srcOrd="0" destOrd="0" presId="urn:microsoft.com/office/officeart/2005/8/layout/orgChart1"/>
    <dgm:cxn modelId="{F9C95859-8C00-48F7-9169-0BACB02B946F}" type="presParOf" srcId="{1A1A873D-DEE1-4066-A96E-3878D012C71E}" destId="{386D8065-6186-49A9-B388-A6694A912C3D}" srcOrd="0" destOrd="0" presId="urn:microsoft.com/office/officeart/2005/8/layout/orgChart1"/>
    <dgm:cxn modelId="{A8241072-AEE3-41BB-ABB9-66CCB2FA2BB3}" type="presParOf" srcId="{1A1A873D-DEE1-4066-A96E-3878D012C71E}" destId="{4E5DBB8B-A2B6-49A7-A03D-C476341ED7E2}" srcOrd="1" destOrd="0" presId="urn:microsoft.com/office/officeart/2005/8/layout/orgChart1"/>
    <dgm:cxn modelId="{D8FDEC1B-2474-4E51-AA7F-A591305514F9}" type="presParOf" srcId="{802038F0-6208-4F03-B937-74B75AF5AC83}" destId="{DFED4DB6-DB32-476A-9972-32D2627871EE}" srcOrd="1" destOrd="0" presId="urn:microsoft.com/office/officeart/2005/8/layout/orgChart1"/>
    <dgm:cxn modelId="{066D8BAC-F70A-45BB-838C-A6BAA4A2D3D8}" type="presParOf" srcId="{DFED4DB6-DB32-476A-9972-32D2627871EE}" destId="{5B3A6745-0DB7-499B-A57A-40777E303E1A}" srcOrd="0" destOrd="0" presId="urn:microsoft.com/office/officeart/2005/8/layout/orgChart1"/>
    <dgm:cxn modelId="{E1BF6F04-C39D-40CA-9605-AFFB6E73E94E}" type="presParOf" srcId="{DFED4DB6-DB32-476A-9972-32D2627871EE}" destId="{5C77F70E-334B-4B90-885A-B4F6782F5E67}" srcOrd="1" destOrd="0" presId="urn:microsoft.com/office/officeart/2005/8/layout/orgChart1"/>
    <dgm:cxn modelId="{0D6FBA89-C75A-412F-B936-24E58445B69C}" type="presParOf" srcId="{5C77F70E-334B-4B90-885A-B4F6782F5E67}" destId="{E7FC3F9A-82F2-4FEF-B214-FBEA5ECA386A}" srcOrd="0" destOrd="0" presId="urn:microsoft.com/office/officeart/2005/8/layout/orgChart1"/>
    <dgm:cxn modelId="{ADC61952-0E04-4279-B5CB-CA4BADC8EBFB}" type="presParOf" srcId="{E7FC3F9A-82F2-4FEF-B214-FBEA5ECA386A}" destId="{78AED00A-D93A-4396-AFA6-9127D14FDF6F}" srcOrd="0" destOrd="0" presId="urn:microsoft.com/office/officeart/2005/8/layout/orgChart1"/>
    <dgm:cxn modelId="{C93A354D-22D9-487B-88D9-CD2C95B870B7}" type="presParOf" srcId="{E7FC3F9A-82F2-4FEF-B214-FBEA5ECA386A}" destId="{7DC32050-D291-4F95-B138-71BE37A556A8}" srcOrd="1" destOrd="0" presId="urn:microsoft.com/office/officeart/2005/8/layout/orgChart1"/>
    <dgm:cxn modelId="{5F106437-2A58-421A-86C8-3275DA925EAB}" type="presParOf" srcId="{5C77F70E-334B-4B90-885A-B4F6782F5E67}" destId="{523CEE64-EDE8-46E1-9C2B-B74E7C50B2F0}" srcOrd="1" destOrd="0" presId="urn:microsoft.com/office/officeart/2005/8/layout/orgChart1"/>
    <dgm:cxn modelId="{D1FFC301-6AC8-4769-B1AC-14059A363A15}" type="presParOf" srcId="{5C77F70E-334B-4B90-885A-B4F6782F5E67}" destId="{6674204C-BA4C-4EEC-86B6-6F9E95486B45}" srcOrd="2" destOrd="0" presId="urn:microsoft.com/office/officeart/2005/8/layout/orgChart1"/>
    <dgm:cxn modelId="{EE6D16D8-079C-457F-8423-F76F94ECE38A}" type="presParOf" srcId="{DFED4DB6-DB32-476A-9972-32D2627871EE}" destId="{FCBEA4D5-9D5D-447D-9022-73461A8E23BC}" srcOrd="2" destOrd="0" presId="urn:microsoft.com/office/officeart/2005/8/layout/orgChart1"/>
    <dgm:cxn modelId="{A8A7012A-5A51-43E7-AF4C-B4B9AEAC05DB}" type="presParOf" srcId="{DFED4DB6-DB32-476A-9972-32D2627871EE}" destId="{0E020581-9A92-4010-8D8D-33C84DF06A0C}" srcOrd="3" destOrd="0" presId="urn:microsoft.com/office/officeart/2005/8/layout/orgChart1"/>
    <dgm:cxn modelId="{16A1513A-E6EF-42BC-A1F9-C1ABA1D9F112}" type="presParOf" srcId="{0E020581-9A92-4010-8D8D-33C84DF06A0C}" destId="{04426E7F-5158-4D00-9772-3D8DD86FE96C}" srcOrd="0" destOrd="0" presId="urn:microsoft.com/office/officeart/2005/8/layout/orgChart1"/>
    <dgm:cxn modelId="{7A16D944-B416-452C-AA83-09E600410076}" type="presParOf" srcId="{04426E7F-5158-4D00-9772-3D8DD86FE96C}" destId="{F0C6AF36-D349-487D-A436-87D30C773D72}" srcOrd="0" destOrd="0" presId="urn:microsoft.com/office/officeart/2005/8/layout/orgChart1"/>
    <dgm:cxn modelId="{94F0FF33-F39A-45D1-B9CA-C55D2EC03FAF}" type="presParOf" srcId="{04426E7F-5158-4D00-9772-3D8DD86FE96C}" destId="{DCFEF436-8C15-4043-808F-9016F1DFD37C}" srcOrd="1" destOrd="0" presId="urn:microsoft.com/office/officeart/2005/8/layout/orgChart1"/>
    <dgm:cxn modelId="{72C75888-2636-4898-BE88-BE48DF377B52}" type="presParOf" srcId="{0E020581-9A92-4010-8D8D-33C84DF06A0C}" destId="{BA556C33-077B-4FFD-BA6D-0FEB85BB4B35}" srcOrd="1" destOrd="0" presId="urn:microsoft.com/office/officeart/2005/8/layout/orgChart1"/>
    <dgm:cxn modelId="{95EE3DA4-214B-4EF5-B0FF-868344C5BF1F}" type="presParOf" srcId="{0E020581-9A92-4010-8D8D-33C84DF06A0C}" destId="{2CDF56E4-D760-4227-925B-224F27143861}" srcOrd="2" destOrd="0" presId="urn:microsoft.com/office/officeart/2005/8/layout/orgChart1"/>
    <dgm:cxn modelId="{9003A138-092F-438C-9A2E-BF30A356D443}" type="presParOf" srcId="{DFED4DB6-DB32-476A-9972-32D2627871EE}" destId="{05B5ADBF-486E-4475-A3A8-63607E8BB74E}" srcOrd="4" destOrd="0" presId="urn:microsoft.com/office/officeart/2005/8/layout/orgChart1"/>
    <dgm:cxn modelId="{7F97CCF1-11D3-4CAD-B399-C2D982F47B72}" type="presParOf" srcId="{DFED4DB6-DB32-476A-9972-32D2627871EE}" destId="{56FDC161-28C5-49B1-AC93-2D93A1B7B264}" srcOrd="5" destOrd="0" presId="urn:microsoft.com/office/officeart/2005/8/layout/orgChart1"/>
    <dgm:cxn modelId="{45F788F9-8986-43D5-A5C5-A3AE13734981}" type="presParOf" srcId="{56FDC161-28C5-49B1-AC93-2D93A1B7B264}" destId="{B0450F3B-25DB-4AA9-AE7F-AFE0E022FB36}" srcOrd="0" destOrd="0" presId="urn:microsoft.com/office/officeart/2005/8/layout/orgChart1"/>
    <dgm:cxn modelId="{9A0E7D82-7A57-45F7-9020-63D04E18AD8A}" type="presParOf" srcId="{B0450F3B-25DB-4AA9-AE7F-AFE0E022FB36}" destId="{D7B03EBF-3F5B-4A5C-BBD6-EB70D415C729}" srcOrd="0" destOrd="0" presId="urn:microsoft.com/office/officeart/2005/8/layout/orgChart1"/>
    <dgm:cxn modelId="{053003DE-C922-40BB-B0E7-70ED26001C66}" type="presParOf" srcId="{B0450F3B-25DB-4AA9-AE7F-AFE0E022FB36}" destId="{9E5D97AB-BDC5-42D4-AC16-F9DE0FF1ED64}" srcOrd="1" destOrd="0" presId="urn:microsoft.com/office/officeart/2005/8/layout/orgChart1"/>
    <dgm:cxn modelId="{1E907A69-F9BA-46B2-B14E-7579B5ABB32A}" type="presParOf" srcId="{56FDC161-28C5-49B1-AC93-2D93A1B7B264}" destId="{4DCAFF01-23A7-471E-BC34-97CE91CDF1C5}" srcOrd="1" destOrd="0" presId="urn:microsoft.com/office/officeart/2005/8/layout/orgChart1"/>
    <dgm:cxn modelId="{860FF98E-390C-425A-9CA6-6CE864CC6F97}" type="presParOf" srcId="{56FDC161-28C5-49B1-AC93-2D93A1B7B264}" destId="{E1F49D09-3160-483F-A92E-3909B25AE22F}" srcOrd="2" destOrd="0" presId="urn:microsoft.com/office/officeart/2005/8/layout/orgChart1"/>
    <dgm:cxn modelId="{34CD82E9-5ADE-480D-AC0E-9204AF90F2D6}" type="presParOf" srcId="{802038F0-6208-4F03-B937-74B75AF5AC83}" destId="{5B5D5857-81D9-4460-92BE-AB94E7D0B121}" srcOrd="2" destOrd="0" presId="urn:microsoft.com/office/officeart/2005/8/layout/orgChart1"/>
    <dgm:cxn modelId="{7A52D908-43A4-4524-8A24-0E1A4011B9BB}" type="presParOf" srcId="{6AF4FCF6-67C7-400D-8FBC-8AECA4B73EC1}" destId="{8AE732E2-6A19-44BA-A02A-5408784F3551}" srcOrd="2" destOrd="0" presId="urn:microsoft.com/office/officeart/2005/8/layout/orgChart1"/>
    <dgm:cxn modelId="{91D53CA2-15D4-4F17-9A8F-C6FE6BD2477B}" type="presParOf" srcId="{6AF4FCF6-67C7-400D-8FBC-8AECA4B73EC1}" destId="{51E1FB7D-0F4B-4480-AB32-ED3DBC735425}" srcOrd="3" destOrd="0" presId="urn:microsoft.com/office/officeart/2005/8/layout/orgChart1"/>
    <dgm:cxn modelId="{9EBF669F-D766-4C29-BC06-01FADCD9CB10}" type="presParOf" srcId="{51E1FB7D-0F4B-4480-AB32-ED3DBC735425}" destId="{6E1650B3-CB19-4EBE-8D4F-4FBC9BDD3F4D}" srcOrd="0" destOrd="0" presId="urn:microsoft.com/office/officeart/2005/8/layout/orgChart1"/>
    <dgm:cxn modelId="{0C701AE3-83E1-4329-8958-C6A32ECE0569}" type="presParOf" srcId="{6E1650B3-CB19-4EBE-8D4F-4FBC9BDD3F4D}" destId="{00DAEAD1-1545-4851-BB89-EF16FC69D192}" srcOrd="0" destOrd="0" presId="urn:microsoft.com/office/officeart/2005/8/layout/orgChart1"/>
    <dgm:cxn modelId="{4CF4F417-43CA-446B-B99A-16F0E021EF91}" type="presParOf" srcId="{6E1650B3-CB19-4EBE-8D4F-4FBC9BDD3F4D}" destId="{36C4FC11-31D3-46D6-97C8-7B0FECF113B4}" srcOrd="1" destOrd="0" presId="urn:microsoft.com/office/officeart/2005/8/layout/orgChart1"/>
    <dgm:cxn modelId="{2817ACA3-66A0-4C90-B233-DCA49E87196A}" type="presParOf" srcId="{51E1FB7D-0F4B-4480-AB32-ED3DBC735425}" destId="{F04E3300-AE22-4AB9-A0A1-1E0808365964}" srcOrd="1" destOrd="0" presId="urn:microsoft.com/office/officeart/2005/8/layout/orgChart1"/>
    <dgm:cxn modelId="{ECD6E0B4-F1DB-43B6-BDCD-C92D9EB1A5A6}" type="presParOf" srcId="{F04E3300-AE22-4AB9-A0A1-1E0808365964}" destId="{9A7B4DBD-9A79-40CD-BCAD-E300960E2908}" srcOrd="0" destOrd="0" presId="urn:microsoft.com/office/officeart/2005/8/layout/orgChart1"/>
    <dgm:cxn modelId="{06D28262-C639-4827-AB74-2D18629E6B1F}" type="presParOf" srcId="{F04E3300-AE22-4AB9-A0A1-1E0808365964}" destId="{72494F15-F323-41E0-888F-13482922B877}" srcOrd="1" destOrd="0" presId="urn:microsoft.com/office/officeart/2005/8/layout/orgChart1"/>
    <dgm:cxn modelId="{1165C3B0-D5DB-406B-BA91-8CF5C931FAD6}" type="presParOf" srcId="{72494F15-F323-41E0-888F-13482922B877}" destId="{4B42E6CD-601F-47D0-9813-22510DEECF92}" srcOrd="0" destOrd="0" presId="urn:microsoft.com/office/officeart/2005/8/layout/orgChart1"/>
    <dgm:cxn modelId="{1AA83A08-A4FF-42F1-9CA3-7330E287F6E5}" type="presParOf" srcId="{4B42E6CD-601F-47D0-9813-22510DEECF92}" destId="{C89DD7A9-41DD-4F27-8E79-4C36C2521124}" srcOrd="0" destOrd="0" presId="urn:microsoft.com/office/officeart/2005/8/layout/orgChart1"/>
    <dgm:cxn modelId="{332584F7-8DFA-4F21-B9C7-69D9AB500022}" type="presParOf" srcId="{4B42E6CD-601F-47D0-9813-22510DEECF92}" destId="{51A13102-D423-40D3-B842-92737CD93A28}" srcOrd="1" destOrd="0" presId="urn:microsoft.com/office/officeart/2005/8/layout/orgChart1"/>
    <dgm:cxn modelId="{CF12BA04-1F7C-4783-BD03-E889A0BBF7A3}" type="presParOf" srcId="{72494F15-F323-41E0-888F-13482922B877}" destId="{0CFBC456-420D-4197-A734-57C5541D929B}" srcOrd="1" destOrd="0" presId="urn:microsoft.com/office/officeart/2005/8/layout/orgChart1"/>
    <dgm:cxn modelId="{E91115A9-A114-46B7-9E89-97BDE93C72E5}" type="presParOf" srcId="{72494F15-F323-41E0-888F-13482922B877}" destId="{52A9151A-69F0-409F-8E83-CE6E10D71983}" srcOrd="2" destOrd="0" presId="urn:microsoft.com/office/officeart/2005/8/layout/orgChart1"/>
    <dgm:cxn modelId="{7C04DEE1-10C6-4F60-ACB4-B242886BBD59}" type="presParOf" srcId="{F04E3300-AE22-4AB9-A0A1-1E0808365964}" destId="{3090C969-00EA-495D-B609-DCD4D43D2269}" srcOrd="2" destOrd="0" presId="urn:microsoft.com/office/officeart/2005/8/layout/orgChart1"/>
    <dgm:cxn modelId="{A954DDF9-A576-4E6F-ABEE-B6F7D54BE3C2}" type="presParOf" srcId="{F04E3300-AE22-4AB9-A0A1-1E0808365964}" destId="{B94A543F-3727-4D17-8080-5FD2C2E40FAB}" srcOrd="3" destOrd="0" presId="urn:microsoft.com/office/officeart/2005/8/layout/orgChart1"/>
    <dgm:cxn modelId="{AAAE6A3D-E923-48F0-A3A6-9CB171BE52FE}" type="presParOf" srcId="{B94A543F-3727-4D17-8080-5FD2C2E40FAB}" destId="{3B93BE95-2838-4DA2-AE48-8043EC8D9F61}" srcOrd="0" destOrd="0" presId="urn:microsoft.com/office/officeart/2005/8/layout/orgChart1"/>
    <dgm:cxn modelId="{61AB73A4-5207-44C0-8078-DBC64E74752C}" type="presParOf" srcId="{3B93BE95-2838-4DA2-AE48-8043EC8D9F61}" destId="{FEDBBC24-D361-49B5-A8D3-3F7C65CD9233}" srcOrd="0" destOrd="0" presId="urn:microsoft.com/office/officeart/2005/8/layout/orgChart1"/>
    <dgm:cxn modelId="{73E0B74E-9201-40A1-995D-1453CF1CC526}" type="presParOf" srcId="{3B93BE95-2838-4DA2-AE48-8043EC8D9F61}" destId="{947A09D9-11A3-40D9-B96F-128D309556E4}" srcOrd="1" destOrd="0" presId="urn:microsoft.com/office/officeart/2005/8/layout/orgChart1"/>
    <dgm:cxn modelId="{F43A88EB-C32A-42C8-B3FD-80B26D4BCFE0}" type="presParOf" srcId="{B94A543F-3727-4D17-8080-5FD2C2E40FAB}" destId="{F05E46F2-F070-4582-8BE8-B06BA5061590}" srcOrd="1" destOrd="0" presId="urn:microsoft.com/office/officeart/2005/8/layout/orgChart1"/>
    <dgm:cxn modelId="{2F056AFD-13C6-4FA6-A08C-8F0BADD20945}" type="presParOf" srcId="{B94A543F-3727-4D17-8080-5FD2C2E40FAB}" destId="{52E47186-7171-442C-A15C-9F73051BF91F}" srcOrd="2" destOrd="0" presId="urn:microsoft.com/office/officeart/2005/8/layout/orgChart1"/>
    <dgm:cxn modelId="{4FE0F054-5684-4999-84F5-DE068C8EBA24}" type="presParOf" srcId="{F04E3300-AE22-4AB9-A0A1-1E0808365964}" destId="{D35DD2F5-E234-4F0F-98D9-539C716265DA}" srcOrd="4" destOrd="0" presId="urn:microsoft.com/office/officeart/2005/8/layout/orgChart1"/>
    <dgm:cxn modelId="{6A564F3A-52C9-488B-AF2B-8DC7399900F1}" type="presParOf" srcId="{F04E3300-AE22-4AB9-A0A1-1E0808365964}" destId="{82A81ECF-E243-4161-82F9-C9D5F7C4A36A}" srcOrd="5" destOrd="0" presId="urn:microsoft.com/office/officeart/2005/8/layout/orgChart1"/>
    <dgm:cxn modelId="{C64E34B8-4E9B-4C04-B805-E376D565EC5F}" type="presParOf" srcId="{82A81ECF-E243-4161-82F9-C9D5F7C4A36A}" destId="{E6A60055-35AA-41A3-9E40-053984501048}" srcOrd="0" destOrd="0" presId="urn:microsoft.com/office/officeart/2005/8/layout/orgChart1"/>
    <dgm:cxn modelId="{9F3180A9-42CD-4DC9-8D16-87D5D8C970CF}" type="presParOf" srcId="{E6A60055-35AA-41A3-9E40-053984501048}" destId="{5601AAB4-F0E7-4E2C-B1FE-426F190FB465}" srcOrd="0" destOrd="0" presId="urn:microsoft.com/office/officeart/2005/8/layout/orgChart1"/>
    <dgm:cxn modelId="{FFDB95E1-0CB8-42ED-8273-5A5DE65EA8A8}" type="presParOf" srcId="{E6A60055-35AA-41A3-9E40-053984501048}" destId="{A04F021A-6FDD-4AF8-A6D7-29BC7A3CB90F}" srcOrd="1" destOrd="0" presId="urn:microsoft.com/office/officeart/2005/8/layout/orgChart1"/>
    <dgm:cxn modelId="{3F0EC18F-72DC-4016-98C0-96E633D396F3}" type="presParOf" srcId="{82A81ECF-E243-4161-82F9-C9D5F7C4A36A}" destId="{D2A98CEC-FB09-4CFF-B5CB-5C4D07CF3A9F}" srcOrd="1" destOrd="0" presId="urn:microsoft.com/office/officeart/2005/8/layout/orgChart1"/>
    <dgm:cxn modelId="{EE02838A-858D-4E80-99E0-6931E7C12029}" type="presParOf" srcId="{82A81ECF-E243-4161-82F9-C9D5F7C4A36A}" destId="{978EB8EC-2F89-4336-80A2-7DF9E7E588AE}" srcOrd="2" destOrd="0" presId="urn:microsoft.com/office/officeart/2005/8/layout/orgChart1"/>
    <dgm:cxn modelId="{8D19FF9F-5DFD-47AA-9146-EAF8C65D5BD5}" type="presParOf" srcId="{51E1FB7D-0F4B-4480-AB32-ED3DBC735425}" destId="{0E771544-6B9D-4071-A41D-D4E4B9D378E9}" srcOrd="2" destOrd="0" presId="urn:microsoft.com/office/officeart/2005/8/layout/orgChart1"/>
    <dgm:cxn modelId="{0B9AEA95-A699-4234-AD80-087A7D735957}" type="presParOf" srcId="{6AF4FCF6-67C7-400D-8FBC-8AECA4B73EC1}" destId="{FC0D8450-1ECF-4D90-9B6A-FD85C407A401}" srcOrd="4" destOrd="0" presId="urn:microsoft.com/office/officeart/2005/8/layout/orgChart1"/>
    <dgm:cxn modelId="{9A8BF26A-2B0B-4DEE-8A8F-17D397C6BF4B}" type="presParOf" srcId="{6AF4FCF6-67C7-400D-8FBC-8AECA4B73EC1}" destId="{D7C2AED5-2D14-4F2C-8148-277E42362380}" srcOrd="5" destOrd="0" presId="urn:microsoft.com/office/officeart/2005/8/layout/orgChart1"/>
    <dgm:cxn modelId="{3803469E-FD45-46E7-8CD8-0666015F4CB5}" type="presParOf" srcId="{D7C2AED5-2D14-4F2C-8148-277E42362380}" destId="{67A1D210-EAB9-4DC6-9197-D0328C7380C9}" srcOrd="0" destOrd="0" presId="urn:microsoft.com/office/officeart/2005/8/layout/orgChart1"/>
    <dgm:cxn modelId="{53D5F042-2EBA-42FA-BDD7-03E1E6F9FA56}" type="presParOf" srcId="{67A1D210-EAB9-4DC6-9197-D0328C7380C9}" destId="{9F3FF35F-3609-4915-9519-F71D13721211}" srcOrd="0" destOrd="0" presId="urn:microsoft.com/office/officeart/2005/8/layout/orgChart1"/>
    <dgm:cxn modelId="{184608B9-F79F-403D-AD45-71A05D09C54B}" type="presParOf" srcId="{67A1D210-EAB9-4DC6-9197-D0328C7380C9}" destId="{0418180D-B15D-408E-8F8F-196786ED30B4}" srcOrd="1" destOrd="0" presId="urn:microsoft.com/office/officeart/2005/8/layout/orgChart1"/>
    <dgm:cxn modelId="{17D6A30E-6595-412C-9C00-28FFF7061F23}" type="presParOf" srcId="{D7C2AED5-2D14-4F2C-8148-277E42362380}" destId="{FE034CFE-1E1A-493A-AADD-BEAB7CC91DB0}" srcOrd="1" destOrd="0" presId="urn:microsoft.com/office/officeart/2005/8/layout/orgChart1"/>
    <dgm:cxn modelId="{A58F627B-0C9D-4B81-BDB0-06A6521D16E1}" type="presParOf" srcId="{FE034CFE-1E1A-493A-AADD-BEAB7CC91DB0}" destId="{F4DA94B7-7066-4A89-9C33-62688F401AB9}" srcOrd="0" destOrd="0" presId="urn:microsoft.com/office/officeart/2005/8/layout/orgChart1"/>
    <dgm:cxn modelId="{E5EF9108-438A-4822-BC38-6E75164A5A4F}" type="presParOf" srcId="{FE034CFE-1E1A-493A-AADD-BEAB7CC91DB0}" destId="{FB28D3A1-CADB-4889-B9AF-A0392EDC9785}" srcOrd="1" destOrd="0" presId="urn:microsoft.com/office/officeart/2005/8/layout/orgChart1"/>
    <dgm:cxn modelId="{0BE9F95C-98DF-495D-92F2-235C921CD633}" type="presParOf" srcId="{FB28D3A1-CADB-4889-B9AF-A0392EDC9785}" destId="{C06D0675-2BDE-4B0B-A222-3BAAE81F1B90}" srcOrd="0" destOrd="0" presId="urn:microsoft.com/office/officeart/2005/8/layout/orgChart1"/>
    <dgm:cxn modelId="{BB6C83F3-A7DA-4325-816F-5B0B9D0CC4AB}" type="presParOf" srcId="{C06D0675-2BDE-4B0B-A222-3BAAE81F1B90}" destId="{176B002F-1752-4D98-AF35-8A11A8992EF7}" srcOrd="0" destOrd="0" presId="urn:microsoft.com/office/officeart/2005/8/layout/orgChart1"/>
    <dgm:cxn modelId="{38253B6D-BE8B-4360-994F-87CC0FC58936}" type="presParOf" srcId="{C06D0675-2BDE-4B0B-A222-3BAAE81F1B90}" destId="{946C378A-DCC0-4A35-90E0-9799966CBA05}" srcOrd="1" destOrd="0" presId="urn:microsoft.com/office/officeart/2005/8/layout/orgChart1"/>
    <dgm:cxn modelId="{19F39A0D-9F7E-4C67-9C79-72C1833BE8B9}" type="presParOf" srcId="{FB28D3A1-CADB-4889-B9AF-A0392EDC9785}" destId="{C4FB6093-D652-491F-A169-889EBC359168}" srcOrd="1" destOrd="0" presId="urn:microsoft.com/office/officeart/2005/8/layout/orgChart1"/>
    <dgm:cxn modelId="{797B3C33-FE77-433A-8EAE-FA5FE04DAEF2}" type="presParOf" srcId="{FB28D3A1-CADB-4889-B9AF-A0392EDC9785}" destId="{810702B7-1CA2-4A67-8738-C9D815CDB581}" srcOrd="2" destOrd="0" presId="urn:microsoft.com/office/officeart/2005/8/layout/orgChart1"/>
    <dgm:cxn modelId="{ADC02401-0CEF-4F9C-8689-4375C2EFAA2D}" type="presParOf" srcId="{FE034CFE-1E1A-493A-AADD-BEAB7CC91DB0}" destId="{4FF546B7-23A8-4094-9BEF-8C6A96CF2B61}" srcOrd="2" destOrd="0" presId="urn:microsoft.com/office/officeart/2005/8/layout/orgChart1"/>
    <dgm:cxn modelId="{FECC85DB-669D-4C8F-9692-D773BD40E99C}" type="presParOf" srcId="{FE034CFE-1E1A-493A-AADD-BEAB7CC91DB0}" destId="{79AF1349-E060-4048-94A1-38F22C609B22}" srcOrd="3" destOrd="0" presId="urn:microsoft.com/office/officeart/2005/8/layout/orgChart1"/>
    <dgm:cxn modelId="{A8CC26EF-461A-46EE-A53D-E1CD65C6DAFE}" type="presParOf" srcId="{79AF1349-E060-4048-94A1-38F22C609B22}" destId="{BEDB34FC-827C-4160-81B4-0C0BFBD77540}" srcOrd="0" destOrd="0" presId="urn:microsoft.com/office/officeart/2005/8/layout/orgChart1"/>
    <dgm:cxn modelId="{DE77AE9B-FCD7-4919-BEA5-0ADC4F2309F2}" type="presParOf" srcId="{BEDB34FC-827C-4160-81B4-0C0BFBD77540}" destId="{981A2EDB-CCF2-42D6-9A7B-1832F86A22A7}" srcOrd="0" destOrd="0" presId="urn:microsoft.com/office/officeart/2005/8/layout/orgChart1"/>
    <dgm:cxn modelId="{16EC7E19-F1AD-4F26-91F0-BEBB5ED741EF}" type="presParOf" srcId="{BEDB34FC-827C-4160-81B4-0C0BFBD77540}" destId="{5010F0ED-506A-472A-BC28-EFF8F9C784A3}" srcOrd="1" destOrd="0" presId="urn:microsoft.com/office/officeart/2005/8/layout/orgChart1"/>
    <dgm:cxn modelId="{C71D8855-7110-45DC-815F-F5A8D0C37EDF}" type="presParOf" srcId="{79AF1349-E060-4048-94A1-38F22C609B22}" destId="{DE3438D3-E548-43AB-B68B-791118BCCEBF}" srcOrd="1" destOrd="0" presId="urn:microsoft.com/office/officeart/2005/8/layout/orgChart1"/>
    <dgm:cxn modelId="{90BE156E-E404-4F7C-8F72-9F4007B8A37A}" type="presParOf" srcId="{79AF1349-E060-4048-94A1-38F22C609B22}" destId="{7DC9AC96-4DE8-4959-825A-7B95B49B3E48}" srcOrd="2" destOrd="0" presId="urn:microsoft.com/office/officeart/2005/8/layout/orgChart1"/>
    <dgm:cxn modelId="{96B4FF0A-1BC4-46DA-972B-3D5A09E865D6}" type="presParOf" srcId="{FE034CFE-1E1A-493A-AADD-BEAB7CC91DB0}" destId="{A4B2D165-0FDC-4859-8952-797CF07C437E}" srcOrd="4" destOrd="0" presId="urn:microsoft.com/office/officeart/2005/8/layout/orgChart1"/>
    <dgm:cxn modelId="{E3AF95D1-43C6-446F-B8AE-A430728AF111}" type="presParOf" srcId="{FE034CFE-1E1A-493A-AADD-BEAB7CC91DB0}" destId="{FC7A03DF-DC4E-48E2-8436-899CEB06620B}" srcOrd="5" destOrd="0" presId="urn:microsoft.com/office/officeart/2005/8/layout/orgChart1"/>
    <dgm:cxn modelId="{34E58132-3204-4BBD-AD55-0364D9C26EF8}" type="presParOf" srcId="{FC7A03DF-DC4E-48E2-8436-899CEB06620B}" destId="{52B03EFC-DA14-4B0C-9D97-F882245EA64F}" srcOrd="0" destOrd="0" presId="urn:microsoft.com/office/officeart/2005/8/layout/orgChart1"/>
    <dgm:cxn modelId="{9F637254-9378-4F78-8E7D-AADF01F17B79}" type="presParOf" srcId="{52B03EFC-DA14-4B0C-9D97-F882245EA64F}" destId="{63E9FCCD-28D3-4617-BCDF-BE96D9DFAF7E}" srcOrd="0" destOrd="0" presId="urn:microsoft.com/office/officeart/2005/8/layout/orgChart1"/>
    <dgm:cxn modelId="{5E705172-437B-4A94-80DD-170819ACFD12}" type="presParOf" srcId="{52B03EFC-DA14-4B0C-9D97-F882245EA64F}" destId="{5841383B-825B-46C3-80E6-CAD418C9D4EA}" srcOrd="1" destOrd="0" presId="urn:microsoft.com/office/officeart/2005/8/layout/orgChart1"/>
    <dgm:cxn modelId="{A9F87B4C-E52C-4D08-BB6F-555750612B0D}" type="presParOf" srcId="{FC7A03DF-DC4E-48E2-8436-899CEB06620B}" destId="{44D93483-C50E-4E27-BDE2-7C11C58FED08}" srcOrd="1" destOrd="0" presId="urn:microsoft.com/office/officeart/2005/8/layout/orgChart1"/>
    <dgm:cxn modelId="{9B18AD66-82C9-4217-B441-577B7784C884}" type="presParOf" srcId="{FC7A03DF-DC4E-48E2-8436-899CEB06620B}" destId="{2DE22C84-27BA-4B12-92C9-458D9E62E52D}" srcOrd="2" destOrd="0" presId="urn:microsoft.com/office/officeart/2005/8/layout/orgChart1"/>
    <dgm:cxn modelId="{5C09420F-E74C-464F-A125-D7A1C4F15C29}" type="presParOf" srcId="{D7C2AED5-2D14-4F2C-8148-277E42362380}" destId="{7124159C-7764-4B16-98F6-1AD5585AB1FE}" srcOrd="2" destOrd="0" presId="urn:microsoft.com/office/officeart/2005/8/layout/orgChart1"/>
    <dgm:cxn modelId="{8B3432EE-FE86-43C3-9DF9-440D25A42DDA}" type="presParOf" srcId="{6AF4FCF6-67C7-400D-8FBC-8AECA4B73EC1}" destId="{E3297C81-E53F-4564-9E1C-1957866B5428}" srcOrd="6" destOrd="0" presId="urn:microsoft.com/office/officeart/2005/8/layout/orgChart1"/>
    <dgm:cxn modelId="{A5F990A7-BC36-4B13-85FF-D1B984EC4A63}" type="presParOf" srcId="{6AF4FCF6-67C7-400D-8FBC-8AECA4B73EC1}" destId="{E8F422EC-56B8-4DF8-8104-A020AA20EDEE}" srcOrd="7" destOrd="0" presId="urn:microsoft.com/office/officeart/2005/8/layout/orgChart1"/>
    <dgm:cxn modelId="{B0C2C830-9061-4BE6-B180-78600AD84218}" type="presParOf" srcId="{E8F422EC-56B8-4DF8-8104-A020AA20EDEE}" destId="{D9A9F0AC-BB57-4B75-827D-511A36B122FF}" srcOrd="0" destOrd="0" presId="urn:microsoft.com/office/officeart/2005/8/layout/orgChart1"/>
    <dgm:cxn modelId="{E1C9DB5C-C4EF-47F9-AD37-B88740DB7B71}" type="presParOf" srcId="{D9A9F0AC-BB57-4B75-827D-511A36B122FF}" destId="{555A88AF-9EE5-4CDE-B009-F3BE7A7B67E2}" srcOrd="0" destOrd="0" presId="urn:microsoft.com/office/officeart/2005/8/layout/orgChart1"/>
    <dgm:cxn modelId="{A49200C6-DB1B-41AA-9BF3-97979CC87B0E}" type="presParOf" srcId="{D9A9F0AC-BB57-4B75-827D-511A36B122FF}" destId="{1BFE48CA-5ED7-4E68-BAE2-E91D3F1A4409}" srcOrd="1" destOrd="0" presId="urn:microsoft.com/office/officeart/2005/8/layout/orgChart1"/>
    <dgm:cxn modelId="{9C091BD9-C8DC-448D-8B4F-2BDB2C1F6AEC}" type="presParOf" srcId="{E8F422EC-56B8-4DF8-8104-A020AA20EDEE}" destId="{7B515267-A5B5-4735-B058-06B8677A9B47}" srcOrd="1" destOrd="0" presId="urn:microsoft.com/office/officeart/2005/8/layout/orgChart1"/>
    <dgm:cxn modelId="{1324EB1B-3A06-4640-96A8-316E2E604283}" type="presParOf" srcId="{7B515267-A5B5-4735-B058-06B8677A9B47}" destId="{2FB5FB00-ADC5-46F7-80F3-DC8AB7CB7A97}" srcOrd="0" destOrd="0" presId="urn:microsoft.com/office/officeart/2005/8/layout/orgChart1"/>
    <dgm:cxn modelId="{512F8876-5C70-4F42-B7F7-E91E748B7B38}" type="presParOf" srcId="{7B515267-A5B5-4735-B058-06B8677A9B47}" destId="{C275F874-D21A-4B88-96D9-C6EBABEB96AD}" srcOrd="1" destOrd="0" presId="urn:microsoft.com/office/officeart/2005/8/layout/orgChart1"/>
    <dgm:cxn modelId="{9A4CE905-4A26-4F4A-8741-BB2B72738FE9}" type="presParOf" srcId="{C275F874-D21A-4B88-96D9-C6EBABEB96AD}" destId="{4F180D04-80D5-421F-84F8-22FF1CCBF320}" srcOrd="0" destOrd="0" presId="urn:microsoft.com/office/officeart/2005/8/layout/orgChart1"/>
    <dgm:cxn modelId="{A95D74E9-118D-46DD-A09F-9E7A56CC3AB5}" type="presParOf" srcId="{4F180D04-80D5-421F-84F8-22FF1CCBF320}" destId="{DF0AFDE0-31B0-4BCC-9E19-35D127A0146B}" srcOrd="0" destOrd="0" presId="urn:microsoft.com/office/officeart/2005/8/layout/orgChart1"/>
    <dgm:cxn modelId="{84252256-9ACE-4C09-A9E5-B053067AD03A}" type="presParOf" srcId="{4F180D04-80D5-421F-84F8-22FF1CCBF320}" destId="{D7ED07FE-CFEB-477E-BE2C-B10770A273FD}" srcOrd="1" destOrd="0" presId="urn:microsoft.com/office/officeart/2005/8/layout/orgChart1"/>
    <dgm:cxn modelId="{694DB920-30A1-4ED5-A94A-A0DEED8211E3}" type="presParOf" srcId="{C275F874-D21A-4B88-96D9-C6EBABEB96AD}" destId="{0BDDFC99-D8FE-4D70-A8A8-14659363F2D6}" srcOrd="1" destOrd="0" presId="urn:microsoft.com/office/officeart/2005/8/layout/orgChart1"/>
    <dgm:cxn modelId="{3BF4FCFC-7DAD-48D8-842D-74B248C34834}" type="presParOf" srcId="{C275F874-D21A-4B88-96D9-C6EBABEB96AD}" destId="{FA9E8D9D-3D27-44B3-AA5D-C0A1FFACFE68}" srcOrd="2" destOrd="0" presId="urn:microsoft.com/office/officeart/2005/8/layout/orgChart1"/>
    <dgm:cxn modelId="{B7427555-4628-4033-B565-3174BB869647}" type="presParOf" srcId="{7B515267-A5B5-4735-B058-06B8677A9B47}" destId="{6B5A0317-25A2-42C3-9131-909B27932970}" srcOrd="2" destOrd="0" presId="urn:microsoft.com/office/officeart/2005/8/layout/orgChart1"/>
    <dgm:cxn modelId="{73234C7F-4E52-4EA7-B448-81457E54BADA}" type="presParOf" srcId="{7B515267-A5B5-4735-B058-06B8677A9B47}" destId="{2BF9C41E-8A29-4C54-B557-12699E59A8E8}" srcOrd="3" destOrd="0" presId="urn:microsoft.com/office/officeart/2005/8/layout/orgChart1"/>
    <dgm:cxn modelId="{66FC4FD6-99AA-4B40-8BDB-8216D0AC8BD0}" type="presParOf" srcId="{2BF9C41E-8A29-4C54-B557-12699E59A8E8}" destId="{F73E8495-4C19-44A7-841F-C56F6663D6C3}" srcOrd="0" destOrd="0" presId="urn:microsoft.com/office/officeart/2005/8/layout/orgChart1"/>
    <dgm:cxn modelId="{B9F3E78B-5862-4EAB-AE62-916B58E32C57}" type="presParOf" srcId="{F73E8495-4C19-44A7-841F-C56F6663D6C3}" destId="{82F58DAA-5076-4A5D-832B-76F9DB3706F7}" srcOrd="0" destOrd="0" presId="urn:microsoft.com/office/officeart/2005/8/layout/orgChart1"/>
    <dgm:cxn modelId="{2166DE42-4A72-4674-925A-C1E2DE5A01D6}" type="presParOf" srcId="{F73E8495-4C19-44A7-841F-C56F6663D6C3}" destId="{5C460D0C-809E-4836-88DD-CB9798FFB86B}" srcOrd="1" destOrd="0" presId="urn:microsoft.com/office/officeart/2005/8/layout/orgChart1"/>
    <dgm:cxn modelId="{0EE5F317-FBF5-4FEC-B731-7A615EF04F64}" type="presParOf" srcId="{2BF9C41E-8A29-4C54-B557-12699E59A8E8}" destId="{24AD181E-3C19-462C-80AB-CD4B6E5AC5EF}" srcOrd="1" destOrd="0" presId="urn:microsoft.com/office/officeart/2005/8/layout/orgChart1"/>
    <dgm:cxn modelId="{D5256AF8-ECDD-4A26-B0F1-C449DE3EFCF8}" type="presParOf" srcId="{2BF9C41E-8A29-4C54-B557-12699E59A8E8}" destId="{5CB2530A-4C96-4FE8-BD34-E550D365BA44}" srcOrd="2" destOrd="0" presId="urn:microsoft.com/office/officeart/2005/8/layout/orgChart1"/>
    <dgm:cxn modelId="{E5DD8F6D-3DDC-4B16-B5AF-FA74B5430A97}" type="presParOf" srcId="{7B515267-A5B5-4735-B058-06B8677A9B47}" destId="{2A1FAB6E-09BB-4CD3-AACB-179EC5359266}" srcOrd="4" destOrd="0" presId="urn:microsoft.com/office/officeart/2005/8/layout/orgChart1"/>
    <dgm:cxn modelId="{2A2E8CC5-B3CE-466D-9B9E-B7ABE5B63A52}" type="presParOf" srcId="{7B515267-A5B5-4735-B058-06B8677A9B47}" destId="{764D6504-4D75-4AD3-9C86-38D2B699A5F8}" srcOrd="5" destOrd="0" presId="urn:microsoft.com/office/officeart/2005/8/layout/orgChart1"/>
    <dgm:cxn modelId="{9360CC08-119A-4E3A-86BB-E74D37DADFD3}" type="presParOf" srcId="{764D6504-4D75-4AD3-9C86-38D2B699A5F8}" destId="{F5E440F7-973E-461D-B5DD-CDBB86988981}" srcOrd="0" destOrd="0" presId="urn:microsoft.com/office/officeart/2005/8/layout/orgChart1"/>
    <dgm:cxn modelId="{6ECDCA26-9799-40FD-A6E2-B5CE5243C1B0}" type="presParOf" srcId="{F5E440F7-973E-461D-B5DD-CDBB86988981}" destId="{053F5B0E-A4B7-48E9-B7CA-7DCEC8F555A4}" srcOrd="0" destOrd="0" presId="urn:microsoft.com/office/officeart/2005/8/layout/orgChart1"/>
    <dgm:cxn modelId="{CF0A5018-88DD-49CB-930A-80CF75F6C8CC}" type="presParOf" srcId="{F5E440F7-973E-461D-B5DD-CDBB86988981}" destId="{F944C507-999F-4519-921E-7EBC9A1A7D6B}" srcOrd="1" destOrd="0" presId="urn:microsoft.com/office/officeart/2005/8/layout/orgChart1"/>
    <dgm:cxn modelId="{2BC61A33-36B0-4873-AA98-E4B06E9AD754}" type="presParOf" srcId="{764D6504-4D75-4AD3-9C86-38D2B699A5F8}" destId="{60B80B51-9D25-4BD0-8BE8-5162F4201F73}" srcOrd="1" destOrd="0" presId="urn:microsoft.com/office/officeart/2005/8/layout/orgChart1"/>
    <dgm:cxn modelId="{BB76CC60-DE25-45E5-8C14-E3A0E312405C}" type="presParOf" srcId="{764D6504-4D75-4AD3-9C86-38D2B699A5F8}" destId="{AD1CF270-7D20-48A5-8673-B742290078F8}" srcOrd="2" destOrd="0" presId="urn:microsoft.com/office/officeart/2005/8/layout/orgChart1"/>
    <dgm:cxn modelId="{982F1B5E-46C7-4A17-9A37-6BC5A4DD4148}" type="presParOf" srcId="{7B515267-A5B5-4735-B058-06B8677A9B47}" destId="{B2AC5C27-D618-41A2-9B91-78A2C6A3779E}" srcOrd="6" destOrd="0" presId="urn:microsoft.com/office/officeart/2005/8/layout/orgChart1"/>
    <dgm:cxn modelId="{48F0AF3E-12C8-4C02-8925-2C8B08A22015}" type="presParOf" srcId="{7B515267-A5B5-4735-B058-06B8677A9B47}" destId="{5E3581E6-7888-4823-87B3-3F20492DC152}" srcOrd="7" destOrd="0" presId="urn:microsoft.com/office/officeart/2005/8/layout/orgChart1"/>
    <dgm:cxn modelId="{7E1D1C91-A084-4A49-8210-8F2041507199}" type="presParOf" srcId="{5E3581E6-7888-4823-87B3-3F20492DC152}" destId="{5C57C172-B9F7-4554-8728-AAD13076089B}" srcOrd="0" destOrd="0" presId="urn:microsoft.com/office/officeart/2005/8/layout/orgChart1"/>
    <dgm:cxn modelId="{D2FEAE47-0257-438C-B9A2-0329FA686DAB}" type="presParOf" srcId="{5C57C172-B9F7-4554-8728-AAD13076089B}" destId="{89F7733C-293D-46FB-BEFD-1D1F6D06FE7F}" srcOrd="0" destOrd="0" presId="urn:microsoft.com/office/officeart/2005/8/layout/orgChart1"/>
    <dgm:cxn modelId="{8F00DABC-D662-4E1B-8437-17622F1575EE}" type="presParOf" srcId="{5C57C172-B9F7-4554-8728-AAD13076089B}" destId="{4C113285-42B4-414F-A124-70BA04278DF3}" srcOrd="1" destOrd="0" presId="urn:microsoft.com/office/officeart/2005/8/layout/orgChart1"/>
    <dgm:cxn modelId="{98A138DA-F215-4CD9-A8C2-FA51A89AD08B}" type="presParOf" srcId="{5E3581E6-7888-4823-87B3-3F20492DC152}" destId="{35024CF5-6EF9-44FA-97CB-7E099C80C7EE}" srcOrd="1" destOrd="0" presId="urn:microsoft.com/office/officeart/2005/8/layout/orgChart1"/>
    <dgm:cxn modelId="{137A8162-C069-4DEF-B744-8106E32252E7}" type="presParOf" srcId="{5E3581E6-7888-4823-87B3-3F20492DC152}" destId="{75901858-5DF7-46DA-9C96-5E7B53233713}" srcOrd="2" destOrd="0" presId="urn:microsoft.com/office/officeart/2005/8/layout/orgChart1"/>
    <dgm:cxn modelId="{32536661-4362-4B5A-929D-FE1B13FE9428}" type="presParOf" srcId="{7B515267-A5B5-4735-B058-06B8677A9B47}" destId="{004892BE-54F0-4288-BB3A-F38E7DF10EDA}" srcOrd="8" destOrd="0" presId="urn:microsoft.com/office/officeart/2005/8/layout/orgChart1"/>
    <dgm:cxn modelId="{7BB642B2-938D-4D87-A819-3FA89760521D}" type="presParOf" srcId="{7B515267-A5B5-4735-B058-06B8677A9B47}" destId="{F8EE33AA-DDFB-4265-BAEA-BB03752B9B44}" srcOrd="9" destOrd="0" presId="urn:microsoft.com/office/officeart/2005/8/layout/orgChart1"/>
    <dgm:cxn modelId="{01F954D7-F4D3-4CD1-94ED-8C0102677F68}" type="presParOf" srcId="{F8EE33AA-DDFB-4265-BAEA-BB03752B9B44}" destId="{8A8FBCEC-B46E-4774-BE81-943AEDAB012B}" srcOrd="0" destOrd="0" presId="urn:microsoft.com/office/officeart/2005/8/layout/orgChart1"/>
    <dgm:cxn modelId="{3D54957A-2DCB-481A-8F23-8F363D17E2B7}" type="presParOf" srcId="{8A8FBCEC-B46E-4774-BE81-943AEDAB012B}" destId="{41F49D92-652F-4543-BFE6-0198509B79AB}" srcOrd="0" destOrd="0" presId="urn:microsoft.com/office/officeart/2005/8/layout/orgChart1"/>
    <dgm:cxn modelId="{1D19E96E-AFB6-41A3-81A1-69CBE5DEDD78}" type="presParOf" srcId="{8A8FBCEC-B46E-4774-BE81-943AEDAB012B}" destId="{7739819A-1221-4EF1-91E2-640FAE79C64E}" srcOrd="1" destOrd="0" presId="urn:microsoft.com/office/officeart/2005/8/layout/orgChart1"/>
    <dgm:cxn modelId="{B6E3B5DB-73C3-48C4-84EC-BE30C87E5505}" type="presParOf" srcId="{F8EE33AA-DDFB-4265-BAEA-BB03752B9B44}" destId="{8D11020E-163F-4FC2-91BD-0C46FA5FAF02}" srcOrd="1" destOrd="0" presId="urn:microsoft.com/office/officeart/2005/8/layout/orgChart1"/>
    <dgm:cxn modelId="{2CFFD128-7BF6-4F25-A2FB-C25438374570}" type="presParOf" srcId="{F8EE33AA-DDFB-4265-BAEA-BB03752B9B44}" destId="{52542A75-7EBA-4AF6-A7B8-422600450FFF}" srcOrd="2" destOrd="0" presId="urn:microsoft.com/office/officeart/2005/8/layout/orgChart1"/>
    <dgm:cxn modelId="{6AA23EE9-B4B4-4101-8FAA-D94792DECA7D}" type="presParOf" srcId="{7B515267-A5B5-4735-B058-06B8677A9B47}" destId="{F14A7032-C7BF-479C-9C3B-AD7AD15CBCF1}" srcOrd="10" destOrd="0" presId="urn:microsoft.com/office/officeart/2005/8/layout/orgChart1"/>
    <dgm:cxn modelId="{A0C44ED9-F69D-4D3C-A2C8-003E5C96483E}" type="presParOf" srcId="{7B515267-A5B5-4735-B058-06B8677A9B47}" destId="{D6F4B69A-FB9A-4BA7-BCD9-D268E3E33DF6}" srcOrd="11" destOrd="0" presId="urn:microsoft.com/office/officeart/2005/8/layout/orgChart1"/>
    <dgm:cxn modelId="{FA7534C9-2255-4621-A05E-36C8B6CB0A74}" type="presParOf" srcId="{D6F4B69A-FB9A-4BA7-BCD9-D268E3E33DF6}" destId="{A0338969-1A2B-46E6-830A-A6FD6AC8EBAE}" srcOrd="0" destOrd="0" presId="urn:microsoft.com/office/officeart/2005/8/layout/orgChart1"/>
    <dgm:cxn modelId="{7F1F8263-3CEB-4950-84BC-0F8E31020BA3}" type="presParOf" srcId="{A0338969-1A2B-46E6-830A-A6FD6AC8EBAE}" destId="{D0835E6E-DD3D-48BF-92C0-BE75E110049F}" srcOrd="0" destOrd="0" presId="urn:microsoft.com/office/officeart/2005/8/layout/orgChart1"/>
    <dgm:cxn modelId="{E1F4322E-671F-4FCC-84A0-FF4200F5F00E}" type="presParOf" srcId="{A0338969-1A2B-46E6-830A-A6FD6AC8EBAE}" destId="{16261199-45C6-4B16-9603-44DA9B020959}" srcOrd="1" destOrd="0" presId="urn:microsoft.com/office/officeart/2005/8/layout/orgChart1"/>
    <dgm:cxn modelId="{49AFC63D-A084-4731-AB8C-B306A623C3A5}" type="presParOf" srcId="{D6F4B69A-FB9A-4BA7-BCD9-D268E3E33DF6}" destId="{660B82AC-994D-4D44-8E38-5C5F8A28E2B7}" srcOrd="1" destOrd="0" presId="urn:microsoft.com/office/officeart/2005/8/layout/orgChart1"/>
    <dgm:cxn modelId="{FA2B0ECA-FBE4-4FAC-83C9-34244BC59D41}" type="presParOf" srcId="{D6F4B69A-FB9A-4BA7-BCD9-D268E3E33DF6}" destId="{1259A6B5-574D-4B76-9FE6-F9295F1BD7F0}" srcOrd="2" destOrd="0" presId="urn:microsoft.com/office/officeart/2005/8/layout/orgChart1"/>
    <dgm:cxn modelId="{70FBA9C8-FA44-4D07-9407-F23ABB014156}" type="presParOf" srcId="{E8F422EC-56B8-4DF8-8104-A020AA20EDEE}" destId="{01224B11-BDD3-4819-8A2B-280C054956F4}" srcOrd="2" destOrd="0" presId="urn:microsoft.com/office/officeart/2005/8/layout/orgChart1"/>
    <dgm:cxn modelId="{4513E6C0-0209-4E8B-9910-0BD6B9516AC7}" type="presParOf" srcId="{6AF4FCF6-67C7-400D-8FBC-8AECA4B73EC1}" destId="{3199FD43-A1ED-46A8-AB87-1951E1F3826A}" srcOrd="8" destOrd="0" presId="urn:microsoft.com/office/officeart/2005/8/layout/orgChart1"/>
    <dgm:cxn modelId="{54C178EC-457C-4F88-9995-2C2053A799EC}" type="presParOf" srcId="{6AF4FCF6-67C7-400D-8FBC-8AECA4B73EC1}" destId="{E344F673-6623-48B7-B038-45EB9C478D95}" srcOrd="9" destOrd="0" presId="urn:microsoft.com/office/officeart/2005/8/layout/orgChart1"/>
    <dgm:cxn modelId="{C9268916-DD9E-4E46-BE2B-F3CC9D000759}" type="presParOf" srcId="{E344F673-6623-48B7-B038-45EB9C478D95}" destId="{F3F28829-5C34-4250-99ED-A773C0813AFD}" srcOrd="0" destOrd="0" presId="urn:microsoft.com/office/officeart/2005/8/layout/orgChart1"/>
    <dgm:cxn modelId="{1D4366BF-F08F-41B2-B8A4-74936560AABC}" type="presParOf" srcId="{F3F28829-5C34-4250-99ED-A773C0813AFD}" destId="{44951E4F-6FD1-4F3E-B204-208D257BC5CD}" srcOrd="0" destOrd="0" presId="urn:microsoft.com/office/officeart/2005/8/layout/orgChart1"/>
    <dgm:cxn modelId="{BF8FC4C3-5847-4FA0-A278-A6135A47F539}" type="presParOf" srcId="{F3F28829-5C34-4250-99ED-A773C0813AFD}" destId="{95210950-6A70-4D09-B3F9-CC118056FEBA}" srcOrd="1" destOrd="0" presId="urn:microsoft.com/office/officeart/2005/8/layout/orgChart1"/>
    <dgm:cxn modelId="{5C891CB4-04D4-4412-AEE3-C1ECE3FF1624}" type="presParOf" srcId="{E344F673-6623-48B7-B038-45EB9C478D95}" destId="{35A61B43-9445-4515-ACD9-243E0C7E93BB}" srcOrd="1" destOrd="0" presId="urn:microsoft.com/office/officeart/2005/8/layout/orgChart1"/>
    <dgm:cxn modelId="{69BEEF9B-C54C-4973-AFEC-FBC794463E69}" type="presParOf" srcId="{35A61B43-9445-4515-ACD9-243E0C7E93BB}" destId="{50549247-49CF-457E-BE83-3A0254BB728D}" srcOrd="0" destOrd="0" presId="urn:microsoft.com/office/officeart/2005/8/layout/orgChart1"/>
    <dgm:cxn modelId="{7DBEE262-CAAC-443E-B60B-E1DEA24F66DE}" type="presParOf" srcId="{35A61B43-9445-4515-ACD9-243E0C7E93BB}" destId="{78C66936-7BE0-43DA-BDA3-F70E72D34D85}" srcOrd="1" destOrd="0" presId="urn:microsoft.com/office/officeart/2005/8/layout/orgChart1"/>
    <dgm:cxn modelId="{33B473E7-3743-4D30-A170-8102216E2A4C}" type="presParOf" srcId="{78C66936-7BE0-43DA-BDA3-F70E72D34D85}" destId="{6BB12B22-56EC-47E5-88EA-16F3F0350A6C}" srcOrd="0" destOrd="0" presId="urn:microsoft.com/office/officeart/2005/8/layout/orgChart1"/>
    <dgm:cxn modelId="{C8F835B8-E4A2-4D71-BBCC-AA032DA597BB}" type="presParOf" srcId="{6BB12B22-56EC-47E5-88EA-16F3F0350A6C}" destId="{63FA0CC7-C525-4F54-8294-112B6EABC9C6}" srcOrd="0" destOrd="0" presId="urn:microsoft.com/office/officeart/2005/8/layout/orgChart1"/>
    <dgm:cxn modelId="{B059ED12-4748-44F5-A6FD-FE13F2E91983}" type="presParOf" srcId="{6BB12B22-56EC-47E5-88EA-16F3F0350A6C}" destId="{BB1E5180-6E32-462F-BF66-46B5D983ED6D}" srcOrd="1" destOrd="0" presId="urn:microsoft.com/office/officeart/2005/8/layout/orgChart1"/>
    <dgm:cxn modelId="{E0744646-744B-4E0E-B6D3-2B3B12E1DA41}" type="presParOf" srcId="{78C66936-7BE0-43DA-BDA3-F70E72D34D85}" destId="{E9C0DA2E-5A84-490A-AEE6-7B7C1D3F4370}" srcOrd="1" destOrd="0" presId="urn:microsoft.com/office/officeart/2005/8/layout/orgChart1"/>
    <dgm:cxn modelId="{C686339B-1493-4106-8F15-20931B091B93}" type="presParOf" srcId="{78C66936-7BE0-43DA-BDA3-F70E72D34D85}" destId="{2C34088D-380B-4A80-A5D6-420BB4B42074}" srcOrd="2" destOrd="0" presId="urn:microsoft.com/office/officeart/2005/8/layout/orgChart1"/>
    <dgm:cxn modelId="{1CE3C2C2-5C68-4D79-9AFE-0607CA410CCA}" type="presParOf" srcId="{35A61B43-9445-4515-ACD9-243E0C7E93BB}" destId="{CF30F188-C027-4C0E-851B-F2C475014FDA}" srcOrd="2" destOrd="0" presId="urn:microsoft.com/office/officeart/2005/8/layout/orgChart1"/>
    <dgm:cxn modelId="{C2216940-BA02-4A15-B972-AFF27AB45ADA}" type="presParOf" srcId="{35A61B43-9445-4515-ACD9-243E0C7E93BB}" destId="{11A043A4-E5B0-4C56-BE83-19B5B88CA5E8}" srcOrd="3" destOrd="0" presId="urn:microsoft.com/office/officeart/2005/8/layout/orgChart1"/>
    <dgm:cxn modelId="{C8FC697B-2438-4AF7-9DF9-92F92479DD21}" type="presParOf" srcId="{11A043A4-E5B0-4C56-BE83-19B5B88CA5E8}" destId="{027ADE34-2689-4408-85EA-AB5FBDE711A3}" srcOrd="0" destOrd="0" presId="urn:microsoft.com/office/officeart/2005/8/layout/orgChart1"/>
    <dgm:cxn modelId="{91524A57-CB7E-4B41-9F77-010B4DEFE4BE}" type="presParOf" srcId="{027ADE34-2689-4408-85EA-AB5FBDE711A3}" destId="{87963DDB-1BBE-4FC9-833A-845E73D0B723}" srcOrd="0" destOrd="0" presId="urn:microsoft.com/office/officeart/2005/8/layout/orgChart1"/>
    <dgm:cxn modelId="{740146DF-3A32-47B9-BCB9-42B948501C5B}" type="presParOf" srcId="{027ADE34-2689-4408-85EA-AB5FBDE711A3}" destId="{FB74F297-22B4-4442-B70A-5D4165C808EF}" srcOrd="1" destOrd="0" presId="urn:microsoft.com/office/officeart/2005/8/layout/orgChart1"/>
    <dgm:cxn modelId="{D7F04FDD-B9FB-48B7-943F-DA5402ADBA32}" type="presParOf" srcId="{11A043A4-E5B0-4C56-BE83-19B5B88CA5E8}" destId="{2EB17E4A-0926-4584-A543-772CCC0DBE9E}" srcOrd="1" destOrd="0" presId="urn:microsoft.com/office/officeart/2005/8/layout/orgChart1"/>
    <dgm:cxn modelId="{21249506-63D2-42C3-A1AF-A36A4EE8CBDD}" type="presParOf" srcId="{11A043A4-E5B0-4C56-BE83-19B5B88CA5E8}" destId="{C43D96D7-229C-4278-95F2-1038639FF1CC}" srcOrd="2" destOrd="0" presId="urn:microsoft.com/office/officeart/2005/8/layout/orgChart1"/>
    <dgm:cxn modelId="{FA1580D1-52EF-4FBF-9D96-89A7550B5307}" type="presParOf" srcId="{35A61B43-9445-4515-ACD9-243E0C7E93BB}" destId="{5BE85DA3-DDDE-4EB9-B1A5-5BE742C6E798}" srcOrd="4" destOrd="0" presId="urn:microsoft.com/office/officeart/2005/8/layout/orgChart1"/>
    <dgm:cxn modelId="{F7067713-9AF5-46A6-8543-F565D823ED0F}" type="presParOf" srcId="{35A61B43-9445-4515-ACD9-243E0C7E93BB}" destId="{500AD211-1D8A-43B4-9E58-C4670709C43D}" srcOrd="5" destOrd="0" presId="urn:microsoft.com/office/officeart/2005/8/layout/orgChart1"/>
    <dgm:cxn modelId="{208654D0-D8E3-4B8F-804F-BE2AEE8E2360}" type="presParOf" srcId="{500AD211-1D8A-43B4-9E58-C4670709C43D}" destId="{B39FEED9-4707-4599-AE0A-C58E8DA8691E}" srcOrd="0" destOrd="0" presId="urn:microsoft.com/office/officeart/2005/8/layout/orgChart1"/>
    <dgm:cxn modelId="{5A9C60ED-EA30-4D8D-9C06-4E2F3E810630}" type="presParOf" srcId="{B39FEED9-4707-4599-AE0A-C58E8DA8691E}" destId="{94B88681-4DFD-4AD2-98C2-F6A471AB9CE2}" srcOrd="0" destOrd="0" presId="urn:microsoft.com/office/officeart/2005/8/layout/orgChart1"/>
    <dgm:cxn modelId="{566D51CE-8D5D-49FD-BAC0-6C90A37F40A6}" type="presParOf" srcId="{B39FEED9-4707-4599-AE0A-C58E8DA8691E}" destId="{9216B161-C5D2-4983-A2FA-E4F988F674BD}" srcOrd="1" destOrd="0" presId="urn:microsoft.com/office/officeart/2005/8/layout/orgChart1"/>
    <dgm:cxn modelId="{A6597838-62A8-414A-8F3B-321008CA5BC9}" type="presParOf" srcId="{500AD211-1D8A-43B4-9E58-C4670709C43D}" destId="{8E2672AA-B645-43D6-93ED-886F27424550}" srcOrd="1" destOrd="0" presId="urn:microsoft.com/office/officeart/2005/8/layout/orgChart1"/>
    <dgm:cxn modelId="{9CD22078-62AB-4ADF-8432-A1C7316BC6BA}" type="presParOf" srcId="{500AD211-1D8A-43B4-9E58-C4670709C43D}" destId="{2DC69373-B565-48CE-97BB-DEEA66305D2A}" srcOrd="2" destOrd="0" presId="urn:microsoft.com/office/officeart/2005/8/layout/orgChart1"/>
    <dgm:cxn modelId="{C835A4D9-C4B1-4DDC-AF01-699AB7486E31}" type="presParOf" srcId="{E344F673-6623-48B7-B038-45EB9C478D95}" destId="{380E5359-C971-40DF-8DE1-198A2228F6F9}" srcOrd="2" destOrd="0" presId="urn:microsoft.com/office/officeart/2005/8/layout/orgChart1"/>
    <dgm:cxn modelId="{2ACFD3E4-663C-4611-A2CD-9C36771A9B01}" type="presParOf" srcId="{6AF4FCF6-67C7-400D-8FBC-8AECA4B73EC1}" destId="{504B58FC-D725-447A-B836-FD29892A7A0A}" srcOrd="10" destOrd="0" presId="urn:microsoft.com/office/officeart/2005/8/layout/orgChart1"/>
    <dgm:cxn modelId="{3DCFB571-50AF-47F3-98D4-4DC0F6A4DD2E}" type="presParOf" srcId="{6AF4FCF6-67C7-400D-8FBC-8AECA4B73EC1}" destId="{33AD253E-02DC-40B2-8CC9-BFE6E2FDAD50}" srcOrd="11" destOrd="0" presId="urn:microsoft.com/office/officeart/2005/8/layout/orgChart1"/>
    <dgm:cxn modelId="{60AFDBD2-36AC-4FDD-8762-DE5720E1B879}" type="presParOf" srcId="{33AD253E-02DC-40B2-8CC9-BFE6E2FDAD50}" destId="{4529259D-F526-4599-830F-D2CBC7CBFE5A}" srcOrd="0" destOrd="0" presId="urn:microsoft.com/office/officeart/2005/8/layout/orgChart1"/>
    <dgm:cxn modelId="{DA6321DF-D7D6-4DDE-AE3F-6D8A26B4093B}" type="presParOf" srcId="{4529259D-F526-4599-830F-D2CBC7CBFE5A}" destId="{FF34087C-4A4D-42F4-8FA0-AA94DA3C1E58}" srcOrd="0" destOrd="0" presId="urn:microsoft.com/office/officeart/2005/8/layout/orgChart1"/>
    <dgm:cxn modelId="{FAE343C1-8D00-4B08-BCD5-F7F613C83A49}" type="presParOf" srcId="{4529259D-F526-4599-830F-D2CBC7CBFE5A}" destId="{36152FD1-010B-496B-99F2-3513C76B7849}" srcOrd="1" destOrd="0" presId="urn:microsoft.com/office/officeart/2005/8/layout/orgChart1"/>
    <dgm:cxn modelId="{9A474D71-4F38-467E-A1C5-BE8268A12C70}" type="presParOf" srcId="{33AD253E-02DC-40B2-8CC9-BFE6E2FDAD50}" destId="{3FBBB3C3-D57C-4AFF-B09F-1D440FCE27F9}" srcOrd="1" destOrd="0" presId="urn:microsoft.com/office/officeart/2005/8/layout/orgChart1"/>
    <dgm:cxn modelId="{FC56410E-300E-411C-BE7D-B4265CDB0BAE}" type="presParOf" srcId="{33AD253E-02DC-40B2-8CC9-BFE6E2FDAD50}" destId="{21A4F900-8823-497A-8C60-DEB3DB9BB27B}" srcOrd="2" destOrd="0" presId="urn:microsoft.com/office/officeart/2005/8/layout/orgChart1"/>
    <dgm:cxn modelId="{F734CACE-1057-488A-AF68-FBD5EB5BA8FB}" type="presParOf" srcId="{6AF4FCF6-67C7-400D-8FBC-8AECA4B73EC1}" destId="{2BF524AD-4B64-4F21-AEEB-5336740F87CE}" srcOrd="12" destOrd="0" presId="urn:microsoft.com/office/officeart/2005/8/layout/orgChart1"/>
    <dgm:cxn modelId="{5E298463-D2CA-4186-922A-36C73FF06F75}" type="presParOf" srcId="{6AF4FCF6-67C7-400D-8FBC-8AECA4B73EC1}" destId="{BB95FE90-7417-4DFB-8C04-F8B9C6F8E4EE}" srcOrd="13" destOrd="0" presId="urn:microsoft.com/office/officeart/2005/8/layout/orgChart1"/>
    <dgm:cxn modelId="{E240ECC0-7438-49C5-82BE-D4B3CEAB496D}" type="presParOf" srcId="{BB95FE90-7417-4DFB-8C04-F8B9C6F8E4EE}" destId="{7FEA3119-3B11-4C06-BCAA-1F834F4F2886}" srcOrd="0" destOrd="0" presId="urn:microsoft.com/office/officeart/2005/8/layout/orgChart1"/>
    <dgm:cxn modelId="{933A7FC7-EEF7-4FCD-AC6F-16F1D773C8E0}" type="presParOf" srcId="{7FEA3119-3B11-4C06-BCAA-1F834F4F2886}" destId="{650B8F13-614A-4CF6-9559-C2CFCC7C5647}" srcOrd="0" destOrd="0" presId="urn:microsoft.com/office/officeart/2005/8/layout/orgChart1"/>
    <dgm:cxn modelId="{0697286A-4E9B-4B57-AF8C-F5688C5500D4}" type="presParOf" srcId="{7FEA3119-3B11-4C06-BCAA-1F834F4F2886}" destId="{C3B7B4B4-8B25-4798-93DF-E42D6A214FEF}" srcOrd="1" destOrd="0" presId="urn:microsoft.com/office/officeart/2005/8/layout/orgChart1"/>
    <dgm:cxn modelId="{B7B464C8-B4FA-43B5-8240-E1A0C6927790}" type="presParOf" srcId="{BB95FE90-7417-4DFB-8C04-F8B9C6F8E4EE}" destId="{81CB2B73-1C51-46BC-AD7F-8D64B0FDF229}" srcOrd="1" destOrd="0" presId="urn:microsoft.com/office/officeart/2005/8/layout/orgChart1"/>
    <dgm:cxn modelId="{237F7E25-E1EA-4668-824A-7EF8A7B0BA4C}" type="presParOf" srcId="{BB95FE90-7417-4DFB-8C04-F8B9C6F8E4EE}" destId="{6A4EEEB8-3B95-411C-A6BA-41CEE237B967}" srcOrd="2" destOrd="0" presId="urn:microsoft.com/office/officeart/2005/8/layout/orgChart1"/>
    <dgm:cxn modelId="{37D03427-5AFB-4DC1-9AAE-F2FE29D38B00}" type="presParOf" srcId="{1483798D-4941-44D2-B0D4-1F12A33A5D9E}" destId="{E83A9A74-9509-489F-BB0D-A7AC6140FB0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F524AD-4B64-4F21-AEEB-5336740F87CE}">
      <dsp:nvSpPr>
        <dsp:cNvPr id="0" name=""/>
        <dsp:cNvSpPr/>
      </dsp:nvSpPr>
      <dsp:spPr>
        <a:xfrm>
          <a:off x="4460358" y="564598"/>
          <a:ext cx="3918317" cy="226679"/>
        </a:xfrm>
        <a:custGeom>
          <a:avLst/>
          <a:gdLst/>
          <a:ahLst/>
          <a:cxnLst/>
          <a:rect l="0" t="0" r="0" b="0"/>
          <a:pathLst>
            <a:path>
              <a:moveTo>
                <a:pt x="0" y="0"/>
              </a:moveTo>
              <a:lnTo>
                <a:pt x="0" y="113339"/>
              </a:lnTo>
              <a:lnTo>
                <a:pt x="3918317" y="113339"/>
              </a:lnTo>
              <a:lnTo>
                <a:pt x="3918317" y="22667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4B58FC-D725-447A-B836-FD29892A7A0A}">
      <dsp:nvSpPr>
        <dsp:cNvPr id="0" name=""/>
        <dsp:cNvSpPr/>
      </dsp:nvSpPr>
      <dsp:spPr>
        <a:xfrm>
          <a:off x="4460358" y="564598"/>
          <a:ext cx="2612211" cy="226679"/>
        </a:xfrm>
        <a:custGeom>
          <a:avLst/>
          <a:gdLst/>
          <a:ahLst/>
          <a:cxnLst/>
          <a:rect l="0" t="0" r="0" b="0"/>
          <a:pathLst>
            <a:path>
              <a:moveTo>
                <a:pt x="0" y="0"/>
              </a:moveTo>
              <a:lnTo>
                <a:pt x="0" y="113339"/>
              </a:lnTo>
              <a:lnTo>
                <a:pt x="2612211" y="113339"/>
              </a:lnTo>
              <a:lnTo>
                <a:pt x="2612211" y="22667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E85DA3-DDDE-4EB9-B1A5-5BE742C6E798}">
      <dsp:nvSpPr>
        <dsp:cNvPr id="0" name=""/>
        <dsp:cNvSpPr/>
      </dsp:nvSpPr>
      <dsp:spPr>
        <a:xfrm>
          <a:off x="5334693" y="1330990"/>
          <a:ext cx="161913" cy="2029321"/>
        </a:xfrm>
        <a:custGeom>
          <a:avLst/>
          <a:gdLst/>
          <a:ahLst/>
          <a:cxnLst/>
          <a:rect l="0" t="0" r="0" b="0"/>
          <a:pathLst>
            <a:path>
              <a:moveTo>
                <a:pt x="0" y="0"/>
              </a:moveTo>
              <a:lnTo>
                <a:pt x="0" y="2029321"/>
              </a:lnTo>
              <a:lnTo>
                <a:pt x="161913" y="202932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30F188-C027-4C0E-851B-F2C475014FDA}">
      <dsp:nvSpPr>
        <dsp:cNvPr id="0" name=""/>
        <dsp:cNvSpPr/>
      </dsp:nvSpPr>
      <dsp:spPr>
        <a:xfrm>
          <a:off x="5334693" y="1330990"/>
          <a:ext cx="161913" cy="1262928"/>
        </a:xfrm>
        <a:custGeom>
          <a:avLst/>
          <a:gdLst/>
          <a:ahLst/>
          <a:cxnLst/>
          <a:rect l="0" t="0" r="0" b="0"/>
          <a:pathLst>
            <a:path>
              <a:moveTo>
                <a:pt x="0" y="0"/>
              </a:moveTo>
              <a:lnTo>
                <a:pt x="0" y="1262928"/>
              </a:lnTo>
              <a:lnTo>
                <a:pt x="161913" y="126292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549247-49CF-457E-BE83-3A0254BB728D}">
      <dsp:nvSpPr>
        <dsp:cNvPr id="0" name=""/>
        <dsp:cNvSpPr/>
      </dsp:nvSpPr>
      <dsp:spPr>
        <a:xfrm>
          <a:off x="5334693" y="1330990"/>
          <a:ext cx="161913" cy="496536"/>
        </a:xfrm>
        <a:custGeom>
          <a:avLst/>
          <a:gdLst/>
          <a:ahLst/>
          <a:cxnLst/>
          <a:rect l="0" t="0" r="0" b="0"/>
          <a:pathLst>
            <a:path>
              <a:moveTo>
                <a:pt x="0" y="0"/>
              </a:moveTo>
              <a:lnTo>
                <a:pt x="0" y="496536"/>
              </a:lnTo>
              <a:lnTo>
                <a:pt x="161913" y="49653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99FD43-A1ED-46A8-AB87-1951E1F3826A}">
      <dsp:nvSpPr>
        <dsp:cNvPr id="0" name=""/>
        <dsp:cNvSpPr/>
      </dsp:nvSpPr>
      <dsp:spPr>
        <a:xfrm>
          <a:off x="4460358" y="564598"/>
          <a:ext cx="1306105" cy="226679"/>
        </a:xfrm>
        <a:custGeom>
          <a:avLst/>
          <a:gdLst/>
          <a:ahLst/>
          <a:cxnLst/>
          <a:rect l="0" t="0" r="0" b="0"/>
          <a:pathLst>
            <a:path>
              <a:moveTo>
                <a:pt x="0" y="0"/>
              </a:moveTo>
              <a:lnTo>
                <a:pt x="0" y="113339"/>
              </a:lnTo>
              <a:lnTo>
                <a:pt x="1306105" y="113339"/>
              </a:lnTo>
              <a:lnTo>
                <a:pt x="1306105" y="22667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4A7032-C7BF-479C-9C3B-AD7AD15CBCF1}">
      <dsp:nvSpPr>
        <dsp:cNvPr id="0" name=""/>
        <dsp:cNvSpPr/>
      </dsp:nvSpPr>
      <dsp:spPr>
        <a:xfrm>
          <a:off x="4028587" y="1330990"/>
          <a:ext cx="161913" cy="4328499"/>
        </a:xfrm>
        <a:custGeom>
          <a:avLst/>
          <a:gdLst/>
          <a:ahLst/>
          <a:cxnLst/>
          <a:rect l="0" t="0" r="0" b="0"/>
          <a:pathLst>
            <a:path>
              <a:moveTo>
                <a:pt x="0" y="0"/>
              </a:moveTo>
              <a:lnTo>
                <a:pt x="0" y="4328499"/>
              </a:lnTo>
              <a:lnTo>
                <a:pt x="161913" y="432849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4892BE-54F0-4288-BB3A-F38E7DF10EDA}">
      <dsp:nvSpPr>
        <dsp:cNvPr id="0" name=""/>
        <dsp:cNvSpPr/>
      </dsp:nvSpPr>
      <dsp:spPr>
        <a:xfrm>
          <a:off x="4028587" y="1330990"/>
          <a:ext cx="161913" cy="3562106"/>
        </a:xfrm>
        <a:custGeom>
          <a:avLst/>
          <a:gdLst/>
          <a:ahLst/>
          <a:cxnLst/>
          <a:rect l="0" t="0" r="0" b="0"/>
          <a:pathLst>
            <a:path>
              <a:moveTo>
                <a:pt x="0" y="0"/>
              </a:moveTo>
              <a:lnTo>
                <a:pt x="0" y="3562106"/>
              </a:lnTo>
              <a:lnTo>
                <a:pt x="161913" y="356210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AC5C27-D618-41A2-9B91-78A2C6A3779E}">
      <dsp:nvSpPr>
        <dsp:cNvPr id="0" name=""/>
        <dsp:cNvSpPr/>
      </dsp:nvSpPr>
      <dsp:spPr>
        <a:xfrm>
          <a:off x="4028587" y="1330990"/>
          <a:ext cx="161913" cy="2795713"/>
        </a:xfrm>
        <a:custGeom>
          <a:avLst/>
          <a:gdLst/>
          <a:ahLst/>
          <a:cxnLst/>
          <a:rect l="0" t="0" r="0" b="0"/>
          <a:pathLst>
            <a:path>
              <a:moveTo>
                <a:pt x="0" y="0"/>
              </a:moveTo>
              <a:lnTo>
                <a:pt x="0" y="2795713"/>
              </a:lnTo>
              <a:lnTo>
                <a:pt x="161913" y="27957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1FAB6E-09BB-4CD3-AACB-179EC5359266}">
      <dsp:nvSpPr>
        <dsp:cNvPr id="0" name=""/>
        <dsp:cNvSpPr/>
      </dsp:nvSpPr>
      <dsp:spPr>
        <a:xfrm>
          <a:off x="4028587" y="1330990"/>
          <a:ext cx="161913" cy="2029321"/>
        </a:xfrm>
        <a:custGeom>
          <a:avLst/>
          <a:gdLst/>
          <a:ahLst/>
          <a:cxnLst/>
          <a:rect l="0" t="0" r="0" b="0"/>
          <a:pathLst>
            <a:path>
              <a:moveTo>
                <a:pt x="0" y="0"/>
              </a:moveTo>
              <a:lnTo>
                <a:pt x="0" y="2029321"/>
              </a:lnTo>
              <a:lnTo>
                <a:pt x="161913" y="202932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5A0317-25A2-42C3-9131-909B27932970}">
      <dsp:nvSpPr>
        <dsp:cNvPr id="0" name=""/>
        <dsp:cNvSpPr/>
      </dsp:nvSpPr>
      <dsp:spPr>
        <a:xfrm>
          <a:off x="4028587" y="1330990"/>
          <a:ext cx="161913" cy="1262928"/>
        </a:xfrm>
        <a:custGeom>
          <a:avLst/>
          <a:gdLst/>
          <a:ahLst/>
          <a:cxnLst/>
          <a:rect l="0" t="0" r="0" b="0"/>
          <a:pathLst>
            <a:path>
              <a:moveTo>
                <a:pt x="0" y="0"/>
              </a:moveTo>
              <a:lnTo>
                <a:pt x="0" y="1262928"/>
              </a:lnTo>
              <a:lnTo>
                <a:pt x="161913" y="126292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B5FB00-ADC5-46F7-80F3-DC8AB7CB7A97}">
      <dsp:nvSpPr>
        <dsp:cNvPr id="0" name=""/>
        <dsp:cNvSpPr/>
      </dsp:nvSpPr>
      <dsp:spPr>
        <a:xfrm>
          <a:off x="4028587" y="1330990"/>
          <a:ext cx="161913" cy="496536"/>
        </a:xfrm>
        <a:custGeom>
          <a:avLst/>
          <a:gdLst/>
          <a:ahLst/>
          <a:cxnLst/>
          <a:rect l="0" t="0" r="0" b="0"/>
          <a:pathLst>
            <a:path>
              <a:moveTo>
                <a:pt x="0" y="0"/>
              </a:moveTo>
              <a:lnTo>
                <a:pt x="0" y="496536"/>
              </a:lnTo>
              <a:lnTo>
                <a:pt x="161913" y="49653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297C81-E53F-4564-9E1C-1957866B5428}">
      <dsp:nvSpPr>
        <dsp:cNvPr id="0" name=""/>
        <dsp:cNvSpPr/>
      </dsp:nvSpPr>
      <dsp:spPr>
        <a:xfrm>
          <a:off x="4414638" y="564598"/>
          <a:ext cx="91440" cy="226679"/>
        </a:xfrm>
        <a:custGeom>
          <a:avLst/>
          <a:gdLst/>
          <a:ahLst/>
          <a:cxnLst/>
          <a:rect l="0" t="0" r="0" b="0"/>
          <a:pathLst>
            <a:path>
              <a:moveTo>
                <a:pt x="45720" y="0"/>
              </a:moveTo>
              <a:lnTo>
                <a:pt x="45720" y="22667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B2D165-0FDC-4859-8952-797CF07C437E}">
      <dsp:nvSpPr>
        <dsp:cNvPr id="0" name=""/>
        <dsp:cNvSpPr/>
      </dsp:nvSpPr>
      <dsp:spPr>
        <a:xfrm>
          <a:off x="2722481" y="1330990"/>
          <a:ext cx="161913" cy="2029321"/>
        </a:xfrm>
        <a:custGeom>
          <a:avLst/>
          <a:gdLst/>
          <a:ahLst/>
          <a:cxnLst/>
          <a:rect l="0" t="0" r="0" b="0"/>
          <a:pathLst>
            <a:path>
              <a:moveTo>
                <a:pt x="0" y="0"/>
              </a:moveTo>
              <a:lnTo>
                <a:pt x="0" y="2029321"/>
              </a:lnTo>
              <a:lnTo>
                <a:pt x="161913" y="202932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F546B7-23A8-4094-9BEF-8C6A96CF2B61}">
      <dsp:nvSpPr>
        <dsp:cNvPr id="0" name=""/>
        <dsp:cNvSpPr/>
      </dsp:nvSpPr>
      <dsp:spPr>
        <a:xfrm>
          <a:off x="2722481" y="1330990"/>
          <a:ext cx="161913" cy="1262928"/>
        </a:xfrm>
        <a:custGeom>
          <a:avLst/>
          <a:gdLst/>
          <a:ahLst/>
          <a:cxnLst/>
          <a:rect l="0" t="0" r="0" b="0"/>
          <a:pathLst>
            <a:path>
              <a:moveTo>
                <a:pt x="0" y="0"/>
              </a:moveTo>
              <a:lnTo>
                <a:pt x="0" y="1262928"/>
              </a:lnTo>
              <a:lnTo>
                <a:pt x="161913" y="126292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DA94B7-7066-4A89-9C33-62688F401AB9}">
      <dsp:nvSpPr>
        <dsp:cNvPr id="0" name=""/>
        <dsp:cNvSpPr/>
      </dsp:nvSpPr>
      <dsp:spPr>
        <a:xfrm>
          <a:off x="2722481" y="1330990"/>
          <a:ext cx="204443" cy="475271"/>
        </a:xfrm>
        <a:custGeom>
          <a:avLst/>
          <a:gdLst/>
          <a:ahLst/>
          <a:cxnLst/>
          <a:rect l="0" t="0" r="0" b="0"/>
          <a:pathLst>
            <a:path>
              <a:moveTo>
                <a:pt x="0" y="0"/>
              </a:moveTo>
              <a:lnTo>
                <a:pt x="0" y="475271"/>
              </a:lnTo>
              <a:lnTo>
                <a:pt x="204443" y="47527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0D8450-1ECF-4D90-9B6A-FD85C407A401}">
      <dsp:nvSpPr>
        <dsp:cNvPr id="0" name=""/>
        <dsp:cNvSpPr/>
      </dsp:nvSpPr>
      <dsp:spPr>
        <a:xfrm>
          <a:off x="3154252" y="564598"/>
          <a:ext cx="1306105" cy="226679"/>
        </a:xfrm>
        <a:custGeom>
          <a:avLst/>
          <a:gdLst/>
          <a:ahLst/>
          <a:cxnLst/>
          <a:rect l="0" t="0" r="0" b="0"/>
          <a:pathLst>
            <a:path>
              <a:moveTo>
                <a:pt x="1306105" y="0"/>
              </a:moveTo>
              <a:lnTo>
                <a:pt x="1306105" y="113339"/>
              </a:lnTo>
              <a:lnTo>
                <a:pt x="0" y="113339"/>
              </a:lnTo>
              <a:lnTo>
                <a:pt x="0" y="22667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5DD2F5-E234-4F0F-98D9-539C716265DA}">
      <dsp:nvSpPr>
        <dsp:cNvPr id="0" name=""/>
        <dsp:cNvSpPr/>
      </dsp:nvSpPr>
      <dsp:spPr>
        <a:xfrm>
          <a:off x="1416376" y="1330990"/>
          <a:ext cx="161913" cy="2029321"/>
        </a:xfrm>
        <a:custGeom>
          <a:avLst/>
          <a:gdLst/>
          <a:ahLst/>
          <a:cxnLst/>
          <a:rect l="0" t="0" r="0" b="0"/>
          <a:pathLst>
            <a:path>
              <a:moveTo>
                <a:pt x="0" y="0"/>
              </a:moveTo>
              <a:lnTo>
                <a:pt x="0" y="2029321"/>
              </a:lnTo>
              <a:lnTo>
                <a:pt x="161913" y="202932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90C969-00EA-495D-B609-DCD4D43D2269}">
      <dsp:nvSpPr>
        <dsp:cNvPr id="0" name=""/>
        <dsp:cNvSpPr/>
      </dsp:nvSpPr>
      <dsp:spPr>
        <a:xfrm>
          <a:off x="1416376" y="1330990"/>
          <a:ext cx="161913" cy="1262928"/>
        </a:xfrm>
        <a:custGeom>
          <a:avLst/>
          <a:gdLst/>
          <a:ahLst/>
          <a:cxnLst/>
          <a:rect l="0" t="0" r="0" b="0"/>
          <a:pathLst>
            <a:path>
              <a:moveTo>
                <a:pt x="0" y="0"/>
              </a:moveTo>
              <a:lnTo>
                <a:pt x="0" y="1262928"/>
              </a:lnTo>
              <a:lnTo>
                <a:pt x="161913" y="126292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7B4DBD-9A79-40CD-BCAD-E300960E2908}">
      <dsp:nvSpPr>
        <dsp:cNvPr id="0" name=""/>
        <dsp:cNvSpPr/>
      </dsp:nvSpPr>
      <dsp:spPr>
        <a:xfrm>
          <a:off x="1416376" y="1330990"/>
          <a:ext cx="161913" cy="496536"/>
        </a:xfrm>
        <a:custGeom>
          <a:avLst/>
          <a:gdLst/>
          <a:ahLst/>
          <a:cxnLst/>
          <a:rect l="0" t="0" r="0" b="0"/>
          <a:pathLst>
            <a:path>
              <a:moveTo>
                <a:pt x="0" y="0"/>
              </a:moveTo>
              <a:lnTo>
                <a:pt x="0" y="496536"/>
              </a:lnTo>
              <a:lnTo>
                <a:pt x="161913" y="49653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E732E2-6A19-44BA-A02A-5408784F3551}">
      <dsp:nvSpPr>
        <dsp:cNvPr id="0" name=""/>
        <dsp:cNvSpPr/>
      </dsp:nvSpPr>
      <dsp:spPr>
        <a:xfrm>
          <a:off x="1848146" y="564598"/>
          <a:ext cx="2612211" cy="226679"/>
        </a:xfrm>
        <a:custGeom>
          <a:avLst/>
          <a:gdLst/>
          <a:ahLst/>
          <a:cxnLst/>
          <a:rect l="0" t="0" r="0" b="0"/>
          <a:pathLst>
            <a:path>
              <a:moveTo>
                <a:pt x="2612211" y="0"/>
              </a:moveTo>
              <a:lnTo>
                <a:pt x="2612211" y="113339"/>
              </a:lnTo>
              <a:lnTo>
                <a:pt x="0" y="113339"/>
              </a:lnTo>
              <a:lnTo>
                <a:pt x="0" y="22667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B5ADBF-486E-4475-A3A8-63607E8BB74E}">
      <dsp:nvSpPr>
        <dsp:cNvPr id="0" name=""/>
        <dsp:cNvSpPr/>
      </dsp:nvSpPr>
      <dsp:spPr>
        <a:xfrm>
          <a:off x="107942" y="1310686"/>
          <a:ext cx="132344" cy="2049625"/>
        </a:xfrm>
        <a:custGeom>
          <a:avLst/>
          <a:gdLst/>
          <a:ahLst/>
          <a:cxnLst/>
          <a:rect l="0" t="0" r="0" b="0"/>
          <a:pathLst>
            <a:path>
              <a:moveTo>
                <a:pt x="0" y="0"/>
              </a:moveTo>
              <a:lnTo>
                <a:pt x="0" y="2049625"/>
              </a:lnTo>
              <a:lnTo>
                <a:pt x="132344" y="2049625"/>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BEA4D5-9D5D-447D-9022-73461A8E23BC}">
      <dsp:nvSpPr>
        <dsp:cNvPr id="0" name=""/>
        <dsp:cNvSpPr/>
      </dsp:nvSpPr>
      <dsp:spPr>
        <a:xfrm>
          <a:off x="107942" y="1310686"/>
          <a:ext cx="164241" cy="1283232"/>
        </a:xfrm>
        <a:custGeom>
          <a:avLst/>
          <a:gdLst/>
          <a:ahLst/>
          <a:cxnLst/>
          <a:rect l="0" t="0" r="0" b="0"/>
          <a:pathLst>
            <a:path>
              <a:moveTo>
                <a:pt x="0" y="0"/>
              </a:moveTo>
              <a:lnTo>
                <a:pt x="0" y="1283232"/>
              </a:lnTo>
              <a:lnTo>
                <a:pt x="164241" y="1283232"/>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3A6745-0DB7-499B-A57A-40777E303E1A}">
      <dsp:nvSpPr>
        <dsp:cNvPr id="0" name=""/>
        <dsp:cNvSpPr/>
      </dsp:nvSpPr>
      <dsp:spPr>
        <a:xfrm>
          <a:off x="107942" y="1310686"/>
          <a:ext cx="164241" cy="516840"/>
        </a:xfrm>
        <a:custGeom>
          <a:avLst/>
          <a:gdLst/>
          <a:ahLst/>
          <a:cxnLst/>
          <a:rect l="0" t="0" r="0" b="0"/>
          <a:pathLst>
            <a:path>
              <a:moveTo>
                <a:pt x="0" y="0"/>
              </a:moveTo>
              <a:lnTo>
                <a:pt x="0" y="516840"/>
              </a:lnTo>
              <a:lnTo>
                <a:pt x="164241" y="516840"/>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4D7A2F-F671-4B86-A64D-850DDA49882F}">
      <dsp:nvSpPr>
        <dsp:cNvPr id="0" name=""/>
        <dsp:cNvSpPr/>
      </dsp:nvSpPr>
      <dsp:spPr>
        <a:xfrm>
          <a:off x="539713" y="564598"/>
          <a:ext cx="3920644" cy="206375"/>
        </a:xfrm>
        <a:custGeom>
          <a:avLst/>
          <a:gdLst/>
          <a:ahLst/>
          <a:cxnLst/>
          <a:rect l="0" t="0" r="0" b="0"/>
          <a:pathLst>
            <a:path>
              <a:moveTo>
                <a:pt x="3920644" y="0"/>
              </a:moveTo>
              <a:lnTo>
                <a:pt x="3920644" y="93035"/>
              </a:lnTo>
              <a:lnTo>
                <a:pt x="0" y="93035"/>
              </a:lnTo>
              <a:lnTo>
                <a:pt x="0" y="206375"/>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CAF2AC-436E-4648-B8E9-58FBD5AC1CBA}">
      <dsp:nvSpPr>
        <dsp:cNvPr id="0" name=""/>
        <dsp:cNvSpPr/>
      </dsp:nvSpPr>
      <dsp:spPr>
        <a:xfrm>
          <a:off x="3920644" y="2488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Director</a:t>
          </a:r>
        </a:p>
      </dsp:txBody>
      <dsp:txXfrm>
        <a:off x="3920644" y="24885"/>
        <a:ext cx="1079426" cy="539713"/>
      </dsp:txXfrm>
    </dsp:sp>
    <dsp:sp modelId="{386D8065-6186-49A9-B388-A6694A912C3D}">
      <dsp:nvSpPr>
        <dsp:cNvPr id="0" name=""/>
        <dsp:cNvSpPr/>
      </dsp:nvSpPr>
      <dsp:spPr>
        <a:xfrm>
          <a:off x="0" y="77097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Lead Physician	</a:t>
          </a:r>
        </a:p>
      </dsp:txBody>
      <dsp:txXfrm>
        <a:off x="0" y="770973"/>
        <a:ext cx="1079426" cy="539713"/>
      </dsp:txXfrm>
    </dsp:sp>
    <dsp:sp modelId="{78AED00A-D93A-4396-AFA6-9127D14FDF6F}">
      <dsp:nvSpPr>
        <dsp:cNvPr id="0" name=""/>
        <dsp:cNvSpPr/>
      </dsp:nvSpPr>
      <dsp:spPr>
        <a:xfrm>
          <a:off x="272184" y="1557670"/>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Nurse Practitioner </a:t>
          </a:r>
        </a:p>
      </dsp:txBody>
      <dsp:txXfrm>
        <a:off x="272184" y="1557670"/>
        <a:ext cx="1079426" cy="539713"/>
      </dsp:txXfrm>
    </dsp:sp>
    <dsp:sp modelId="{F0C6AF36-D349-487D-A436-87D30C773D72}">
      <dsp:nvSpPr>
        <dsp:cNvPr id="0" name=""/>
        <dsp:cNvSpPr/>
      </dsp:nvSpPr>
      <dsp:spPr>
        <a:xfrm>
          <a:off x="272184" y="232406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Nurse Practitioner</a:t>
          </a:r>
        </a:p>
      </dsp:txBody>
      <dsp:txXfrm>
        <a:off x="272184" y="2324063"/>
        <a:ext cx="1079426" cy="539713"/>
      </dsp:txXfrm>
    </dsp:sp>
    <dsp:sp modelId="{D7B03EBF-3F5B-4A5C-BBD6-EB70D415C729}">
      <dsp:nvSpPr>
        <dsp:cNvPr id="0" name=""/>
        <dsp:cNvSpPr/>
      </dsp:nvSpPr>
      <dsp:spPr>
        <a:xfrm>
          <a:off x="240287" y="309045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Massage Therapist (.2)</a:t>
          </a:r>
        </a:p>
      </dsp:txBody>
      <dsp:txXfrm>
        <a:off x="240287" y="3090455"/>
        <a:ext cx="1079426" cy="539713"/>
      </dsp:txXfrm>
    </dsp:sp>
    <dsp:sp modelId="{00DAEAD1-1545-4851-BB89-EF16FC69D192}">
      <dsp:nvSpPr>
        <dsp:cNvPr id="0" name=""/>
        <dsp:cNvSpPr/>
      </dsp:nvSpPr>
      <dsp:spPr>
        <a:xfrm>
          <a:off x="1308433" y="791277"/>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Dentist Prosthodontist (.8)</a:t>
          </a:r>
        </a:p>
      </dsp:txBody>
      <dsp:txXfrm>
        <a:off x="1308433" y="791277"/>
        <a:ext cx="1079426" cy="539713"/>
      </dsp:txXfrm>
    </dsp:sp>
    <dsp:sp modelId="{C89DD7A9-41DD-4F27-8E79-4C36C2521124}">
      <dsp:nvSpPr>
        <dsp:cNvPr id="0" name=""/>
        <dsp:cNvSpPr/>
      </dsp:nvSpPr>
      <dsp:spPr>
        <a:xfrm>
          <a:off x="1578289" y="1557670"/>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EF Dental Assistant (.8)</a:t>
          </a:r>
        </a:p>
      </dsp:txBody>
      <dsp:txXfrm>
        <a:off x="1578289" y="1557670"/>
        <a:ext cx="1079426" cy="539713"/>
      </dsp:txXfrm>
    </dsp:sp>
    <dsp:sp modelId="{FEDBBC24-D361-49B5-A8D3-3F7C65CD9233}">
      <dsp:nvSpPr>
        <dsp:cNvPr id="0" name=""/>
        <dsp:cNvSpPr/>
      </dsp:nvSpPr>
      <dsp:spPr>
        <a:xfrm>
          <a:off x="1578289" y="232406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Dental Assistant (.8)</a:t>
          </a:r>
        </a:p>
      </dsp:txBody>
      <dsp:txXfrm>
        <a:off x="1578289" y="2324063"/>
        <a:ext cx="1079426" cy="539713"/>
      </dsp:txXfrm>
    </dsp:sp>
    <dsp:sp modelId="{5601AAB4-F0E7-4E2C-B1FE-426F190FB465}">
      <dsp:nvSpPr>
        <dsp:cNvPr id="0" name=""/>
        <dsp:cNvSpPr/>
      </dsp:nvSpPr>
      <dsp:spPr>
        <a:xfrm>
          <a:off x="1578289" y="309045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Dental Hygienist (.43)</a:t>
          </a:r>
        </a:p>
      </dsp:txBody>
      <dsp:txXfrm>
        <a:off x="1578289" y="3090455"/>
        <a:ext cx="1079426" cy="539713"/>
      </dsp:txXfrm>
    </dsp:sp>
    <dsp:sp modelId="{9F3FF35F-3609-4915-9519-F71D13721211}">
      <dsp:nvSpPr>
        <dsp:cNvPr id="0" name=""/>
        <dsp:cNvSpPr/>
      </dsp:nvSpPr>
      <dsp:spPr>
        <a:xfrm>
          <a:off x="2614539" y="791277"/>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Nurse Manager</a:t>
          </a:r>
        </a:p>
      </dsp:txBody>
      <dsp:txXfrm>
        <a:off x="2614539" y="791277"/>
        <a:ext cx="1079426" cy="539713"/>
      </dsp:txXfrm>
    </dsp:sp>
    <dsp:sp modelId="{176B002F-1752-4D98-AF35-8A11A8992EF7}">
      <dsp:nvSpPr>
        <dsp:cNvPr id="0" name=""/>
        <dsp:cNvSpPr/>
      </dsp:nvSpPr>
      <dsp:spPr>
        <a:xfrm>
          <a:off x="2926925" y="153640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R.N. (.8)</a:t>
          </a:r>
        </a:p>
      </dsp:txBody>
      <dsp:txXfrm>
        <a:off x="2926925" y="1536405"/>
        <a:ext cx="1079426" cy="539713"/>
      </dsp:txXfrm>
    </dsp:sp>
    <dsp:sp modelId="{981A2EDB-CCF2-42D6-9A7B-1832F86A22A7}">
      <dsp:nvSpPr>
        <dsp:cNvPr id="0" name=""/>
        <dsp:cNvSpPr/>
      </dsp:nvSpPr>
      <dsp:spPr>
        <a:xfrm>
          <a:off x="2884395" y="232406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LPN</a:t>
          </a:r>
        </a:p>
      </dsp:txBody>
      <dsp:txXfrm>
        <a:off x="2884395" y="2324063"/>
        <a:ext cx="1079426" cy="539713"/>
      </dsp:txXfrm>
    </dsp:sp>
    <dsp:sp modelId="{63E9FCCD-28D3-4617-BCDF-BE96D9DFAF7E}">
      <dsp:nvSpPr>
        <dsp:cNvPr id="0" name=""/>
        <dsp:cNvSpPr/>
      </dsp:nvSpPr>
      <dsp:spPr>
        <a:xfrm>
          <a:off x="2884395" y="309045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solidFill>
                <a:schemeClr val="tx1"/>
              </a:solidFill>
            </a:rPr>
            <a:t>LPN</a:t>
          </a:r>
          <a:endParaRPr lang="en-US" sz="800" kern="1200" dirty="0">
            <a:solidFill>
              <a:schemeClr val="tx1"/>
            </a:solidFill>
          </a:endParaRPr>
        </a:p>
      </dsp:txBody>
      <dsp:txXfrm>
        <a:off x="2884395" y="3090455"/>
        <a:ext cx="1079426" cy="539713"/>
      </dsp:txXfrm>
    </dsp:sp>
    <dsp:sp modelId="{555A88AF-9EE5-4CDE-B009-F3BE7A7B67E2}">
      <dsp:nvSpPr>
        <dsp:cNvPr id="0" name=""/>
        <dsp:cNvSpPr/>
      </dsp:nvSpPr>
      <dsp:spPr>
        <a:xfrm>
          <a:off x="3920644" y="791277"/>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Office Manager</a:t>
          </a:r>
        </a:p>
      </dsp:txBody>
      <dsp:txXfrm>
        <a:off x="3920644" y="791277"/>
        <a:ext cx="1079426" cy="539713"/>
      </dsp:txXfrm>
    </dsp:sp>
    <dsp:sp modelId="{DF0AFDE0-31B0-4BCC-9E19-35D127A0146B}">
      <dsp:nvSpPr>
        <dsp:cNvPr id="0" name=""/>
        <dsp:cNvSpPr/>
      </dsp:nvSpPr>
      <dsp:spPr>
        <a:xfrm>
          <a:off x="4190501" y="1557670"/>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Patient Access Technician (2)</a:t>
          </a:r>
        </a:p>
      </dsp:txBody>
      <dsp:txXfrm>
        <a:off x="4190501" y="1557670"/>
        <a:ext cx="1079426" cy="539713"/>
      </dsp:txXfrm>
    </dsp:sp>
    <dsp:sp modelId="{82F58DAA-5076-4A5D-832B-76F9DB3706F7}">
      <dsp:nvSpPr>
        <dsp:cNvPr id="0" name=""/>
        <dsp:cNvSpPr/>
      </dsp:nvSpPr>
      <dsp:spPr>
        <a:xfrm>
          <a:off x="4190501" y="232406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Billing &amp; Coding (2)</a:t>
          </a:r>
        </a:p>
      </dsp:txBody>
      <dsp:txXfrm>
        <a:off x="4190501" y="2324063"/>
        <a:ext cx="1079426" cy="539713"/>
      </dsp:txXfrm>
    </dsp:sp>
    <dsp:sp modelId="{053F5B0E-A4B7-48E9-B7CA-7DCEC8F555A4}">
      <dsp:nvSpPr>
        <dsp:cNvPr id="0" name=""/>
        <dsp:cNvSpPr/>
      </dsp:nvSpPr>
      <dsp:spPr>
        <a:xfrm>
          <a:off x="4190501" y="309045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Medical Records Technician</a:t>
          </a:r>
        </a:p>
      </dsp:txBody>
      <dsp:txXfrm>
        <a:off x="4190501" y="3090455"/>
        <a:ext cx="1079426" cy="539713"/>
      </dsp:txXfrm>
    </dsp:sp>
    <dsp:sp modelId="{89F7733C-293D-46FB-BEFD-1D1F6D06FE7F}">
      <dsp:nvSpPr>
        <dsp:cNvPr id="0" name=""/>
        <dsp:cNvSpPr/>
      </dsp:nvSpPr>
      <dsp:spPr>
        <a:xfrm>
          <a:off x="4190501" y="3856848"/>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CHS Manager</a:t>
          </a:r>
        </a:p>
      </dsp:txBody>
      <dsp:txXfrm>
        <a:off x="4190501" y="3856848"/>
        <a:ext cx="1079426" cy="539713"/>
      </dsp:txXfrm>
    </dsp:sp>
    <dsp:sp modelId="{41F49D92-652F-4543-BFE6-0198509B79AB}">
      <dsp:nvSpPr>
        <dsp:cNvPr id="0" name=""/>
        <dsp:cNvSpPr/>
      </dsp:nvSpPr>
      <dsp:spPr>
        <a:xfrm>
          <a:off x="4190501" y="4623241"/>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Reimbursement Support Coordinator/Eligibility </a:t>
          </a:r>
        </a:p>
      </dsp:txBody>
      <dsp:txXfrm>
        <a:off x="4190501" y="4623241"/>
        <a:ext cx="1079426" cy="539713"/>
      </dsp:txXfrm>
    </dsp:sp>
    <dsp:sp modelId="{D0835E6E-DD3D-48BF-92C0-BE75E110049F}">
      <dsp:nvSpPr>
        <dsp:cNvPr id="0" name=""/>
        <dsp:cNvSpPr/>
      </dsp:nvSpPr>
      <dsp:spPr>
        <a:xfrm>
          <a:off x="4190501" y="538963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Janitor (.8)</a:t>
          </a:r>
        </a:p>
      </dsp:txBody>
      <dsp:txXfrm>
        <a:off x="4190501" y="5389633"/>
        <a:ext cx="1079426" cy="539713"/>
      </dsp:txXfrm>
    </dsp:sp>
    <dsp:sp modelId="{44951E4F-6FD1-4F3E-B204-208D257BC5CD}">
      <dsp:nvSpPr>
        <dsp:cNvPr id="0" name=""/>
        <dsp:cNvSpPr/>
      </dsp:nvSpPr>
      <dsp:spPr>
        <a:xfrm>
          <a:off x="5226750" y="791277"/>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Community Wellness Manager</a:t>
          </a:r>
        </a:p>
      </dsp:txBody>
      <dsp:txXfrm>
        <a:off x="5226750" y="791277"/>
        <a:ext cx="1079426" cy="539713"/>
      </dsp:txXfrm>
    </dsp:sp>
    <dsp:sp modelId="{63FA0CC7-C525-4F54-8294-112B6EABC9C6}">
      <dsp:nvSpPr>
        <dsp:cNvPr id="0" name=""/>
        <dsp:cNvSpPr/>
      </dsp:nvSpPr>
      <dsp:spPr>
        <a:xfrm>
          <a:off x="5496607" y="1557670"/>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Community Outreach Specialist</a:t>
          </a:r>
        </a:p>
      </dsp:txBody>
      <dsp:txXfrm>
        <a:off x="5496607" y="1557670"/>
        <a:ext cx="1079426" cy="539713"/>
      </dsp:txXfrm>
    </dsp:sp>
    <dsp:sp modelId="{87963DDB-1BBE-4FC9-833A-845E73D0B723}">
      <dsp:nvSpPr>
        <dsp:cNvPr id="0" name=""/>
        <dsp:cNvSpPr/>
      </dsp:nvSpPr>
      <dsp:spPr>
        <a:xfrm>
          <a:off x="5496607" y="2324063"/>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a:t>Community Wellness </a:t>
          </a:r>
          <a:r>
            <a:rPr lang="en-US" sz="800" kern="1200" dirty="0" smtClean="0"/>
            <a:t>Specialist  (2)</a:t>
          </a:r>
          <a:endParaRPr lang="en-US" sz="800" kern="1200" dirty="0"/>
        </a:p>
      </dsp:txBody>
      <dsp:txXfrm>
        <a:off x="5496607" y="2324063"/>
        <a:ext cx="1079426" cy="539713"/>
      </dsp:txXfrm>
    </dsp:sp>
    <dsp:sp modelId="{94B88681-4DFD-4AD2-98C2-F6A471AB9CE2}">
      <dsp:nvSpPr>
        <dsp:cNvPr id="0" name=""/>
        <dsp:cNvSpPr/>
      </dsp:nvSpPr>
      <dsp:spPr>
        <a:xfrm>
          <a:off x="5496607" y="3090455"/>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Diabetes/Colon LPN</a:t>
          </a:r>
        </a:p>
      </dsp:txBody>
      <dsp:txXfrm>
        <a:off x="5496607" y="3090455"/>
        <a:ext cx="1079426" cy="539713"/>
      </dsp:txXfrm>
    </dsp:sp>
    <dsp:sp modelId="{FF34087C-4A4D-42F4-8FA0-AA94DA3C1E58}">
      <dsp:nvSpPr>
        <dsp:cNvPr id="0" name=""/>
        <dsp:cNvSpPr/>
      </dsp:nvSpPr>
      <dsp:spPr>
        <a:xfrm>
          <a:off x="6532856" y="791277"/>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Health Informatics Coordinator</a:t>
          </a:r>
        </a:p>
      </dsp:txBody>
      <dsp:txXfrm>
        <a:off x="6532856" y="791277"/>
        <a:ext cx="1079426" cy="539713"/>
      </dsp:txXfrm>
    </dsp:sp>
    <dsp:sp modelId="{650B8F13-614A-4CF6-9559-C2CFCC7C5647}">
      <dsp:nvSpPr>
        <dsp:cNvPr id="0" name=""/>
        <dsp:cNvSpPr/>
      </dsp:nvSpPr>
      <dsp:spPr>
        <a:xfrm>
          <a:off x="7838962" y="791277"/>
          <a:ext cx="1079426" cy="53971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t>Clinical Application Coordinator</a:t>
          </a:r>
        </a:p>
      </dsp:txBody>
      <dsp:txXfrm>
        <a:off x="7838962" y="791277"/>
        <a:ext cx="1079426" cy="53971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34F557-0EE3-4FD6-A803-3D09CF04F681}" type="datetimeFigureOut">
              <a:rPr lang="en-US" smtClean="0"/>
              <a:t>4/20/2015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9ABCA2-BDFA-4D13-A299-43D14923A413}" type="slidenum">
              <a:rPr lang="en-US" smtClean="0"/>
              <a:t>‹#›</a:t>
            </a:fld>
            <a:endParaRPr lang="en-US"/>
          </a:p>
        </p:txBody>
      </p:sp>
    </p:spTree>
    <p:extLst>
      <p:ext uri="{BB962C8B-B14F-4D97-AF65-F5344CB8AC3E}">
        <p14:creationId xmlns:p14="http://schemas.microsoft.com/office/powerpoint/2010/main" val="298093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9ABCA2-BDFA-4D13-A299-43D14923A413}" type="slidenum">
              <a:rPr lang="en-US" smtClean="0"/>
              <a:t>16</a:t>
            </a:fld>
            <a:endParaRPr lang="en-US"/>
          </a:p>
        </p:txBody>
      </p:sp>
    </p:spTree>
    <p:extLst>
      <p:ext uri="{BB962C8B-B14F-4D97-AF65-F5344CB8AC3E}">
        <p14:creationId xmlns:p14="http://schemas.microsoft.com/office/powerpoint/2010/main" val="1959449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39C9AA-515C-463B-869C-C984F4A6F343}"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032746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684365-C8FB-4A07-A072-AC224BEC2BFE}"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684365-C8FB-4A07-A072-AC224BEC2BFE}"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684365-C8FB-4A07-A072-AC224BEC2BFE}"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143000" y="76200"/>
            <a:ext cx="7010400" cy="917575"/>
          </a:xfrm>
        </p:spPr>
        <p:txBody>
          <a:bodyPr/>
          <a:lstStyle>
            <a:lvl1pPr algn="ctr">
              <a:defRPr>
                <a:solidFill>
                  <a:schemeClr val="tx2"/>
                </a:solidFill>
                <a:effectLst>
                  <a:outerShdw blurRad="38100" dist="38100" dir="2700000" algn="tl">
                    <a:srgbClr val="FFFFFF"/>
                  </a:outerShdw>
                </a:effectLst>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1447800" y="914400"/>
            <a:ext cx="6400800" cy="533400"/>
          </a:xfrm>
        </p:spPr>
        <p:txBody>
          <a:bodyPr/>
          <a:lstStyle>
            <a:lvl1pPr marL="0" indent="0" algn="ctr">
              <a:buFontTx/>
              <a:buNone/>
              <a:defRPr sz="2800">
                <a:solidFill>
                  <a:schemeClr val="tx1"/>
                </a:solidFill>
                <a:effectLst>
                  <a:outerShdw blurRad="38100" dist="38100" dir="2700000" algn="tl">
                    <a:srgbClr val="FFFFFF"/>
                  </a:outerShdw>
                </a:effectLst>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457200" y="6477000"/>
            <a:ext cx="2133600" cy="304800"/>
          </a:xfrm>
        </p:spPr>
        <p:txBody>
          <a:bodyPr/>
          <a:lstStyle>
            <a:lvl1pPr>
              <a:defRPr>
                <a:solidFill>
                  <a:srgbClr val="000000"/>
                </a:solidFill>
              </a:defRPr>
            </a:lvl1pPr>
          </a:lstStyle>
          <a:p>
            <a:fld id="{6DB7E614-239E-4DB2-A85F-E80A0C1276FD}" type="datetimeFigureOut">
              <a:rPr lang="en-US" smtClean="0"/>
              <a:pPr/>
              <a:t>4/20/2015</a:t>
            </a:fld>
            <a:endParaRPr lang="en-US"/>
          </a:p>
        </p:txBody>
      </p:sp>
      <p:sp>
        <p:nvSpPr>
          <p:cNvPr id="3077" name="Rectangle 5"/>
          <p:cNvSpPr>
            <a:spLocks noGrp="1" noChangeArrowheads="1"/>
          </p:cNvSpPr>
          <p:nvPr>
            <p:ph type="ftr" sz="quarter" idx="3"/>
          </p:nvPr>
        </p:nvSpPr>
        <p:spPr>
          <a:xfrm>
            <a:off x="3124200" y="6477000"/>
            <a:ext cx="2895600" cy="304800"/>
          </a:xfrm>
        </p:spPr>
        <p:txBody>
          <a:bodyPr/>
          <a:lstStyle>
            <a:lvl1pPr>
              <a:defRPr/>
            </a:lvl1pPr>
          </a:lstStyle>
          <a:p>
            <a:endParaRPr lang="en-US"/>
          </a:p>
        </p:txBody>
      </p:sp>
      <p:sp>
        <p:nvSpPr>
          <p:cNvPr id="3078" name="Rectangle 6"/>
          <p:cNvSpPr>
            <a:spLocks noGrp="1" noChangeArrowheads="1"/>
          </p:cNvSpPr>
          <p:nvPr>
            <p:ph type="sldNum" sz="quarter" idx="4"/>
          </p:nvPr>
        </p:nvSpPr>
        <p:spPr>
          <a:xfrm>
            <a:off x="6553200" y="6477000"/>
            <a:ext cx="2133600" cy="304800"/>
          </a:xfrm>
        </p:spPr>
        <p:txBody>
          <a:bodyPr/>
          <a:lstStyle>
            <a:lvl1pPr>
              <a:defRPr>
                <a:solidFill>
                  <a:srgbClr val="000000"/>
                </a:solidFill>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773601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0174909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629611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81200" y="1524000"/>
            <a:ext cx="3352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86400" y="1524000"/>
            <a:ext cx="3352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541004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105902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271782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3044504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393268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684365-C8FB-4A07-A072-AC224BEC2BFE}"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3402558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0875331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24700" y="76200"/>
            <a:ext cx="1714500" cy="6324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81200" y="76200"/>
            <a:ext cx="4991100" cy="6324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3696111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066800" y="527050"/>
            <a:ext cx="7010400" cy="917575"/>
          </a:xfrm>
        </p:spPr>
        <p:txBody>
          <a:bodyPr/>
          <a:lstStyle>
            <a:lvl1pPr>
              <a:defRPr>
                <a:solidFill>
                  <a:schemeClr val="tx2"/>
                </a:solidFill>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1371600" y="1295400"/>
            <a:ext cx="6400800" cy="609600"/>
          </a:xfrm>
        </p:spPr>
        <p:txBody>
          <a:bodyPr/>
          <a:lstStyle>
            <a:lvl1pPr marL="0" indent="0" algn="ctr">
              <a:buFontTx/>
              <a:buNone/>
              <a:defRPr>
                <a:solidFill>
                  <a:schemeClr val="tx1"/>
                </a:solidFill>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457200" y="6324600"/>
            <a:ext cx="2133600" cy="396875"/>
          </a:xfrm>
        </p:spPr>
        <p:txBody>
          <a:bodyPr/>
          <a:lstStyle>
            <a:lvl1pPr>
              <a:defRPr>
                <a:solidFill>
                  <a:schemeClr val="tx1"/>
                </a:solidFill>
              </a:defRPr>
            </a:lvl1pPr>
          </a:lstStyle>
          <a:p>
            <a:fld id="{6DB7E614-239E-4DB2-A85F-E80A0C1276FD}" type="datetimeFigureOut">
              <a:rPr lang="en-US" smtClean="0">
                <a:solidFill>
                  <a:srgbClr val="000000"/>
                </a:solidFill>
              </a:rPr>
              <a:pPr/>
              <a:t>4/20/2015</a:t>
            </a:fld>
            <a:endParaRPr lang="en-US">
              <a:solidFill>
                <a:srgbClr val="000000"/>
              </a:solidFill>
            </a:endParaRPr>
          </a:p>
        </p:txBody>
      </p:sp>
      <p:sp>
        <p:nvSpPr>
          <p:cNvPr id="3077" name="Rectangle 5"/>
          <p:cNvSpPr>
            <a:spLocks noGrp="1" noChangeArrowheads="1"/>
          </p:cNvSpPr>
          <p:nvPr>
            <p:ph type="ftr" sz="quarter" idx="3"/>
          </p:nvPr>
        </p:nvSpPr>
        <p:spPr>
          <a:xfrm>
            <a:off x="3124200" y="6324600"/>
            <a:ext cx="2895600" cy="396875"/>
          </a:xfrm>
        </p:spPr>
        <p:txBody>
          <a:bodyPr/>
          <a:lstStyle>
            <a:lvl1pPr>
              <a:defRPr>
                <a:solidFill>
                  <a:schemeClr val="tx1"/>
                </a:solidFill>
              </a:defRPr>
            </a:lvl1pPr>
          </a:lstStyle>
          <a:p>
            <a:endParaRPr lang="en-US">
              <a:solidFill>
                <a:srgbClr val="000000"/>
              </a:solidFill>
            </a:endParaRPr>
          </a:p>
        </p:txBody>
      </p:sp>
      <p:sp>
        <p:nvSpPr>
          <p:cNvPr id="3078" name="Rectangle 6"/>
          <p:cNvSpPr>
            <a:spLocks noGrp="1" noChangeArrowheads="1"/>
          </p:cNvSpPr>
          <p:nvPr>
            <p:ph type="sldNum" sz="quarter" idx="4"/>
          </p:nvPr>
        </p:nvSpPr>
        <p:spPr>
          <a:xfrm>
            <a:off x="6553200" y="6324600"/>
            <a:ext cx="1981200" cy="396875"/>
          </a:xfrm>
        </p:spPr>
        <p:txBody>
          <a:bodyPr/>
          <a:lstStyle>
            <a:lvl1pPr>
              <a:defRPr>
                <a:solidFill>
                  <a:schemeClr val="tx1"/>
                </a:solidFill>
              </a:defRPr>
            </a:lvl1pPr>
          </a:lstStyle>
          <a:p>
            <a:fld id="{A1DD77D1-6608-49F0-B42F-C77E988C411A}"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576884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35877390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38038969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8064419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670440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41903645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751900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684365-C8FB-4A07-A072-AC224BEC2BFE}"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1493538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1456236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9171542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pPr/>
              <a:t>4/20/2015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046738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533400"/>
            <a:ext cx="8305800" cy="838200"/>
          </a:xfrm>
        </p:spPr>
        <p:txBody>
          <a:bodyPr/>
          <a:lstStyle>
            <a:lvl1pPr algn="ctr">
              <a:defRPr sz="44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457200" y="1371600"/>
            <a:ext cx="8305800" cy="609600"/>
          </a:xfrm>
        </p:spPr>
        <p:txBody>
          <a:bodyPr/>
          <a:lstStyle>
            <a:lvl1pPr marL="0" indent="0" algn="ctr">
              <a:buFontTx/>
              <a:buNone/>
              <a:defRPr sz="2400" b="1"/>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152400" y="6461125"/>
            <a:ext cx="2133600" cy="396875"/>
          </a:xfrm>
        </p:spPr>
        <p:txBody>
          <a:bodyPr/>
          <a:lstStyle>
            <a:lvl1pPr>
              <a:defRPr>
                <a:solidFill>
                  <a:srgbClr val="FFD9FF"/>
                </a:solidFill>
              </a:defRPr>
            </a:lvl1pPr>
          </a:lstStyle>
          <a:p>
            <a:fld id="{6DB7E614-239E-4DB2-A85F-E80A0C1276FD}" type="datetimeFigureOut">
              <a:rPr lang="en-US" smtClean="0"/>
              <a:pPr/>
              <a:t>4/20/2015</a:t>
            </a:fld>
            <a:endParaRPr lang="en-US"/>
          </a:p>
        </p:txBody>
      </p:sp>
      <p:sp>
        <p:nvSpPr>
          <p:cNvPr id="3077" name="Rectangle 5"/>
          <p:cNvSpPr>
            <a:spLocks noGrp="1" noChangeArrowheads="1"/>
          </p:cNvSpPr>
          <p:nvPr>
            <p:ph type="ftr" sz="quarter" idx="3"/>
          </p:nvPr>
        </p:nvSpPr>
        <p:spPr>
          <a:xfrm>
            <a:off x="2514600" y="6461125"/>
            <a:ext cx="2286000" cy="396875"/>
          </a:xfrm>
        </p:spPr>
        <p:txBody>
          <a:bodyPr/>
          <a:lstStyle>
            <a:lvl1pPr>
              <a:defRPr>
                <a:solidFill>
                  <a:srgbClr val="FFD9FF"/>
                </a:solidFill>
              </a:defRPr>
            </a:lvl1pPr>
          </a:lstStyle>
          <a:p>
            <a:endParaRPr lang="en-US"/>
          </a:p>
        </p:txBody>
      </p:sp>
      <p:sp>
        <p:nvSpPr>
          <p:cNvPr id="3078" name="Rectangle 6"/>
          <p:cNvSpPr>
            <a:spLocks noGrp="1" noChangeArrowheads="1"/>
          </p:cNvSpPr>
          <p:nvPr>
            <p:ph type="sldNum" sz="quarter" idx="4"/>
          </p:nvPr>
        </p:nvSpPr>
        <p:spPr>
          <a:xfrm>
            <a:off x="4953000" y="6461125"/>
            <a:ext cx="2133600" cy="396875"/>
          </a:xfrm>
        </p:spPr>
        <p:txBody>
          <a:bodyPr/>
          <a:lstStyle>
            <a:lvl1pPr>
              <a:defRPr>
                <a:solidFill>
                  <a:srgbClr val="FFD9FF"/>
                </a:solidFill>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4052928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1319539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9980690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C9E9FF"/>
              </a:solidFill>
            </a:endParaRPr>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19909432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C9E9FF"/>
              </a:solidFill>
            </a:endParaRPr>
          </a:p>
        </p:txBody>
      </p:sp>
      <p:sp>
        <p:nvSpPr>
          <p:cNvPr id="9" name="Slide Number Placeholder 8"/>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4798505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C9E9FF"/>
              </a:solidFill>
            </a:endParaRPr>
          </a:p>
        </p:txBody>
      </p:sp>
      <p:sp>
        <p:nvSpPr>
          <p:cNvPr id="5" name="Slide Number Placeholder 4"/>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2927681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684365-C8FB-4A07-A072-AC224BEC2BFE}" type="datetimeFigureOut">
              <a:rPr lang="en-US" smtClean="0"/>
              <a:pPr/>
              <a:t>4/20/2015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C9E9FF"/>
              </a:solidFill>
            </a:endParaRPr>
          </a:p>
        </p:txBody>
      </p:sp>
      <p:sp>
        <p:nvSpPr>
          <p:cNvPr id="4" name="Slide Number Placeholder 3"/>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6379491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C9E9FF"/>
              </a:solidFill>
            </a:endParaRPr>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14922544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C9E9FF"/>
              </a:solidFill>
            </a:endParaRPr>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22960610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7717191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20193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59055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22145977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533400"/>
            <a:ext cx="8305800" cy="838200"/>
          </a:xfrm>
        </p:spPr>
        <p:txBody>
          <a:bodyPr/>
          <a:lstStyle>
            <a:lvl1pPr algn="ctr">
              <a:defRPr sz="44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457200" y="1371600"/>
            <a:ext cx="8305800" cy="609600"/>
          </a:xfrm>
        </p:spPr>
        <p:txBody>
          <a:bodyPr/>
          <a:lstStyle>
            <a:lvl1pPr marL="0" indent="0" algn="ctr">
              <a:buFontTx/>
              <a:buNone/>
              <a:defRPr sz="2400" b="1"/>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152400" y="6461125"/>
            <a:ext cx="2133600" cy="396875"/>
          </a:xfrm>
        </p:spPr>
        <p:txBody>
          <a:bodyPr/>
          <a:lstStyle>
            <a:lvl1pPr>
              <a:defRPr>
                <a:solidFill>
                  <a:srgbClr val="FFD9FF"/>
                </a:solidFill>
              </a:defRPr>
            </a:lvl1pPr>
          </a:lstStyle>
          <a:p>
            <a:fld id="{6DB7E614-239E-4DB2-A85F-E80A0C1276FD}" type="datetimeFigureOut">
              <a:rPr lang="en-US" smtClean="0"/>
              <a:pPr/>
              <a:t>4/20/2015</a:t>
            </a:fld>
            <a:endParaRPr lang="en-US"/>
          </a:p>
        </p:txBody>
      </p:sp>
      <p:sp>
        <p:nvSpPr>
          <p:cNvPr id="3077" name="Rectangle 5"/>
          <p:cNvSpPr>
            <a:spLocks noGrp="1" noChangeArrowheads="1"/>
          </p:cNvSpPr>
          <p:nvPr>
            <p:ph type="ftr" sz="quarter" idx="3"/>
          </p:nvPr>
        </p:nvSpPr>
        <p:spPr>
          <a:xfrm>
            <a:off x="2514600" y="6461125"/>
            <a:ext cx="2286000" cy="396875"/>
          </a:xfrm>
        </p:spPr>
        <p:txBody>
          <a:bodyPr/>
          <a:lstStyle>
            <a:lvl1pPr>
              <a:defRPr>
                <a:solidFill>
                  <a:srgbClr val="FFD9FF"/>
                </a:solidFill>
              </a:defRPr>
            </a:lvl1pPr>
          </a:lstStyle>
          <a:p>
            <a:endParaRPr lang="en-US"/>
          </a:p>
        </p:txBody>
      </p:sp>
      <p:sp>
        <p:nvSpPr>
          <p:cNvPr id="3078" name="Rectangle 6"/>
          <p:cNvSpPr>
            <a:spLocks noGrp="1" noChangeArrowheads="1"/>
          </p:cNvSpPr>
          <p:nvPr>
            <p:ph type="sldNum" sz="quarter" idx="4"/>
          </p:nvPr>
        </p:nvSpPr>
        <p:spPr>
          <a:xfrm>
            <a:off x="4953000" y="6461125"/>
            <a:ext cx="2133600" cy="396875"/>
          </a:xfrm>
        </p:spPr>
        <p:txBody>
          <a:bodyPr/>
          <a:lstStyle>
            <a:lvl1pPr>
              <a:defRPr>
                <a:solidFill>
                  <a:srgbClr val="FFD9FF"/>
                </a:solidFill>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791150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6078730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7699074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C9E9FF"/>
              </a:solidFill>
            </a:endParaRPr>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065286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C9E9FF"/>
              </a:solidFill>
            </a:endParaRPr>
          </a:p>
        </p:txBody>
      </p:sp>
      <p:sp>
        <p:nvSpPr>
          <p:cNvPr id="9" name="Slide Number Placeholder 8"/>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483565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684365-C8FB-4A07-A072-AC224BEC2BFE}" type="datetimeFigureOut">
              <a:rPr lang="en-US" smtClean="0"/>
              <a:pPr/>
              <a:t>4/20/2015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C9E9FF"/>
              </a:solidFill>
            </a:endParaRPr>
          </a:p>
        </p:txBody>
      </p:sp>
      <p:sp>
        <p:nvSpPr>
          <p:cNvPr id="5" name="Slide Number Placeholder 4"/>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6484879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C9E9FF"/>
              </a:solidFill>
            </a:endParaRPr>
          </a:p>
        </p:txBody>
      </p:sp>
      <p:sp>
        <p:nvSpPr>
          <p:cNvPr id="4" name="Slide Number Placeholder 3"/>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42677963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C9E9FF"/>
              </a:solidFill>
            </a:endParaRPr>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8517649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C9E9FF"/>
              </a:solidFill>
            </a:endParaRPr>
          </a:p>
        </p:txBody>
      </p:sp>
      <p:sp>
        <p:nvSpPr>
          <p:cNvPr id="7" name="Slide Number Placeholder 6"/>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6262092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26166105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20193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59055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C9E9FF"/>
              </a:solidFill>
            </a:endParaRPr>
          </a:p>
        </p:txBody>
      </p:sp>
      <p:sp>
        <p:nvSpPr>
          <p:cNvPr id="6" name="Slide Number Placeholder 5"/>
          <p:cNvSpPr>
            <a:spLocks noGrp="1"/>
          </p:cNvSpPr>
          <p:nvPr>
            <p:ph type="sldNum" sz="quarter" idx="12"/>
          </p:nvPr>
        </p:nvSpPr>
        <p:spPr/>
        <p:txBody>
          <a:bodyPr/>
          <a:lstStyle>
            <a:lvl1pPr>
              <a:defRPr/>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37723252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cstate="print"/>
          <a:srcRect/>
          <a:stretch>
            <a:fillRect r="-12"/>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92955" y="0"/>
            <a:ext cx="8356975" cy="1285875"/>
          </a:xfrm>
          <a:effectLst>
            <a:outerShdw dist="35921" dir="2700000" algn="ctr" rotWithShape="0">
              <a:srgbClr val="969696"/>
            </a:outerShdw>
          </a:effectLst>
        </p:spPr>
        <p:txBody>
          <a:bodyPr/>
          <a:lstStyle>
            <a:lvl1pPr>
              <a:defRPr sz="4700" b="1">
                <a:solidFill>
                  <a:srgbClr val="CC0000"/>
                </a:solidFill>
              </a:defRPr>
            </a:lvl1pPr>
          </a:lstStyle>
          <a:p>
            <a:pPr lvl="0"/>
            <a:r>
              <a:rPr lang="en-US" altLang="en-US" noProof="0" smtClean="0"/>
              <a:t>Click to edit Master title style</a:t>
            </a:r>
          </a:p>
        </p:txBody>
      </p:sp>
      <p:sp>
        <p:nvSpPr>
          <p:cNvPr id="4099" name="Rectangle 3"/>
          <p:cNvSpPr>
            <a:spLocks noGrp="1" noChangeArrowheads="1"/>
          </p:cNvSpPr>
          <p:nvPr>
            <p:ph type="subTitle" idx="1"/>
          </p:nvPr>
        </p:nvSpPr>
        <p:spPr>
          <a:xfrm>
            <a:off x="1370874" y="1285875"/>
            <a:ext cx="6400019" cy="642938"/>
          </a:xfrm>
          <a:effectLst>
            <a:outerShdw dist="35921" dir="2700000" algn="ctr" rotWithShape="0">
              <a:srgbClr val="C0C0C0"/>
            </a:outerShdw>
          </a:effectLst>
        </p:spPr>
        <p:txBody>
          <a:bodyPr/>
          <a:lstStyle>
            <a:lvl1pPr marL="0" indent="0" algn="ctr">
              <a:buFontTx/>
              <a:buNone/>
              <a:defRPr sz="2400">
                <a:solidFill>
                  <a:srgbClr val="0A262A"/>
                </a:solidFill>
              </a:defRPr>
            </a:lvl1pPr>
          </a:lstStyle>
          <a:p>
            <a:pPr lvl="0"/>
            <a:r>
              <a:rPr lang="en-US" altLang="en-US" noProof="0" smtClean="0"/>
              <a:t>Click to edit Master subtitle style</a:t>
            </a:r>
          </a:p>
        </p:txBody>
      </p:sp>
      <p:sp>
        <p:nvSpPr>
          <p:cNvPr id="4100" name="Rectangle 4"/>
          <p:cNvSpPr>
            <a:spLocks noGrp="1" noChangeArrowheads="1"/>
          </p:cNvSpPr>
          <p:nvPr>
            <p:ph type="dt" sz="half" idx="2"/>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4101" name="Rectangle 5"/>
          <p:cNvSpPr>
            <a:spLocks noGrp="1" noChangeArrowheads="1"/>
          </p:cNvSpPr>
          <p:nvPr>
            <p:ph type="ftr" sz="quarter" idx="3"/>
          </p:nvPr>
        </p:nvSpPr>
        <p:spPr/>
        <p:txBody>
          <a:bodyPr/>
          <a:lstStyle>
            <a:lvl1pPr>
              <a:defRPr/>
            </a:lvl1pPr>
          </a:lstStyle>
          <a:p>
            <a:endParaRPr lang="en-US">
              <a:solidFill>
                <a:srgbClr val="000000"/>
              </a:solidFill>
            </a:endParaRPr>
          </a:p>
        </p:txBody>
      </p:sp>
      <p:sp>
        <p:nvSpPr>
          <p:cNvPr id="4102" name="Rectangle 6"/>
          <p:cNvSpPr>
            <a:spLocks noGrp="1" noChangeArrowheads="1"/>
          </p:cNvSpPr>
          <p:nvPr>
            <p:ph type="sldNum" sz="quarter" idx="4"/>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103135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351847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277" y="4406801"/>
            <a:ext cx="7772009" cy="1361777"/>
          </a:xfrm>
        </p:spPr>
        <p:txBody>
          <a:bodyPr anchor="t"/>
          <a:lstStyle>
            <a:lvl1pPr algn="l">
              <a:defRPr sz="3200" b="1" cap="all"/>
            </a:lvl1pPr>
          </a:lstStyle>
          <a:p>
            <a:r>
              <a:rPr lang="en-US" smtClean="0"/>
              <a:t>Click to edit Master title style</a:t>
            </a:r>
            <a:endParaRPr lang="en-US"/>
          </a:p>
        </p:txBody>
      </p:sp>
      <p:sp>
        <p:nvSpPr>
          <p:cNvPr id="3" name="Text Placeholder 2"/>
          <p:cNvSpPr>
            <a:spLocks noGrp="1"/>
          </p:cNvSpPr>
          <p:nvPr>
            <p:ph type="body" idx="1"/>
          </p:nvPr>
        </p:nvSpPr>
        <p:spPr>
          <a:xfrm>
            <a:off x="722277" y="2906613"/>
            <a:ext cx="7772009" cy="1500188"/>
          </a:xfrm>
        </p:spPr>
        <p:txBody>
          <a:bodyPr anchor="b"/>
          <a:lstStyle>
            <a:lvl1pPr marL="0" indent="0">
              <a:buNone/>
              <a:defRPr sz="1600"/>
            </a:lvl1pPr>
            <a:lvl2pPr marL="360045" indent="0">
              <a:buNone/>
              <a:defRPr sz="1400"/>
            </a:lvl2pPr>
            <a:lvl3pPr marL="720090" indent="0">
              <a:buNone/>
              <a:defRPr sz="1300"/>
            </a:lvl3pPr>
            <a:lvl4pPr marL="1080135" indent="0">
              <a:buNone/>
              <a:defRPr sz="1100"/>
            </a:lvl4pPr>
            <a:lvl5pPr marL="1440180" indent="0">
              <a:buNone/>
              <a:defRPr sz="1100"/>
            </a:lvl5pPr>
            <a:lvl6pPr marL="1800225" indent="0">
              <a:buNone/>
              <a:defRPr sz="1100"/>
            </a:lvl6pPr>
            <a:lvl7pPr marL="2160270" indent="0">
              <a:buNone/>
              <a:defRPr sz="1100"/>
            </a:lvl7pPr>
            <a:lvl8pPr marL="2520315" indent="0">
              <a:buNone/>
              <a:defRPr sz="1100"/>
            </a:lvl8pPr>
            <a:lvl9pPr marL="2880360" indent="0">
              <a:buNone/>
              <a:defRPr sz="11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668896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702" y="1599903"/>
            <a:ext cx="4060155" cy="4525863"/>
          </a:xfrm>
        </p:spPr>
        <p:txBody>
          <a:bodyPr/>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027" y="1599903"/>
            <a:ext cx="4061271" cy="4525863"/>
          </a:xfrm>
        </p:spPr>
        <p:txBody>
          <a:bodyPr/>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79984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684365-C8FB-4A07-A072-AC224BEC2BFE}" type="datetimeFigureOut">
              <a:rPr lang="en-US" smtClean="0"/>
              <a:pPr/>
              <a:t>4/20/2015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703" y="275333"/>
            <a:ext cx="8228595"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703" y="1534419"/>
            <a:ext cx="4040061" cy="639961"/>
          </a:xfrm>
        </p:spPr>
        <p:txBody>
          <a:bodyPr anchor="b"/>
          <a:lstStyle>
            <a:lvl1pPr marL="0" indent="0">
              <a:buNone/>
              <a:defRPr sz="1900" b="1"/>
            </a:lvl1pPr>
            <a:lvl2pPr marL="360045" indent="0">
              <a:buNone/>
              <a:defRPr sz="1600" b="1"/>
            </a:lvl2pPr>
            <a:lvl3pPr marL="720090" indent="0">
              <a:buNone/>
              <a:defRPr sz="1400" b="1"/>
            </a:lvl3pPr>
            <a:lvl4pPr marL="1080135" indent="0">
              <a:buNone/>
              <a:defRPr sz="1300" b="1"/>
            </a:lvl4pPr>
            <a:lvl5pPr marL="1440180" indent="0">
              <a:buNone/>
              <a:defRPr sz="1300" b="1"/>
            </a:lvl5pPr>
            <a:lvl6pPr marL="1800225" indent="0">
              <a:buNone/>
              <a:defRPr sz="1300" b="1"/>
            </a:lvl6pPr>
            <a:lvl7pPr marL="2160270" indent="0">
              <a:buNone/>
              <a:defRPr sz="1300" b="1"/>
            </a:lvl7pPr>
            <a:lvl8pPr marL="2520315" indent="0">
              <a:buNone/>
              <a:defRPr sz="1300" b="1"/>
            </a:lvl8pPr>
            <a:lvl9pPr marL="2880360"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457703" y="2174380"/>
            <a:ext cx="4040061" cy="3951386"/>
          </a:xfrm>
        </p:spPr>
        <p:txBody>
          <a:bodyPr/>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121" y="1534419"/>
            <a:ext cx="4041177" cy="639961"/>
          </a:xfrm>
        </p:spPr>
        <p:txBody>
          <a:bodyPr anchor="b"/>
          <a:lstStyle>
            <a:lvl1pPr marL="0" indent="0">
              <a:buNone/>
              <a:defRPr sz="1900" b="1"/>
            </a:lvl1pPr>
            <a:lvl2pPr marL="360045" indent="0">
              <a:buNone/>
              <a:defRPr sz="1600" b="1"/>
            </a:lvl2pPr>
            <a:lvl3pPr marL="720090" indent="0">
              <a:buNone/>
              <a:defRPr sz="1400" b="1"/>
            </a:lvl3pPr>
            <a:lvl4pPr marL="1080135" indent="0">
              <a:buNone/>
              <a:defRPr sz="1300" b="1"/>
            </a:lvl4pPr>
            <a:lvl5pPr marL="1440180" indent="0">
              <a:buNone/>
              <a:defRPr sz="1300" b="1"/>
            </a:lvl5pPr>
            <a:lvl6pPr marL="1800225" indent="0">
              <a:buNone/>
              <a:defRPr sz="1300" b="1"/>
            </a:lvl6pPr>
            <a:lvl7pPr marL="2160270" indent="0">
              <a:buNone/>
              <a:defRPr sz="1300" b="1"/>
            </a:lvl7pPr>
            <a:lvl8pPr marL="2520315" indent="0">
              <a:buNone/>
              <a:defRPr sz="1300" b="1"/>
            </a:lvl8pPr>
            <a:lvl9pPr marL="2880360"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4645121" y="2174380"/>
            <a:ext cx="4041177" cy="3951386"/>
          </a:xfrm>
        </p:spPr>
        <p:txBody>
          <a:bodyPr/>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028363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2234241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149424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703" y="272357"/>
            <a:ext cx="3007439" cy="1162347"/>
          </a:xfrm>
        </p:spPr>
        <p:txBody>
          <a:bodyPr anchor="b"/>
          <a:lstStyle>
            <a:lvl1pPr algn="l">
              <a:defRPr sz="1600" b="1"/>
            </a:lvl1pPr>
          </a:lstStyle>
          <a:p>
            <a:r>
              <a:rPr lang="en-US" smtClean="0"/>
              <a:t>Click to edit Master title style</a:t>
            </a:r>
            <a:endParaRPr lang="en-US"/>
          </a:p>
        </p:txBody>
      </p:sp>
      <p:sp>
        <p:nvSpPr>
          <p:cNvPr id="3" name="Content Placeholder 2"/>
          <p:cNvSpPr>
            <a:spLocks noGrp="1"/>
          </p:cNvSpPr>
          <p:nvPr>
            <p:ph idx="1"/>
          </p:nvPr>
        </p:nvSpPr>
        <p:spPr>
          <a:xfrm>
            <a:off x="3574544" y="272356"/>
            <a:ext cx="5111754" cy="5853410"/>
          </a:xfrm>
        </p:spPr>
        <p:txBody>
          <a:bodyPr/>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703" y="1434703"/>
            <a:ext cx="3007439" cy="4691063"/>
          </a:xfrm>
        </p:spPr>
        <p:txBody>
          <a:bodyPr/>
          <a:lstStyle>
            <a:lvl1pPr marL="0" indent="0">
              <a:buNone/>
              <a:defRPr sz="1100"/>
            </a:lvl1pPr>
            <a:lvl2pPr marL="360045" indent="0">
              <a:buNone/>
              <a:defRPr sz="900"/>
            </a:lvl2pPr>
            <a:lvl3pPr marL="720090" indent="0">
              <a:buNone/>
              <a:defRPr sz="800"/>
            </a:lvl3pPr>
            <a:lvl4pPr marL="1080135" indent="0">
              <a:buNone/>
              <a:defRPr sz="700"/>
            </a:lvl4pPr>
            <a:lvl5pPr marL="1440180" indent="0">
              <a:buNone/>
              <a:defRPr sz="700"/>
            </a:lvl5pPr>
            <a:lvl6pPr marL="1800225" indent="0">
              <a:buNone/>
              <a:defRPr sz="700"/>
            </a:lvl6pPr>
            <a:lvl7pPr marL="2160270" indent="0">
              <a:buNone/>
              <a:defRPr sz="700"/>
            </a:lvl7pPr>
            <a:lvl8pPr marL="2520315" indent="0">
              <a:buNone/>
              <a:defRPr sz="700"/>
            </a:lvl8pPr>
            <a:lvl9pPr marL="2880360"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320082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738" y="4801195"/>
            <a:ext cx="5486846" cy="565547"/>
          </a:xfrm>
        </p:spPr>
        <p:txBody>
          <a:bodyPr anchor="b"/>
          <a:lstStyle>
            <a:lvl1pPr algn="l">
              <a:defRPr sz="1600" b="1"/>
            </a:lvl1pPr>
          </a:lstStyle>
          <a:p>
            <a:r>
              <a:rPr lang="en-US" smtClean="0"/>
              <a:t>Click to edit Master title style</a:t>
            </a:r>
            <a:endParaRPr lang="en-US"/>
          </a:p>
        </p:txBody>
      </p:sp>
      <p:sp>
        <p:nvSpPr>
          <p:cNvPr id="3" name="Picture Placeholder 2"/>
          <p:cNvSpPr>
            <a:spLocks noGrp="1"/>
          </p:cNvSpPr>
          <p:nvPr>
            <p:ph type="pic" idx="1"/>
          </p:nvPr>
        </p:nvSpPr>
        <p:spPr>
          <a:xfrm>
            <a:off x="1791738" y="613172"/>
            <a:ext cx="5486846" cy="4115098"/>
          </a:xfrm>
        </p:spPr>
        <p:txBody>
          <a:bodyPr/>
          <a:lstStyle>
            <a:lvl1pPr marL="0" indent="0">
              <a:buNone/>
              <a:defRPr sz="2500"/>
            </a:lvl1pPr>
            <a:lvl2pPr marL="360045" indent="0">
              <a:buNone/>
              <a:defRPr sz="2200"/>
            </a:lvl2pPr>
            <a:lvl3pPr marL="720090" indent="0">
              <a:buNone/>
              <a:defRPr sz="1900"/>
            </a:lvl3pPr>
            <a:lvl4pPr marL="1080135" indent="0">
              <a:buNone/>
              <a:defRPr sz="1600"/>
            </a:lvl4pPr>
            <a:lvl5pPr marL="1440180" indent="0">
              <a:buNone/>
              <a:defRPr sz="1600"/>
            </a:lvl5pPr>
            <a:lvl6pPr marL="1800225" indent="0">
              <a:buNone/>
              <a:defRPr sz="1600"/>
            </a:lvl6pPr>
            <a:lvl7pPr marL="2160270" indent="0">
              <a:buNone/>
              <a:defRPr sz="1600"/>
            </a:lvl7pPr>
            <a:lvl8pPr marL="2520315" indent="0">
              <a:buNone/>
              <a:defRPr sz="1600"/>
            </a:lvl8pPr>
            <a:lvl9pPr marL="2880360" indent="0">
              <a:buNone/>
              <a:defRPr sz="1600"/>
            </a:lvl9pPr>
          </a:lstStyle>
          <a:p>
            <a:r>
              <a:rPr lang="en-US" smtClean="0"/>
              <a:t>Click icon to add picture</a:t>
            </a:r>
            <a:endParaRPr lang="en-US"/>
          </a:p>
        </p:txBody>
      </p:sp>
      <p:sp>
        <p:nvSpPr>
          <p:cNvPr id="4" name="Text Placeholder 3"/>
          <p:cNvSpPr>
            <a:spLocks noGrp="1"/>
          </p:cNvSpPr>
          <p:nvPr>
            <p:ph type="body" sz="half" idx="2"/>
          </p:nvPr>
        </p:nvSpPr>
        <p:spPr>
          <a:xfrm>
            <a:off x="1791738" y="5366742"/>
            <a:ext cx="5486846" cy="805161"/>
          </a:xfrm>
        </p:spPr>
        <p:txBody>
          <a:bodyPr/>
          <a:lstStyle>
            <a:lvl1pPr marL="0" indent="0">
              <a:buNone/>
              <a:defRPr sz="1100"/>
            </a:lvl1pPr>
            <a:lvl2pPr marL="360045" indent="0">
              <a:buNone/>
              <a:defRPr sz="900"/>
            </a:lvl2pPr>
            <a:lvl3pPr marL="720090" indent="0">
              <a:buNone/>
              <a:defRPr sz="800"/>
            </a:lvl3pPr>
            <a:lvl4pPr marL="1080135" indent="0">
              <a:buNone/>
              <a:defRPr sz="700"/>
            </a:lvl4pPr>
            <a:lvl5pPr marL="1440180" indent="0">
              <a:buNone/>
              <a:defRPr sz="700"/>
            </a:lvl5pPr>
            <a:lvl6pPr marL="1800225" indent="0">
              <a:buNone/>
              <a:defRPr sz="700"/>
            </a:lvl6pPr>
            <a:lvl7pPr marL="2160270" indent="0">
              <a:buNone/>
              <a:defRPr sz="700"/>
            </a:lvl7pPr>
            <a:lvl8pPr marL="2520315" indent="0">
              <a:buNone/>
              <a:defRPr sz="700"/>
            </a:lvl8pPr>
            <a:lvl9pPr marL="2880360"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991948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933662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637" y="285750"/>
            <a:ext cx="2059661" cy="584001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6539" y="285750"/>
            <a:ext cx="6072929" cy="584001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23389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5181600"/>
            <a:ext cx="7391400" cy="838200"/>
          </a:xfrm>
        </p:spPr>
        <p:txBody>
          <a:bodyPr/>
          <a:lstStyle>
            <a:lvl1pPr>
              <a:defRPr>
                <a:solidFill>
                  <a:schemeClr val="tx2"/>
                </a:solidFill>
                <a:effectLst>
                  <a:outerShdw blurRad="38100" dist="38100" dir="2700000" algn="tl">
                    <a:srgbClr val="000000"/>
                  </a:outerShdw>
                </a:effectLst>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457200" y="5867400"/>
            <a:ext cx="6400800" cy="609600"/>
          </a:xfrm>
        </p:spPr>
        <p:txBody>
          <a:bodyPr/>
          <a:lstStyle>
            <a:lvl1pPr marL="0" indent="0">
              <a:buFontTx/>
              <a:buNone/>
              <a:defRPr>
                <a:effectLst>
                  <a:outerShdw blurRad="38100" dist="38100" dir="2700000" algn="tl">
                    <a:srgbClr val="000000"/>
                  </a:outerShdw>
                </a:effectLst>
              </a:defRPr>
            </a:lvl1pPr>
          </a:lstStyle>
          <a:p>
            <a:pPr lvl="0"/>
            <a:r>
              <a:rPr lang="en-US" altLang="en-US" noProof="0" smtClean="0"/>
              <a:t>Click to edit Master subtitle style</a:t>
            </a:r>
          </a:p>
        </p:txBody>
      </p:sp>
      <p:sp>
        <p:nvSpPr>
          <p:cNvPr id="3076" name="Rectangle 4"/>
          <p:cNvSpPr>
            <a:spLocks noGrp="1" noChangeArrowheads="1"/>
          </p:cNvSpPr>
          <p:nvPr>
            <p:ph type="dt" sz="half" idx="2"/>
          </p:nvPr>
        </p:nvSpPr>
        <p:spPr>
          <a:xfrm>
            <a:off x="457200" y="6477000"/>
            <a:ext cx="2133600" cy="320675"/>
          </a:xfrm>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3077" name="Rectangle 5"/>
          <p:cNvSpPr>
            <a:spLocks noGrp="1" noChangeArrowheads="1"/>
          </p:cNvSpPr>
          <p:nvPr>
            <p:ph type="ftr" sz="quarter" idx="3"/>
          </p:nvPr>
        </p:nvSpPr>
        <p:spPr>
          <a:xfrm>
            <a:off x="3124200" y="6477000"/>
            <a:ext cx="2895600" cy="320675"/>
          </a:xfrm>
        </p:spPr>
        <p:txBody>
          <a:bodyPr/>
          <a:lstStyle>
            <a:lvl1pPr>
              <a:defRPr/>
            </a:lvl1pPr>
          </a:lstStyle>
          <a:p>
            <a:endParaRPr lang="en-US">
              <a:solidFill>
                <a:prstClr val="black">
                  <a:tint val="75000"/>
                </a:prstClr>
              </a:solidFill>
            </a:endParaRPr>
          </a:p>
        </p:txBody>
      </p:sp>
      <p:sp>
        <p:nvSpPr>
          <p:cNvPr id="3078" name="Rectangle 6"/>
          <p:cNvSpPr>
            <a:spLocks noGrp="1" noChangeArrowheads="1"/>
          </p:cNvSpPr>
          <p:nvPr>
            <p:ph type="sldNum" sz="quarter" idx="4"/>
          </p:nvPr>
        </p:nvSpPr>
        <p:spPr>
          <a:xfrm>
            <a:off x="6553200" y="6477000"/>
            <a:ext cx="2133600" cy="320675"/>
          </a:xfrm>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76791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37208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032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684365-C8FB-4A07-A072-AC224BEC2BFE}" type="datetimeFigureOut">
              <a:rPr lang="en-US" smtClean="0"/>
              <a:pPr/>
              <a:t>4/20/2015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02179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615048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63522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32104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89979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78356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2735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95706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47675" y="31750"/>
            <a:ext cx="8226425" cy="860425"/>
          </a:xfrm>
          <a:effectLst>
            <a:outerShdw dist="35921" dir="2700000" algn="ctr" rotWithShape="0">
              <a:srgbClr val="000000"/>
            </a:outerShdw>
          </a:effectLst>
        </p:spPr>
        <p:txBody>
          <a:bodyPr/>
          <a:lstStyle>
            <a:lvl1pPr>
              <a:defRPr b="1">
                <a:solidFill>
                  <a:srgbClr val="FFFFFF"/>
                </a:solidFill>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1371600" y="882650"/>
            <a:ext cx="6400800" cy="573088"/>
          </a:xfrm>
          <a:effectLst>
            <a:outerShdw dist="35921" dir="2700000" algn="ctr" rotWithShape="0">
              <a:srgbClr val="000000"/>
            </a:outerShdw>
          </a:effectLst>
        </p:spPr>
        <p:txBody>
          <a:bodyPr/>
          <a:lstStyle>
            <a:lvl1pPr marL="0" indent="0" algn="ctr">
              <a:buFontTx/>
              <a:buNone/>
              <a:defRPr sz="2400">
                <a:solidFill>
                  <a:srgbClr val="FFFF00"/>
                </a:solidFill>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3077" name="Rectangle 5"/>
          <p:cNvSpPr>
            <a:spLocks noGrp="1" noChangeArrowheads="1"/>
          </p:cNvSpPr>
          <p:nvPr>
            <p:ph type="ftr" sz="quarter" idx="3"/>
          </p:nvPr>
        </p:nvSpPr>
        <p:spPr/>
        <p:txBody>
          <a:bodyPr/>
          <a:lstStyle>
            <a:lvl1pPr>
              <a:defRPr/>
            </a:lvl1pPr>
          </a:lstStyle>
          <a:p>
            <a:endParaRPr lang="en-US">
              <a:solidFill>
                <a:prstClr val="black">
                  <a:tint val="75000"/>
                </a:prstClr>
              </a:solidFill>
            </a:endParaRPr>
          </a:p>
        </p:txBody>
      </p:sp>
      <p:sp>
        <p:nvSpPr>
          <p:cNvPr id="3078" name="Rectangle 6"/>
          <p:cNvSpPr>
            <a:spLocks noGrp="1" noChangeArrowheads="1"/>
          </p:cNvSpPr>
          <p:nvPr>
            <p:ph type="sldNum" sz="quarter" idx="4"/>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184859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369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684365-C8FB-4A07-A072-AC224BEC2BFE}" type="datetimeFigureOut">
              <a:rPr lang="en-US" smtClean="0"/>
              <a:pPr/>
              <a:t>4/20/2015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75183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27279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6868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81928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22434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04627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277525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12308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8438"/>
            <a:ext cx="2057400" cy="5927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98438"/>
            <a:ext cx="6019800" cy="59277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07CBBF3-FD5D-4E83-8CBA-D0900B3CC7F9}" type="datetimeFigureOut">
              <a:rPr lang="en-US" smtClean="0">
                <a:solidFill>
                  <a:prstClr val="black">
                    <a:tint val="75000"/>
                  </a:prstClr>
                </a:solidFill>
              </a:rPr>
              <a:pPr/>
              <a:t>4/20/2015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08776AD-74E9-42B8-BBF1-14EFBB767FA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19891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676400" y="152400"/>
            <a:ext cx="7010400" cy="917575"/>
          </a:xfrm>
        </p:spPr>
        <p:txBody>
          <a:bodyPr/>
          <a:lstStyle>
            <a:lvl1pPr algn="r">
              <a:defRPr>
                <a:solidFill>
                  <a:schemeClr val="tx2"/>
                </a:solidFill>
                <a:effectLst>
                  <a:outerShdw blurRad="38100" dist="38100" dir="2700000" algn="tl">
                    <a:srgbClr val="000000"/>
                  </a:outerShdw>
                </a:effectLst>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2286000" y="990600"/>
            <a:ext cx="6400800" cy="533400"/>
          </a:xfrm>
        </p:spPr>
        <p:txBody>
          <a:bodyPr/>
          <a:lstStyle>
            <a:lvl1pPr marL="0" indent="0" algn="r">
              <a:buFontTx/>
              <a:buNone/>
              <a:defRPr sz="2800">
                <a:solidFill>
                  <a:schemeClr val="tx1"/>
                </a:solidFill>
                <a:effectLst>
                  <a:outerShdw blurRad="38100" dist="38100" dir="2700000" algn="tl">
                    <a:srgbClr val="000000"/>
                  </a:outerShdw>
                </a:effectLst>
              </a:defRPr>
            </a:lvl1pPr>
          </a:lstStyle>
          <a:p>
            <a:pPr lvl="0"/>
            <a:r>
              <a:rPr lang="en-US" noProof="0" smtClean="0"/>
              <a:t>Click to edit Master subtitle style</a:t>
            </a:r>
          </a:p>
        </p:txBody>
      </p:sp>
      <p:sp>
        <p:nvSpPr>
          <p:cNvPr id="4" name="Rectangle 4"/>
          <p:cNvSpPr>
            <a:spLocks noGrp="1" noChangeArrowheads="1"/>
          </p:cNvSpPr>
          <p:nvPr>
            <p:ph type="dt" sz="half" idx="10"/>
          </p:nvPr>
        </p:nvSpPr>
        <p:spPr>
          <a:xfrm>
            <a:off x="457200" y="6477000"/>
            <a:ext cx="2133600" cy="304800"/>
          </a:xfrm>
        </p:spPr>
        <p:txBody>
          <a:bodyPr/>
          <a:lstStyle>
            <a:lvl1pPr>
              <a:defRPr smtClean="0">
                <a:solidFill>
                  <a:srgbClr val="000000"/>
                </a:solidFill>
              </a:defRPr>
            </a:lvl1pPr>
          </a:lstStyle>
          <a:p>
            <a:fld id="{C42ED172-BA31-44C7-B7FC-5352B9233511}" type="datetimeFigureOut">
              <a:rPr lang="en-US"/>
              <a:pPr/>
              <a:t>4/20/2015</a:t>
            </a:fld>
            <a:endParaRPr lang="en-US"/>
          </a:p>
        </p:txBody>
      </p:sp>
      <p:sp>
        <p:nvSpPr>
          <p:cNvPr id="5" name="Rectangle 5"/>
          <p:cNvSpPr>
            <a:spLocks noGrp="1" noChangeArrowheads="1"/>
          </p:cNvSpPr>
          <p:nvPr>
            <p:ph type="ftr" sz="quarter" idx="11"/>
          </p:nvPr>
        </p:nvSpPr>
        <p:spPr>
          <a:xfrm>
            <a:off x="3124200" y="6477000"/>
            <a:ext cx="2895600" cy="304800"/>
          </a:xfrm>
        </p:spPr>
        <p:txBody>
          <a:bodyPr/>
          <a:lstStyle>
            <a:lvl1pPr>
              <a:defRPr smtClean="0">
                <a:solidFill>
                  <a:srgbClr val="FF00FF"/>
                </a:solidFill>
              </a:defRPr>
            </a:lvl1pPr>
          </a:lstStyle>
          <a:p>
            <a:endParaRPr lang="en-US"/>
          </a:p>
        </p:txBody>
      </p:sp>
      <p:sp>
        <p:nvSpPr>
          <p:cNvPr id="6" name="Rectangle 6"/>
          <p:cNvSpPr>
            <a:spLocks noGrp="1" noChangeArrowheads="1"/>
          </p:cNvSpPr>
          <p:nvPr>
            <p:ph type="sldNum" sz="quarter" idx="12"/>
          </p:nvPr>
        </p:nvSpPr>
        <p:spPr>
          <a:xfrm>
            <a:off x="6553200" y="6477000"/>
            <a:ext cx="2133600" cy="304800"/>
          </a:xfrm>
        </p:spPr>
        <p:txBody>
          <a:bodyPr/>
          <a:lstStyle>
            <a:lvl1pPr>
              <a:defRPr smtClean="0">
                <a:solidFill>
                  <a:srgbClr val="000000"/>
                </a:solidFill>
              </a:defRPr>
            </a:lvl1pPr>
          </a:lstStyle>
          <a:p>
            <a:fld id="{F3CFE45C-86F9-42E8-A53B-1658155CE971}" type="slidenum">
              <a:rPr lang="en-US"/>
              <a:pPr/>
              <a:t>‹#›</a:t>
            </a:fld>
            <a:endParaRPr lang="en-US"/>
          </a:p>
        </p:txBody>
      </p:sp>
    </p:spTree>
    <p:extLst>
      <p:ext uri="{BB962C8B-B14F-4D97-AF65-F5344CB8AC3E}">
        <p14:creationId xmlns:p14="http://schemas.microsoft.com/office/powerpoint/2010/main" val="2463592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684365-C8FB-4A07-A072-AC224BEC2BFE}" type="datetimeFigureOut">
              <a:rPr lang="en-US" smtClean="0"/>
              <a:pPr/>
              <a:t>4/20/2015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504523-67AC-424F-B44D-DD54D0716DDC}"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20214253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28044030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36730005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357031777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11846618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18218468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144171564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6133917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364313677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
            <a:ext cx="20574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
            <a:ext cx="60198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42ED172-BA31-44C7-B7FC-5352B9233511}" type="datetimeFigureOut">
              <a:rPr lang="en-US" smtClean="0"/>
              <a:pPr/>
              <a:t>4/20/2015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3CFE45C-86F9-42E8-A53B-1658155CE971}" type="slidenum">
              <a:rPr lang="en-US" smtClean="0"/>
              <a:pPr/>
              <a:t>‹#›</a:t>
            </a:fld>
            <a:endParaRPr lang="en-US"/>
          </a:p>
        </p:txBody>
      </p:sp>
    </p:spTree>
    <p:extLst>
      <p:ext uri="{BB962C8B-B14F-4D97-AF65-F5344CB8AC3E}">
        <p14:creationId xmlns:p14="http://schemas.microsoft.com/office/powerpoint/2010/main" val="2117079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9.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3.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684365-C8FB-4A07-A072-AC224BEC2BFE}" type="datetimeFigureOut">
              <a:rPr lang="en-US" smtClean="0"/>
              <a:pPr/>
              <a:t>4/20/2015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504523-67AC-424F-B44D-DD54D0716DD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981200" y="76200"/>
            <a:ext cx="68580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981200" y="1524000"/>
            <a:ext cx="6858000" cy="4876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981200" y="647700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defRPr>
            </a:lvl1pPr>
          </a:lstStyle>
          <a:p>
            <a:fld id="{6DB7E614-239E-4DB2-A85F-E80A0C1276FD}" type="datetimeFigureOut">
              <a:rPr lang="en-US" smtClean="0"/>
              <a:pPr/>
              <a:t>4/20/2015</a:t>
            </a:fld>
            <a:endParaRPr lang="en-US"/>
          </a:p>
        </p:txBody>
      </p:sp>
      <p:sp>
        <p:nvSpPr>
          <p:cNvPr id="1029" name="Rectangle 5"/>
          <p:cNvSpPr>
            <a:spLocks noGrp="1" noChangeArrowheads="1"/>
          </p:cNvSpPr>
          <p:nvPr>
            <p:ph type="ftr" sz="quarter" idx="3"/>
          </p:nvPr>
        </p:nvSpPr>
        <p:spPr bwMode="auto">
          <a:xfrm>
            <a:off x="4800600" y="6477000"/>
            <a:ext cx="2667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defRPr>
            </a:lvl1pPr>
          </a:lstStyle>
          <a:p>
            <a:endParaRPr lang="en-US"/>
          </a:p>
        </p:txBody>
      </p:sp>
      <p:sp>
        <p:nvSpPr>
          <p:cNvPr id="1030" name="Rectangle 6"/>
          <p:cNvSpPr>
            <a:spLocks noGrp="1" noChangeArrowheads="1"/>
          </p:cNvSpPr>
          <p:nvPr>
            <p:ph type="sldNum" sz="quarter" idx="4"/>
          </p:nvPr>
        </p:nvSpPr>
        <p:spPr bwMode="auto">
          <a:xfrm>
            <a:off x="8153400" y="6477000"/>
            <a:ext cx="685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25097016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4400" b="1">
          <a:solidFill>
            <a:srgbClr val="FFFFFF"/>
          </a:solidFill>
          <a:latin typeface="+mj-lt"/>
          <a:ea typeface="+mj-ea"/>
          <a:cs typeface="+mj-cs"/>
        </a:defRPr>
      </a:lvl1pPr>
      <a:lvl2pPr algn="l" rtl="0" eaLnBrk="1" fontAlgn="base" hangingPunct="1">
        <a:spcBef>
          <a:spcPct val="0"/>
        </a:spcBef>
        <a:spcAft>
          <a:spcPct val="0"/>
        </a:spcAft>
        <a:defRPr sz="4400" b="1">
          <a:solidFill>
            <a:srgbClr val="FFFFFF"/>
          </a:solidFill>
          <a:latin typeface="Arial" charset="0"/>
        </a:defRPr>
      </a:lvl2pPr>
      <a:lvl3pPr algn="l" rtl="0" eaLnBrk="1" fontAlgn="base" hangingPunct="1">
        <a:spcBef>
          <a:spcPct val="0"/>
        </a:spcBef>
        <a:spcAft>
          <a:spcPct val="0"/>
        </a:spcAft>
        <a:defRPr sz="4400" b="1">
          <a:solidFill>
            <a:srgbClr val="FFFFFF"/>
          </a:solidFill>
          <a:latin typeface="Arial" charset="0"/>
        </a:defRPr>
      </a:lvl3pPr>
      <a:lvl4pPr algn="l" rtl="0" eaLnBrk="1" fontAlgn="base" hangingPunct="1">
        <a:spcBef>
          <a:spcPct val="0"/>
        </a:spcBef>
        <a:spcAft>
          <a:spcPct val="0"/>
        </a:spcAft>
        <a:defRPr sz="4400" b="1">
          <a:solidFill>
            <a:srgbClr val="FFFFFF"/>
          </a:solidFill>
          <a:latin typeface="Arial" charset="0"/>
        </a:defRPr>
      </a:lvl4pPr>
      <a:lvl5pPr algn="l" rtl="0" eaLnBrk="1" fontAlgn="base" hangingPunct="1">
        <a:spcBef>
          <a:spcPct val="0"/>
        </a:spcBef>
        <a:spcAft>
          <a:spcPct val="0"/>
        </a:spcAft>
        <a:defRPr sz="4400" b="1">
          <a:solidFill>
            <a:srgbClr val="FFFFFF"/>
          </a:solidFill>
          <a:latin typeface="Arial" charset="0"/>
        </a:defRPr>
      </a:lvl5pPr>
      <a:lvl6pPr marL="457200" algn="l" rtl="0" eaLnBrk="1" fontAlgn="base" hangingPunct="1">
        <a:spcBef>
          <a:spcPct val="0"/>
        </a:spcBef>
        <a:spcAft>
          <a:spcPct val="0"/>
        </a:spcAft>
        <a:defRPr sz="4400" b="1">
          <a:solidFill>
            <a:srgbClr val="FFFFFF"/>
          </a:solidFill>
          <a:latin typeface="Arial" charset="0"/>
        </a:defRPr>
      </a:lvl6pPr>
      <a:lvl7pPr marL="914400" algn="l" rtl="0" eaLnBrk="1" fontAlgn="base" hangingPunct="1">
        <a:spcBef>
          <a:spcPct val="0"/>
        </a:spcBef>
        <a:spcAft>
          <a:spcPct val="0"/>
        </a:spcAft>
        <a:defRPr sz="4400" b="1">
          <a:solidFill>
            <a:srgbClr val="FFFFFF"/>
          </a:solidFill>
          <a:latin typeface="Arial" charset="0"/>
        </a:defRPr>
      </a:lvl7pPr>
      <a:lvl8pPr marL="1371600" algn="l" rtl="0" eaLnBrk="1" fontAlgn="base" hangingPunct="1">
        <a:spcBef>
          <a:spcPct val="0"/>
        </a:spcBef>
        <a:spcAft>
          <a:spcPct val="0"/>
        </a:spcAft>
        <a:defRPr sz="4400" b="1">
          <a:solidFill>
            <a:srgbClr val="FFFFFF"/>
          </a:solidFill>
          <a:latin typeface="Arial" charset="0"/>
        </a:defRPr>
      </a:lvl8pPr>
      <a:lvl9pPr marL="1828800" algn="l" rtl="0" eaLnBrk="1" fontAlgn="base" hangingPunct="1">
        <a:spcBef>
          <a:spcPct val="0"/>
        </a:spcBef>
        <a:spcAft>
          <a:spcPct val="0"/>
        </a:spcAft>
        <a:defRPr sz="44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rgbClr val="FFFFFF"/>
          </a:solidFill>
          <a:latin typeface="+mn-lt"/>
          <a:ea typeface="+mn-ea"/>
          <a:cs typeface="+mn-cs"/>
        </a:defRPr>
      </a:lvl1pPr>
      <a:lvl2pPr marL="742950" indent="-285750" algn="l" rtl="0" eaLnBrk="1" fontAlgn="base" hangingPunct="1">
        <a:spcBef>
          <a:spcPct val="20000"/>
        </a:spcBef>
        <a:spcAft>
          <a:spcPct val="0"/>
        </a:spcAft>
        <a:buChar char="–"/>
        <a:defRPr sz="2800">
          <a:solidFill>
            <a:srgbClr val="FFFFFF"/>
          </a:solidFill>
          <a:latin typeface="+mn-lt"/>
        </a:defRPr>
      </a:lvl2pPr>
      <a:lvl3pPr marL="1143000" indent="-228600" algn="l" rtl="0" eaLnBrk="1" fontAlgn="base" hangingPunct="1">
        <a:spcBef>
          <a:spcPct val="20000"/>
        </a:spcBef>
        <a:spcAft>
          <a:spcPct val="0"/>
        </a:spcAft>
        <a:buChar char="•"/>
        <a:defRPr sz="2400">
          <a:solidFill>
            <a:srgbClr val="FFFFFF"/>
          </a:solidFill>
          <a:latin typeface="+mn-lt"/>
        </a:defRPr>
      </a:lvl3pPr>
      <a:lvl4pPr marL="1600200" indent="-228600" algn="l" rtl="0" eaLnBrk="1" fontAlgn="base" hangingPunct="1">
        <a:spcBef>
          <a:spcPct val="20000"/>
        </a:spcBef>
        <a:spcAft>
          <a:spcPct val="0"/>
        </a:spcAft>
        <a:buChar char="–"/>
        <a:defRPr sz="2000">
          <a:solidFill>
            <a:srgbClr val="FFFFFF"/>
          </a:solidFill>
          <a:latin typeface="+mn-lt"/>
        </a:defRPr>
      </a:lvl4pPr>
      <a:lvl5pPr marL="2057400" indent="-228600" algn="l" rtl="0" eaLnBrk="1" fontAlgn="base" hangingPunct="1">
        <a:spcBef>
          <a:spcPct val="20000"/>
        </a:spcBef>
        <a:spcAft>
          <a:spcPct val="0"/>
        </a:spcAft>
        <a:buChar char="»"/>
        <a:defRPr sz="2000">
          <a:solidFill>
            <a:srgbClr val="FFFFFF"/>
          </a:solidFill>
          <a:latin typeface="+mn-lt"/>
        </a:defRPr>
      </a:lvl5pPr>
      <a:lvl6pPr marL="2514600" indent="-228600" algn="l" rtl="0" eaLnBrk="1" fontAlgn="base" hangingPunct="1">
        <a:spcBef>
          <a:spcPct val="20000"/>
        </a:spcBef>
        <a:spcAft>
          <a:spcPct val="0"/>
        </a:spcAft>
        <a:buChar char="»"/>
        <a:defRPr sz="2000">
          <a:solidFill>
            <a:srgbClr val="FFFFFF"/>
          </a:solidFill>
          <a:latin typeface="+mn-lt"/>
        </a:defRPr>
      </a:lvl6pPr>
      <a:lvl7pPr marL="2971800" indent="-228600" algn="l" rtl="0" eaLnBrk="1" fontAlgn="base" hangingPunct="1">
        <a:spcBef>
          <a:spcPct val="20000"/>
        </a:spcBef>
        <a:spcAft>
          <a:spcPct val="0"/>
        </a:spcAft>
        <a:buChar char="»"/>
        <a:defRPr sz="2000">
          <a:solidFill>
            <a:srgbClr val="FFFFFF"/>
          </a:solidFill>
          <a:latin typeface="+mn-lt"/>
        </a:defRPr>
      </a:lvl7pPr>
      <a:lvl8pPr marL="3429000" indent="-228600" algn="l" rtl="0" eaLnBrk="1" fontAlgn="base" hangingPunct="1">
        <a:spcBef>
          <a:spcPct val="20000"/>
        </a:spcBef>
        <a:spcAft>
          <a:spcPct val="0"/>
        </a:spcAft>
        <a:buChar char="»"/>
        <a:defRPr sz="2000">
          <a:solidFill>
            <a:srgbClr val="FFFFFF"/>
          </a:solidFill>
          <a:latin typeface="+mn-lt"/>
        </a:defRPr>
      </a:lvl8pPr>
      <a:lvl9pPr marL="3886200" indent="-228600" algn="l" rtl="0" eaLnBrk="1" fontAlgn="base" hangingPunct="1">
        <a:spcBef>
          <a:spcPct val="20000"/>
        </a:spcBef>
        <a:spcAft>
          <a:spcPct val="0"/>
        </a:spcAft>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52400"/>
            <a:ext cx="82296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371600"/>
            <a:ext cx="8229600" cy="4876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defRPr>
            </a:lvl1pPr>
          </a:lstStyle>
          <a:p>
            <a:fld id="{6DB7E614-239E-4DB2-A85F-E80A0C1276FD}" type="datetimeFigureOut">
              <a:rPr lang="en-US" smtClean="0"/>
              <a:pPr/>
              <a:t>4/20/2015</a:t>
            </a:fld>
            <a:endParaRPr lang="en-US"/>
          </a:p>
        </p:txBody>
      </p:sp>
      <p:sp>
        <p:nvSpPr>
          <p:cNvPr id="1029" name="Rectangle 5"/>
          <p:cNvSpPr>
            <a:spLocks noGrp="1" noChangeArrowheads="1"/>
          </p:cNvSpPr>
          <p:nvPr>
            <p:ph type="ftr" sz="quarter" idx="3"/>
          </p:nvPr>
        </p:nvSpPr>
        <p:spPr bwMode="auto">
          <a:xfrm>
            <a:off x="3124200" y="6400800"/>
            <a:ext cx="2895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endParaRPr lang="en-US"/>
          </a:p>
        </p:txBody>
      </p:sp>
      <p:sp>
        <p:nvSpPr>
          <p:cNvPr id="1030" name="Rectangle 6"/>
          <p:cNvSpPr>
            <a:spLocks noGrp="1" noChangeArrowheads="1"/>
          </p:cNvSpPr>
          <p:nvPr>
            <p:ph type="sldNum" sz="quarter" idx="4"/>
          </p:nvPr>
        </p:nvSpPr>
        <p:spPr bwMode="auto">
          <a:xfrm>
            <a:off x="6553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fld id="{A1DD77D1-6608-49F0-B42F-C77E988C411A}" type="slidenum">
              <a:rPr lang="en-US" smtClean="0"/>
              <a:pPr/>
              <a:t>‹#›</a:t>
            </a:fld>
            <a:endParaRPr lang="en-US"/>
          </a:p>
        </p:txBody>
      </p:sp>
    </p:spTree>
    <p:extLst>
      <p:ext uri="{BB962C8B-B14F-4D97-AF65-F5344CB8AC3E}">
        <p14:creationId xmlns:p14="http://schemas.microsoft.com/office/powerpoint/2010/main" val="13468371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400" b="1">
          <a:solidFill>
            <a:srgbClr val="FFFFFF"/>
          </a:solidFill>
          <a:latin typeface="+mj-lt"/>
          <a:ea typeface="+mj-ea"/>
          <a:cs typeface="+mj-cs"/>
        </a:defRPr>
      </a:lvl1pPr>
      <a:lvl2pPr algn="ctr" rtl="0" eaLnBrk="1" fontAlgn="base" hangingPunct="1">
        <a:spcBef>
          <a:spcPct val="0"/>
        </a:spcBef>
        <a:spcAft>
          <a:spcPct val="0"/>
        </a:spcAft>
        <a:defRPr sz="4400" b="1">
          <a:solidFill>
            <a:srgbClr val="FFFFFF"/>
          </a:solidFill>
          <a:latin typeface="Arial" charset="0"/>
        </a:defRPr>
      </a:lvl2pPr>
      <a:lvl3pPr algn="ctr" rtl="0" eaLnBrk="1" fontAlgn="base" hangingPunct="1">
        <a:spcBef>
          <a:spcPct val="0"/>
        </a:spcBef>
        <a:spcAft>
          <a:spcPct val="0"/>
        </a:spcAft>
        <a:defRPr sz="4400" b="1">
          <a:solidFill>
            <a:srgbClr val="FFFFFF"/>
          </a:solidFill>
          <a:latin typeface="Arial" charset="0"/>
        </a:defRPr>
      </a:lvl3pPr>
      <a:lvl4pPr algn="ctr" rtl="0" eaLnBrk="1" fontAlgn="base" hangingPunct="1">
        <a:spcBef>
          <a:spcPct val="0"/>
        </a:spcBef>
        <a:spcAft>
          <a:spcPct val="0"/>
        </a:spcAft>
        <a:defRPr sz="4400" b="1">
          <a:solidFill>
            <a:srgbClr val="FFFFFF"/>
          </a:solidFill>
          <a:latin typeface="Arial" charset="0"/>
        </a:defRPr>
      </a:lvl4pPr>
      <a:lvl5pPr algn="ctr" rtl="0" eaLnBrk="1" fontAlgn="base" hangingPunct="1">
        <a:spcBef>
          <a:spcPct val="0"/>
        </a:spcBef>
        <a:spcAft>
          <a:spcPct val="0"/>
        </a:spcAft>
        <a:defRPr sz="4400" b="1">
          <a:solidFill>
            <a:srgbClr val="FFFFFF"/>
          </a:solidFill>
          <a:latin typeface="Arial" charset="0"/>
        </a:defRPr>
      </a:lvl5pPr>
      <a:lvl6pPr marL="457200" algn="ctr" rtl="0" eaLnBrk="1" fontAlgn="base" hangingPunct="1">
        <a:spcBef>
          <a:spcPct val="0"/>
        </a:spcBef>
        <a:spcAft>
          <a:spcPct val="0"/>
        </a:spcAft>
        <a:defRPr sz="4400" b="1">
          <a:solidFill>
            <a:srgbClr val="FFFFFF"/>
          </a:solidFill>
          <a:latin typeface="Arial" charset="0"/>
        </a:defRPr>
      </a:lvl6pPr>
      <a:lvl7pPr marL="914400" algn="ctr" rtl="0" eaLnBrk="1" fontAlgn="base" hangingPunct="1">
        <a:spcBef>
          <a:spcPct val="0"/>
        </a:spcBef>
        <a:spcAft>
          <a:spcPct val="0"/>
        </a:spcAft>
        <a:defRPr sz="4400" b="1">
          <a:solidFill>
            <a:srgbClr val="FFFFFF"/>
          </a:solidFill>
          <a:latin typeface="Arial" charset="0"/>
        </a:defRPr>
      </a:lvl7pPr>
      <a:lvl8pPr marL="1371600" algn="ctr" rtl="0" eaLnBrk="1" fontAlgn="base" hangingPunct="1">
        <a:spcBef>
          <a:spcPct val="0"/>
        </a:spcBef>
        <a:spcAft>
          <a:spcPct val="0"/>
        </a:spcAft>
        <a:defRPr sz="4400" b="1">
          <a:solidFill>
            <a:srgbClr val="FFFFFF"/>
          </a:solidFill>
          <a:latin typeface="Arial" charset="0"/>
        </a:defRPr>
      </a:lvl8pPr>
      <a:lvl9pPr marL="1828800" algn="ctr" rtl="0" eaLnBrk="1" fontAlgn="base" hangingPunct="1">
        <a:spcBef>
          <a:spcPct val="0"/>
        </a:spcBef>
        <a:spcAft>
          <a:spcPct val="0"/>
        </a:spcAft>
        <a:defRPr sz="44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800">
          <a:solidFill>
            <a:srgbClr val="000000"/>
          </a:solidFill>
          <a:latin typeface="+mn-lt"/>
        </a:defRPr>
      </a:lvl2pPr>
      <a:lvl3pPr marL="1143000" indent="-228600" algn="l" rtl="0" eaLnBrk="1" fontAlgn="base" hangingPunct="1">
        <a:spcBef>
          <a:spcPct val="20000"/>
        </a:spcBef>
        <a:spcAft>
          <a:spcPct val="0"/>
        </a:spcAft>
        <a:buChar char="•"/>
        <a:defRPr sz="2400">
          <a:solidFill>
            <a:srgbClr val="000000"/>
          </a:solidFill>
          <a:latin typeface="+mn-lt"/>
        </a:defRPr>
      </a:lvl3pPr>
      <a:lvl4pPr marL="1600200" indent="-228600" algn="l" rtl="0" eaLnBrk="1" fontAlgn="base" hangingPunct="1">
        <a:spcBef>
          <a:spcPct val="20000"/>
        </a:spcBef>
        <a:spcAft>
          <a:spcPct val="0"/>
        </a:spcAft>
        <a:buChar char="–"/>
        <a:defRPr sz="2000">
          <a:solidFill>
            <a:srgbClr val="000000"/>
          </a:solidFill>
          <a:latin typeface="+mn-lt"/>
        </a:defRPr>
      </a:lvl4pPr>
      <a:lvl5pPr marL="2057400" indent="-228600" algn="l" rtl="0" eaLnBrk="1" fontAlgn="base" hangingPunct="1">
        <a:spcBef>
          <a:spcPct val="20000"/>
        </a:spcBef>
        <a:spcAft>
          <a:spcPct val="0"/>
        </a:spcAft>
        <a:buChar char="»"/>
        <a:defRPr sz="2000">
          <a:solidFill>
            <a:srgbClr val="000000"/>
          </a:solidFill>
          <a:latin typeface="+mn-lt"/>
        </a:defRPr>
      </a:lvl5pPr>
      <a:lvl6pPr marL="2514600" indent="-228600" algn="l" rtl="0" eaLnBrk="1" fontAlgn="base" hangingPunct="1">
        <a:spcBef>
          <a:spcPct val="20000"/>
        </a:spcBef>
        <a:spcAft>
          <a:spcPct val="0"/>
        </a:spcAft>
        <a:buChar char="»"/>
        <a:defRPr sz="2000">
          <a:solidFill>
            <a:srgbClr val="000000"/>
          </a:solidFill>
          <a:latin typeface="+mn-lt"/>
        </a:defRPr>
      </a:lvl6pPr>
      <a:lvl7pPr marL="2971800" indent="-228600" algn="l" rtl="0" eaLnBrk="1" fontAlgn="base" hangingPunct="1">
        <a:spcBef>
          <a:spcPct val="20000"/>
        </a:spcBef>
        <a:spcAft>
          <a:spcPct val="0"/>
        </a:spcAft>
        <a:buChar char="»"/>
        <a:defRPr sz="2000">
          <a:solidFill>
            <a:srgbClr val="000000"/>
          </a:solidFill>
          <a:latin typeface="+mn-lt"/>
        </a:defRPr>
      </a:lvl7pPr>
      <a:lvl8pPr marL="3429000" indent="-228600" algn="l" rtl="0" eaLnBrk="1" fontAlgn="base" hangingPunct="1">
        <a:spcBef>
          <a:spcPct val="20000"/>
        </a:spcBef>
        <a:spcAft>
          <a:spcPct val="0"/>
        </a:spcAft>
        <a:buChar char="»"/>
        <a:defRPr sz="2000">
          <a:solidFill>
            <a:srgbClr val="000000"/>
          </a:solidFill>
          <a:latin typeface="+mn-lt"/>
        </a:defRPr>
      </a:lvl8pPr>
      <a:lvl9pPr marL="3886200" indent="-228600" algn="l" rtl="0" eaLnBrk="1" fontAlgn="base" hangingPunct="1">
        <a:spcBef>
          <a:spcPct val="20000"/>
        </a:spcBef>
        <a:spcAft>
          <a:spcPct val="0"/>
        </a:spcAft>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28600"/>
            <a:ext cx="80772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47800"/>
            <a:ext cx="807720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008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1029" name="Rectangle 5"/>
          <p:cNvSpPr>
            <a:spLocks noGrp="1" noChangeArrowheads="1"/>
          </p:cNvSpPr>
          <p:nvPr>
            <p:ph type="ftr" sz="quarter" idx="3"/>
          </p:nvPr>
        </p:nvSpPr>
        <p:spPr bwMode="auto">
          <a:xfrm>
            <a:off x="2971800" y="64008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C9E9FF"/>
              </a:solidFill>
            </a:endParaRPr>
          </a:p>
        </p:txBody>
      </p:sp>
      <p:sp>
        <p:nvSpPr>
          <p:cNvPr id="1030" name="Rectangle 6"/>
          <p:cNvSpPr>
            <a:spLocks noGrp="1" noChangeArrowheads="1"/>
          </p:cNvSpPr>
          <p:nvPr>
            <p:ph type="sldNum" sz="quarter" idx="4"/>
          </p:nvPr>
        </p:nvSpPr>
        <p:spPr bwMode="auto">
          <a:xfrm>
            <a:off x="6553200" y="64008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807207139"/>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fontAlgn="base" hangingPunct="1">
        <a:spcBef>
          <a:spcPct val="0"/>
        </a:spcBef>
        <a:spcAft>
          <a:spcPct val="0"/>
        </a:spcAft>
        <a:defRPr sz="3800" b="1">
          <a:solidFill>
            <a:schemeClr val="tx2"/>
          </a:solidFill>
          <a:latin typeface="+mj-lt"/>
          <a:ea typeface="+mj-ea"/>
          <a:cs typeface="+mj-cs"/>
        </a:defRPr>
      </a:lvl1pPr>
      <a:lvl2pPr algn="l" rtl="0" eaLnBrk="1" fontAlgn="base" hangingPunct="1">
        <a:spcBef>
          <a:spcPct val="0"/>
        </a:spcBef>
        <a:spcAft>
          <a:spcPct val="0"/>
        </a:spcAft>
        <a:defRPr sz="3800" b="1">
          <a:solidFill>
            <a:schemeClr val="tx2"/>
          </a:solidFill>
          <a:latin typeface="Arial" charset="0"/>
        </a:defRPr>
      </a:lvl2pPr>
      <a:lvl3pPr algn="l" rtl="0" eaLnBrk="1" fontAlgn="base" hangingPunct="1">
        <a:spcBef>
          <a:spcPct val="0"/>
        </a:spcBef>
        <a:spcAft>
          <a:spcPct val="0"/>
        </a:spcAft>
        <a:defRPr sz="3800" b="1">
          <a:solidFill>
            <a:schemeClr val="tx2"/>
          </a:solidFill>
          <a:latin typeface="Arial" charset="0"/>
        </a:defRPr>
      </a:lvl3pPr>
      <a:lvl4pPr algn="l" rtl="0" eaLnBrk="1" fontAlgn="base" hangingPunct="1">
        <a:spcBef>
          <a:spcPct val="0"/>
        </a:spcBef>
        <a:spcAft>
          <a:spcPct val="0"/>
        </a:spcAft>
        <a:defRPr sz="3800" b="1">
          <a:solidFill>
            <a:schemeClr val="tx2"/>
          </a:solidFill>
          <a:latin typeface="Arial" charset="0"/>
        </a:defRPr>
      </a:lvl4pPr>
      <a:lvl5pPr algn="l" rtl="0" eaLnBrk="1" fontAlgn="base" hangingPunct="1">
        <a:spcBef>
          <a:spcPct val="0"/>
        </a:spcBef>
        <a:spcAft>
          <a:spcPct val="0"/>
        </a:spcAft>
        <a:defRPr sz="3800" b="1">
          <a:solidFill>
            <a:schemeClr val="tx2"/>
          </a:solidFill>
          <a:latin typeface="Arial" charset="0"/>
        </a:defRPr>
      </a:lvl5pPr>
      <a:lvl6pPr marL="457200" algn="l" rtl="0" eaLnBrk="1" fontAlgn="base" hangingPunct="1">
        <a:spcBef>
          <a:spcPct val="0"/>
        </a:spcBef>
        <a:spcAft>
          <a:spcPct val="0"/>
        </a:spcAft>
        <a:defRPr sz="3800" b="1">
          <a:solidFill>
            <a:schemeClr val="tx2"/>
          </a:solidFill>
          <a:latin typeface="Arial" charset="0"/>
        </a:defRPr>
      </a:lvl6pPr>
      <a:lvl7pPr marL="914400" algn="l" rtl="0" eaLnBrk="1" fontAlgn="base" hangingPunct="1">
        <a:spcBef>
          <a:spcPct val="0"/>
        </a:spcBef>
        <a:spcAft>
          <a:spcPct val="0"/>
        </a:spcAft>
        <a:defRPr sz="3800" b="1">
          <a:solidFill>
            <a:schemeClr val="tx2"/>
          </a:solidFill>
          <a:latin typeface="Arial" charset="0"/>
        </a:defRPr>
      </a:lvl7pPr>
      <a:lvl8pPr marL="1371600" algn="l" rtl="0" eaLnBrk="1" fontAlgn="base" hangingPunct="1">
        <a:spcBef>
          <a:spcPct val="0"/>
        </a:spcBef>
        <a:spcAft>
          <a:spcPct val="0"/>
        </a:spcAft>
        <a:defRPr sz="3800" b="1">
          <a:solidFill>
            <a:schemeClr val="tx2"/>
          </a:solidFill>
          <a:latin typeface="Arial" charset="0"/>
        </a:defRPr>
      </a:lvl8pPr>
      <a:lvl9pPr marL="1828800" algn="l" rtl="0" eaLnBrk="1" fontAlgn="base" hangingPunct="1">
        <a:spcBef>
          <a:spcPct val="0"/>
        </a:spcBef>
        <a:spcAft>
          <a:spcPct val="0"/>
        </a:spcAft>
        <a:defRPr sz="38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3200">
          <a:solidFill>
            <a:schemeClr val="tx1"/>
          </a:solidFill>
          <a:latin typeface="+mn-lt"/>
        </a:defRPr>
      </a:lvl3pPr>
      <a:lvl4pPr marL="1600200" indent="-228600" algn="l" rtl="0" eaLnBrk="1" fontAlgn="base" hangingPunct="1">
        <a:spcBef>
          <a:spcPct val="20000"/>
        </a:spcBef>
        <a:spcAft>
          <a:spcPct val="0"/>
        </a:spcAft>
        <a:buChar char="–"/>
        <a:defRPr sz="3200">
          <a:solidFill>
            <a:schemeClr val="tx1"/>
          </a:solidFill>
          <a:latin typeface="+mn-lt"/>
        </a:defRPr>
      </a:lvl4pPr>
      <a:lvl5pPr marL="2057400" indent="-228600" algn="l" rtl="0" eaLnBrk="1" fontAlgn="base" hangingPunct="1">
        <a:spcBef>
          <a:spcPct val="20000"/>
        </a:spcBef>
        <a:spcAft>
          <a:spcPct val="0"/>
        </a:spcAft>
        <a:buChar char="»"/>
        <a:defRPr sz="3200">
          <a:solidFill>
            <a:schemeClr val="tx1"/>
          </a:solidFill>
          <a:latin typeface="+mn-lt"/>
        </a:defRPr>
      </a:lvl5pPr>
      <a:lvl6pPr marL="2514600" indent="-228600" algn="l" rtl="0" eaLnBrk="1" fontAlgn="base" hangingPunct="1">
        <a:spcBef>
          <a:spcPct val="20000"/>
        </a:spcBef>
        <a:spcAft>
          <a:spcPct val="0"/>
        </a:spcAft>
        <a:buChar char="»"/>
        <a:defRPr sz="3200">
          <a:solidFill>
            <a:schemeClr val="tx1"/>
          </a:solidFill>
          <a:latin typeface="+mn-lt"/>
        </a:defRPr>
      </a:lvl6pPr>
      <a:lvl7pPr marL="2971800" indent="-228600" algn="l" rtl="0" eaLnBrk="1" fontAlgn="base" hangingPunct="1">
        <a:spcBef>
          <a:spcPct val="20000"/>
        </a:spcBef>
        <a:spcAft>
          <a:spcPct val="0"/>
        </a:spcAft>
        <a:buChar char="»"/>
        <a:defRPr sz="3200">
          <a:solidFill>
            <a:schemeClr val="tx1"/>
          </a:solidFill>
          <a:latin typeface="+mn-lt"/>
        </a:defRPr>
      </a:lvl7pPr>
      <a:lvl8pPr marL="3429000" indent="-228600" algn="l" rtl="0" eaLnBrk="1" fontAlgn="base" hangingPunct="1">
        <a:spcBef>
          <a:spcPct val="20000"/>
        </a:spcBef>
        <a:spcAft>
          <a:spcPct val="0"/>
        </a:spcAft>
        <a:buChar char="»"/>
        <a:defRPr sz="3200">
          <a:solidFill>
            <a:schemeClr val="tx1"/>
          </a:solidFill>
          <a:latin typeface="+mn-lt"/>
        </a:defRPr>
      </a:lvl8pPr>
      <a:lvl9pPr marL="3886200" indent="-228600" algn="l" rtl="0" eaLnBrk="1" fontAlgn="base" hangingPunct="1">
        <a:spcBef>
          <a:spcPct val="20000"/>
        </a:spcBef>
        <a:spcAft>
          <a:spcPct val="0"/>
        </a:spcAft>
        <a:buChar char="»"/>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28600"/>
            <a:ext cx="80772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47800"/>
            <a:ext cx="807720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008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6DB7E614-239E-4DB2-A85F-E80A0C1276FD}" type="datetimeFigureOut">
              <a:rPr lang="en-US" smtClean="0">
                <a:solidFill>
                  <a:srgbClr val="C9E9FF"/>
                </a:solidFill>
              </a:rPr>
              <a:pPr/>
              <a:t>4/20/2015</a:t>
            </a:fld>
            <a:endParaRPr lang="en-US">
              <a:solidFill>
                <a:srgbClr val="C9E9FF"/>
              </a:solidFill>
            </a:endParaRPr>
          </a:p>
        </p:txBody>
      </p:sp>
      <p:sp>
        <p:nvSpPr>
          <p:cNvPr id="1029" name="Rectangle 5"/>
          <p:cNvSpPr>
            <a:spLocks noGrp="1" noChangeArrowheads="1"/>
          </p:cNvSpPr>
          <p:nvPr>
            <p:ph type="ftr" sz="quarter" idx="3"/>
          </p:nvPr>
        </p:nvSpPr>
        <p:spPr bwMode="auto">
          <a:xfrm>
            <a:off x="2971800" y="64008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C9E9FF"/>
              </a:solidFill>
            </a:endParaRPr>
          </a:p>
        </p:txBody>
      </p:sp>
      <p:sp>
        <p:nvSpPr>
          <p:cNvPr id="1030" name="Rectangle 6"/>
          <p:cNvSpPr>
            <a:spLocks noGrp="1" noChangeArrowheads="1"/>
          </p:cNvSpPr>
          <p:nvPr>
            <p:ph type="sldNum" sz="quarter" idx="4"/>
          </p:nvPr>
        </p:nvSpPr>
        <p:spPr bwMode="auto">
          <a:xfrm>
            <a:off x="6553200" y="64008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1DD77D1-6608-49F0-B42F-C77E988C411A}" type="slidenum">
              <a:rPr lang="en-US" smtClean="0">
                <a:solidFill>
                  <a:srgbClr val="C9E9FF"/>
                </a:solidFill>
              </a:rPr>
              <a:pPr/>
              <a:t>‹#›</a:t>
            </a:fld>
            <a:endParaRPr lang="en-US">
              <a:solidFill>
                <a:srgbClr val="C9E9FF"/>
              </a:solidFill>
            </a:endParaRPr>
          </a:p>
        </p:txBody>
      </p:sp>
    </p:spTree>
    <p:extLst>
      <p:ext uri="{BB962C8B-B14F-4D97-AF65-F5344CB8AC3E}">
        <p14:creationId xmlns:p14="http://schemas.microsoft.com/office/powerpoint/2010/main" val="1923853160"/>
      </p:ext>
    </p:extLst>
  </p:cSld>
  <p:clrMap bg1="dk2" tx1="lt1" bg2="dk1"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fontAlgn="base" hangingPunct="1">
        <a:spcBef>
          <a:spcPct val="0"/>
        </a:spcBef>
        <a:spcAft>
          <a:spcPct val="0"/>
        </a:spcAft>
        <a:defRPr sz="3800" b="1">
          <a:solidFill>
            <a:schemeClr val="tx2"/>
          </a:solidFill>
          <a:latin typeface="+mj-lt"/>
          <a:ea typeface="+mj-ea"/>
          <a:cs typeface="+mj-cs"/>
        </a:defRPr>
      </a:lvl1pPr>
      <a:lvl2pPr algn="l" rtl="0" eaLnBrk="1" fontAlgn="base" hangingPunct="1">
        <a:spcBef>
          <a:spcPct val="0"/>
        </a:spcBef>
        <a:spcAft>
          <a:spcPct val="0"/>
        </a:spcAft>
        <a:defRPr sz="3800" b="1">
          <a:solidFill>
            <a:schemeClr val="tx2"/>
          </a:solidFill>
          <a:latin typeface="Arial" charset="0"/>
        </a:defRPr>
      </a:lvl2pPr>
      <a:lvl3pPr algn="l" rtl="0" eaLnBrk="1" fontAlgn="base" hangingPunct="1">
        <a:spcBef>
          <a:spcPct val="0"/>
        </a:spcBef>
        <a:spcAft>
          <a:spcPct val="0"/>
        </a:spcAft>
        <a:defRPr sz="3800" b="1">
          <a:solidFill>
            <a:schemeClr val="tx2"/>
          </a:solidFill>
          <a:latin typeface="Arial" charset="0"/>
        </a:defRPr>
      </a:lvl3pPr>
      <a:lvl4pPr algn="l" rtl="0" eaLnBrk="1" fontAlgn="base" hangingPunct="1">
        <a:spcBef>
          <a:spcPct val="0"/>
        </a:spcBef>
        <a:spcAft>
          <a:spcPct val="0"/>
        </a:spcAft>
        <a:defRPr sz="3800" b="1">
          <a:solidFill>
            <a:schemeClr val="tx2"/>
          </a:solidFill>
          <a:latin typeface="Arial" charset="0"/>
        </a:defRPr>
      </a:lvl4pPr>
      <a:lvl5pPr algn="l" rtl="0" eaLnBrk="1" fontAlgn="base" hangingPunct="1">
        <a:spcBef>
          <a:spcPct val="0"/>
        </a:spcBef>
        <a:spcAft>
          <a:spcPct val="0"/>
        </a:spcAft>
        <a:defRPr sz="3800" b="1">
          <a:solidFill>
            <a:schemeClr val="tx2"/>
          </a:solidFill>
          <a:latin typeface="Arial" charset="0"/>
        </a:defRPr>
      </a:lvl5pPr>
      <a:lvl6pPr marL="457200" algn="l" rtl="0" eaLnBrk="1" fontAlgn="base" hangingPunct="1">
        <a:spcBef>
          <a:spcPct val="0"/>
        </a:spcBef>
        <a:spcAft>
          <a:spcPct val="0"/>
        </a:spcAft>
        <a:defRPr sz="3800" b="1">
          <a:solidFill>
            <a:schemeClr val="tx2"/>
          </a:solidFill>
          <a:latin typeface="Arial" charset="0"/>
        </a:defRPr>
      </a:lvl6pPr>
      <a:lvl7pPr marL="914400" algn="l" rtl="0" eaLnBrk="1" fontAlgn="base" hangingPunct="1">
        <a:spcBef>
          <a:spcPct val="0"/>
        </a:spcBef>
        <a:spcAft>
          <a:spcPct val="0"/>
        </a:spcAft>
        <a:defRPr sz="3800" b="1">
          <a:solidFill>
            <a:schemeClr val="tx2"/>
          </a:solidFill>
          <a:latin typeface="Arial" charset="0"/>
        </a:defRPr>
      </a:lvl7pPr>
      <a:lvl8pPr marL="1371600" algn="l" rtl="0" eaLnBrk="1" fontAlgn="base" hangingPunct="1">
        <a:spcBef>
          <a:spcPct val="0"/>
        </a:spcBef>
        <a:spcAft>
          <a:spcPct val="0"/>
        </a:spcAft>
        <a:defRPr sz="3800" b="1">
          <a:solidFill>
            <a:schemeClr val="tx2"/>
          </a:solidFill>
          <a:latin typeface="Arial" charset="0"/>
        </a:defRPr>
      </a:lvl8pPr>
      <a:lvl9pPr marL="1828800" algn="l" rtl="0" eaLnBrk="1" fontAlgn="base" hangingPunct="1">
        <a:spcBef>
          <a:spcPct val="0"/>
        </a:spcBef>
        <a:spcAft>
          <a:spcPct val="0"/>
        </a:spcAft>
        <a:defRPr sz="38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3200">
          <a:solidFill>
            <a:schemeClr val="tx1"/>
          </a:solidFill>
          <a:latin typeface="+mn-lt"/>
        </a:defRPr>
      </a:lvl3pPr>
      <a:lvl4pPr marL="1600200" indent="-228600" algn="l" rtl="0" eaLnBrk="1" fontAlgn="base" hangingPunct="1">
        <a:spcBef>
          <a:spcPct val="20000"/>
        </a:spcBef>
        <a:spcAft>
          <a:spcPct val="0"/>
        </a:spcAft>
        <a:buChar char="–"/>
        <a:defRPr sz="3200">
          <a:solidFill>
            <a:schemeClr val="tx1"/>
          </a:solidFill>
          <a:latin typeface="+mn-lt"/>
        </a:defRPr>
      </a:lvl4pPr>
      <a:lvl5pPr marL="2057400" indent="-228600" algn="l" rtl="0" eaLnBrk="1" fontAlgn="base" hangingPunct="1">
        <a:spcBef>
          <a:spcPct val="20000"/>
        </a:spcBef>
        <a:spcAft>
          <a:spcPct val="0"/>
        </a:spcAft>
        <a:buChar char="»"/>
        <a:defRPr sz="3200">
          <a:solidFill>
            <a:schemeClr val="tx1"/>
          </a:solidFill>
          <a:latin typeface="+mn-lt"/>
        </a:defRPr>
      </a:lvl5pPr>
      <a:lvl6pPr marL="2514600" indent="-228600" algn="l" rtl="0" eaLnBrk="1" fontAlgn="base" hangingPunct="1">
        <a:spcBef>
          <a:spcPct val="20000"/>
        </a:spcBef>
        <a:spcAft>
          <a:spcPct val="0"/>
        </a:spcAft>
        <a:buChar char="»"/>
        <a:defRPr sz="3200">
          <a:solidFill>
            <a:schemeClr val="tx1"/>
          </a:solidFill>
          <a:latin typeface="+mn-lt"/>
        </a:defRPr>
      </a:lvl6pPr>
      <a:lvl7pPr marL="2971800" indent="-228600" algn="l" rtl="0" eaLnBrk="1" fontAlgn="base" hangingPunct="1">
        <a:spcBef>
          <a:spcPct val="20000"/>
        </a:spcBef>
        <a:spcAft>
          <a:spcPct val="0"/>
        </a:spcAft>
        <a:buChar char="»"/>
        <a:defRPr sz="3200">
          <a:solidFill>
            <a:schemeClr val="tx1"/>
          </a:solidFill>
          <a:latin typeface="+mn-lt"/>
        </a:defRPr>
      </a:lvl7pPr>
      <a:lvl8pPr marL="3429000" indent="-228600" algn="l" rtl="0" eaLnBrk="1" fontAlgn="base" hangingPunct="1">
        <a:spcBef>
          <a:spcPct val="20000"/>
        </a:spcBef>
        <a:spcAft>
          <a:spcPct val="0"/>
        </a:spcAft>
        <a:buChar char="»"/>
        <a:defRPr sz="3200">
          <a:solidFill>
            <a:schemeClr val="tx1"/>
          </a:solidFill>
          <a:latin typeface="+mn-lt"/>
        </a:defRPr>
      </a:lvl8pPr>
      <a:lvl9pPr marL="3886200" indent="-228600" algn="l" rtl="0" eaLnBrk="1" fontAlgn="base" hangingPunct="1">
        <a:spcBef>
          <a:spcPct val="20000"/>
        </a:spcBef>
        <a:spcAft>
          <a:spcPct val="0"/>
        </a:spcAft>
        <a:buChar char="»"/>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r="-12"/>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46539" y="285750"/>
            <a:ext cx="8228595" cy="1143000"/>
          </a:xfrm>
          <a:prstGeom prst="rect">
            <a:avLst/>
          </a:prstGeom>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703" y="1599903"/>
            <a:ext cx="8228595" cy="452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703" y="6244828"/>
            <a:ext cx="213334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defTabSz="913865">
              <a:defRPr sz="1400"/>
            </a:lvl1pPr>
          </a:lstStyle>
          <a:p>
            <a:fld id="{4FB394BF-438A-491C-AA4D-9711E758A39E}" type="datetimeFigureOut">
              <a:rPr lang="en-US" smtClean="0">
                <a:solidFill>
                  <a:srgbClr val="000000"/>
                </a:solidFill>
              </a:rPr>
              <a:pPr/>
              <a:t>4/20/2015</a:t>
            </a:fld>
            <a:endParaRPr lang="en-US">
              <a:solidFill>
                <a:srgbClr val="000000"/>
              </a:solidFill>
            </a:endParaRPr>
          </a:p>
        </p:txBody>
      </p:sp>
      <p:sp>
        <p:nvSpPr>
          <p:cNvPr id="1029" name="Rectangle 5"/>
          <p:cNvSpPr>
            <a:spLocks noGrp="1" noChangeArrowheads="1"/>
          </p:cNvSpPr>
          <p:nvPr>
            <p:ph type="ftr" sz="quarter" idx="3"/>
          </p:nvPr>
        </p:nvSpPr>
        <p:spPr bwMode="auto">
          <a:xfrm>
            <a:off x="3124656" y="6244828"/>
            <a:ext cx="28946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lgn="ctr" defTabSz="913865">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2958" y="6244828"/>
            <a:ext cx="213334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lgn="r" defTabSz="913865">
              <a:defRPr sz="1400"/>
            </a:lvl1pPr>
          </a:lstStyle>
          <a:p>
            <a:fld id="{5AE6B2A9-3F73-43A7-94A5-B10D099CFB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8079829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3865" rtl="0" eaLnBrk="1" fontAlgn="base" hangingPunct="1">
        <a:spcBef>
          <a:spcPct val="0"/>
        </a:spcBef>
        <a:spcAft>
          <a:spcPct val="0"/>
        </a:spcAft>
        <a:defRPr sz="4400">
          <a:solidFill>
            <a:schemeClr val="tx2"/>
          </a:solidFill>
          <a:latin typeface="+mj-lt"/>
          <a:ea typeface="+mj-ea"/>
          <a:cs typeface="+mj-cs"/>
        </a:defRPr>
      </a:lvl1pPr>
      <a:lvl2pPr algn="ctr" defTabSz="913865" rtl="0" eaLnBrk="1" fontAlgn="base" hangingPunct="1">
        <a:spcBef>
          <a:spcPct val="0"/>
        </a:spcBef>
        <a:spcAft>
          <a:spcPct val="0"/>
        </a:spcAft>
        <a:defRPr sz="4400">
          <a:solidFill>
            <a:schemeClr val="tx2"/>
          </a:solidFill>
          <a:latin typeface="Arial" charset="0"/>
          <a:cs typeface="Arial" charset="0"/>
        </a:defRPr>
      </a:lvl2pPr>
      <a:lvl3pPr algn="ctr" defTabSz="913865" rtl="0" eaLnBrk="1" fontAlgn="base" hangingPunct="1">
        <a:spcBef>
          <a:spcPct val="0"/>
        </a:spcBef>
        <a:spcAft>
          <a:spcPct val="0"/>
        </a:spcAft>
        <a:defRPr sz="4400">
          <a:solidFill>
            <a:schemeClr val="tx2"/>
          </a:solidFill>
          <a:latin typeface="Arial" charset="0"/>
          <a:cs typeface="Arial" charset="0"/>
        </a:defRPr>
      </a:lvl3pPr>
      <a:lvl4pPr algn="ctr" defTabSz="913865" rtl="0" eaLnBrk="1" fontAlgn="base" hangingPunct="1">
        <a:spcBef>
          <a:spcPct val="0"/>
        </a:spcBef>
        <a:spcAft>
          <a:spcPct val="0"/>
        </a:spcAft>
        <a:defRPr sz="4400">
          <a:solidFill>
            <a:schemeClr val="tx2"/>
          </a:solidFill>
          <a:latin typeface="Arial" charset="0"/>
          <a:cs typeface="Arial" charset="0"/>
        </a:defRPr>
      </a:lvl4pPr>
      <a:lvl5pPr algn="ctr" defTabSz="913865" rtl="0" eaLnBrk="1" fontAlgn="base" hangingPunct="1">
        <a:spcBef>
          <a:spcPct val="0"/>
        </a:spcBef>
        <a:spcAft>
          <a:spcPct val="0"/>
        </a:spcAft>
        <a:defRPr sz="4400">
          <a:solidFill>
            <a:schemeClr val="tx2"/>
          </a:solidFill>
          <a:latin typeface="Arial" charset="0"/>
          <a:cs typeface="Arial" charset="0"/>
        </a:defRPr>
      </a:lvl5pPr>
      <a:lvl6pPr marL="360045" algn="ctr" defTabSz="913865" rtl="0" eaLnBrk="1" fontAlgn="base" hangingPunct="1">
        <a:spcBef>
          <a:spcPct val="0"/>
        </a:spcBef>
        <a:spcAft>
          <a:spcPct val="0"/>
        </a:spcAft>
        <a:defRPr sz="4400">
          <a:solidFill>
            <a:schemeClr val="tx2"/>
          </a:solidFill>
          <a:latin typeface="Arial" charset="0"/>
          <a:cs typeface="Arial" charset="0"/>
        </a:defRPr>
      </a:lvl6pPr>
      <a:lvl7pPr marL="720090" algn="ctr" defTabSz="913865" rtl="0" eaLnBrk="1" fontAlgn="base" hangingPunct="1">
        <a:spcBef>
          <a:spcPct val="0"/>
        </a:spcBef>
        <a:spcAft>
          <a:spcPct val="0"/>
        </a:spcAft>
        <a:defRPr sz="4400">
          <a:solidFill>
            <a:schemeClr val="tx2"/>
          </a:solidFill>
          <a:latin typeface="Arial" charset="0"/>
          <a:cs typeface="Arial" charset="0"/>
        </a:defRPr>
      </a:lvl7pPr>
      <a:lvl8pPr marL="1080135" algn="ctr" defTabSz="913865" rtl="0" eaLnBrk="1" fontAlgn="base" hangingPunct="1">
        <a:spcBef>
          <a:spcPct val="0"/>
        </a:spcBef>
        <a:spcAft>
          <a:spcPct val="0"/>
        </a:spcAft>
        <a:defRPr sz="4400">
          <a:solidFill>
            <a:schemeClr val="tx2"/>
          </a:solidFill>
          <a:latin typeface="Arial" charset="0"/>
          <a:cs typeface="Arial" charset="0"/>
        </a:defRPr>
      </a:lvl8pPr>
      <a:lvl9pPr marL="1440180" algn="ctr" defTabSz="913865" rtl="0" eaLnBrk="1" fontAlgn="base" hangingPunct="1">
        <a:spcBef>
          <a:spcPct val="0"/>
        </a:spcBef>
        <a:spcAft>
          <a:spcPct val="0"/>
        </a:spcAft>
        <a:defRPr sz="4400">
          <a:solidFill>
            <a:schemeClr val="tx2"/>
          </a:solidFill>
          <a:latin typeface="Arial" charset="0"/>
          <a:cs typeface="Arial" charset="0"/>
        </a:defRPr>
      </a:lvl9pPr>
    </p:titleStyle>
    <p:bodyStyle>
      <a:lvl1pPr marL="342543" indent="-342543" algn="l" defTabSz="913865" rtl="0" eaLnBrk="1" fontAlgn="base" hangingPunct="1">
        <a:spcBef>
          <a:spcPct val="20000"/>
        </a:spcBef>
        <a:spcAft>
          <a:spcPct val="0"/>
        </a:spcAft>
        <a:buChar char="•"/>
        <a:defRPr sz="3200">
          <a:solidFill>
            <a:schemeClr val="tx1"/>
          </a:solidFill>
          <a:latin typeface="+mn-lt"/>
          <a:ea typeface="+mn-ea"/>
          <a:cs typeface="+mn-cs"/>
        </a:defRPr>
      </a:lvl1pPr>
      <a:lvl2pPr marL="742593" indent="-285036" algn="l" defTabSz="913865" rtl="0" eaLnBrk="1" fontAlgn="base" hangingPunct="1">
        <a:spcBef>
          <a:spcPct val="20000"/>
        </a:spcBef>
        <a:spcAft>
          <a:spcPct val="0"/>
        </a:spcAft>
        <a:buChar char="–"/>
        <a:defRPr sz="2800">
          <a:solidFill>
            <a:schemeClr val="tx1"/>
          </a:solidFill>
          <a:latin typeface="+mn-lt"/>
          <a:cs typeface="+mn-cs"/>
        </a:defRPr>
      </a:lvl2pPr>
      <a:lvl3pPr marL="1142643" indent="-228779" algn="l" defTabSz="913865" rtl="0" eaLnBrk="1" fontAlgn="base" hangingPunct="1">
        <a:spcBef>
          <a:spcPct val="20000"/>
        </a:spcBef>
        <a:spcAft>
          <a:spcPct val="0"/>
        </a:spcAft>
        <a:buChar char="•"/>
        <a:defRPr sz="2400">
          <a:solidFill>
            <a:schemeClr val="tx1"/>
          </a:solidFill>
          <a:latin typeface="+mn-lt"/>
          <a:cs typeface="+mn-cs"/>
        </a:defRPr>
      </a:lvl3pPr>
      <a:lvl4pPr marL="1600200" indent="-228779" algn="l" defTabSz="913865" rtl="0" eaLnBrk="1" fontAlgn="base" hangingPunct="1">
        <a:spcBef>
          <a:spcPct val="20000"/>
        </a:spcBef>
        <a:spcAft>
          <a:spcPct val="0"/>
        </a:spcAft>
        <a:buChar char="–"/>
        <a:defRPr sz="2000">
          <a:solidFill>
            <a:schemeClr val="tx1"/>
          </a:solidFill>
          <a:latin typeface="+mn-lt"/>
          <a:cs typeface="+mn-cs"/>
        </a:defRPr>
      </a:lvl4pPr>
      <a:lvl5pPr marL="2057757" indent="-228779" algn="l" defTabSz="913865" rtl="0" eaLnBrk="1" fontAlgn="base" hangingPunct="1">
        <a:spcBef>
          <a:spcPct val="20000"/>
        </a:spcBef>
        <a:spcAft>
          <a:spcPct val="0"/>
        </a:spcAft>
        <a:buChar char="»"/>
        <a:defRPr sz="2000">
          <a:solidFill>
            <a:schemeClr val="tx1"/>
          </a:solidFill>
          <a:latin typeface="+mn-lt"/>
          <a:cs typeface="+mn-cs"/>
        </a:defRPr>
      </a:lvl5pPr>
      <a:lvl6pPr marL="2417802" indent="-228779" algn="l" defTabSz="913865" rtl="0" eaLnBrk="1" fontAlgn="base" hangingPunct="1">
        <a:spcBef>
          <a:spcPct val="20000"/>
        </a:spcBef>
        <a:spcAft>
          <a:spcPct val="0"/>
        </a:spcAft>
        <a:buChar char="»"/>
        <a:defRPr sz="2000">
          <a:solidFill>
            <a:schemeClr val="tx1"/>
          </a:solidFill>
          <a:latin typeface="+mn-lt"/>
          <a:cs typeface="+mn-cs"/>
        </a:defRPr>
      </a:lvl6pPr>
      <a:lvl7pPr marL="2777847" indent="-228779" algn="l" defTabSz="913865" rtl="0" eaLnBrk="1" fontAlgn="base" hangingPunct="1">
        <a:spcBef>
          <a:spcPct val="20000"/>
        </a:spcBef>
        <a:spcAft>
          <a:spcPct val="0"/>
        </a:spcAft>
        <a:buChar char="»"/>
        <a:defRPr sz="2000">
          <a:solidFill>
            <a:schemeClr val="tx1"/>
          </a:solidFill>
          <a:latin typeface="+mn-lt"/>
          <a:cs typeface="+mn-cs"/>
        </a:defRPr>
      </a:lvl7pPr>
      <a:lvl8pPr marL="3137892" indent="-228779" algn="l" defTabSz="913865" rtl="0" eaLnBrk="1" fontAlgn="base" hangingPunct="1">
        <a:spcBef>
          <a:spcPct val="20000"/>
        </a:spcBef>
        <a:spcAft>
          <a:spcPct val="0"/>
        </a:spcAft>
        <a:buChar char="»"/>
        <a:defRPr sz="2000">
          <a:solidFill>
            <a:schemeClr val="tx1"/>
          </a:solidFill>
          <a:latin typeface="+mn-lt"/>
          <a:cs typeface="+mn-cs"/>
        </a:defRPr>
      </a:lvl8pPr>
      <a:lvl9pPr marL="3497937" indent="-228779" algn="l" defTabSz="913865"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720090" rtl="0" eaLnBrk="1" latinLnBrk="0" hangingPunct="1">
        <a:defRPr sz="1400" kern="1200">
          <a:solidFill>
            <a:schemeClr val="tx1"/>
          </a:solidFill>
          <a:latin typeface="+mn-lt"/>
          <a:ea typeface="+mn-ea"/>
          <a:cs typeface="+mn-cs"/>
        </a:defRPr>
      </a:lvl1pPr>
      <a:lvl2pPr marL="360045" algn="l" defTabSz="720090" rtl="0" eaLnBrk="1" latinLnBrk="0" hangingPunct="1">
        <a:defRPr sz="1400" kern="1200">
          <a:solidFill>
            <a:schemeClr val="tx1"/>
          </a:solidFill>
          <a:latin typeface="+mn-lt"/>
          <a:ea typeface="+mn-ea"/>
          <a:cs typeface="+mn-cs"/>
        </a:defRPr>
      </a:lvl2pPr>
      <a:lvl3pPr marL="720090" algn="l" defTabSz="720090" rtl="0" eaLnBrk="1" latinLnBrk="0" hangingPunct="1">
        <a:defRPr sz="1400" kern="1200">
          <a:solidFill>
            <a:schemeClr val="tx1"/>
          </a:solidFill>
          <a:latin typeface="+mn-lt"/>
          <a:ea typeface="+mn-ea"/>
          <a:cs typeface="+mn-cs"/>
        </a:defRPr>
      </a:lvl3pPr>
      <a:lvl4pPr marL="1080135" algn="l" defTabSz="720090" rtl="0" eaLnBrk="1" latinLnBrk="0" hangingPunct="1">
        <a:defRPr sz="1400" kern="1200">
          <a:solidFill>
            <a:schemeClr val="tx1"/>
          </a:solidFill>
          <a:latin typeface="+mn-lt"/>
          <a:ea typeface="+mn-ea"/>
          <a:cs typeface="+mn-cs"/>
        </a:defRPr>
      </a:lvl4pPr>
      <a:lvl5pPr marL="1440180" algn="l" defTabSz="720090" rtl="0" eaLnBrk="1" latinLnBrk="0" hangingPunct="1">
        <a:defRPr sz="1400" kern="1200">
          <a:solidFill>
            <a:schemeClr val="tx1"/>
          </a:solidFill>
          <a:latin typeface="+mn-lt"/>
          <a:ea typeface="+mn-ea"/>
          <a:cs typeface="+mn-cs"/>
        </a:defRPr>
      </a:lvl5pPr>
      <a:lvl6pPr marL="1800225" algn="l" defTabSz="720090" rtl="0" eaLnBrk="1" latinLnBrk="0" hangingPunct="1">
        <a:defRPr sz="1400" kern="1200">
          <a:solidFill>
            <a:schemeClr val="tx1"/>
          </a:solidFill>
          <a:latin typeface="+mn-lt"/>
          <a:ea typeface="+mn-ea"/>
          <a:cs typeface="+mn-cs"/>
        </a:defRPr>
      </a:lvl6pPr>
      <a:lvl7pPr marL="2160270" algn="l" defTabSz="720090" rtl="0" eaLnBrk="1" latinLnBrk="0" hangingPunct="1">
        <a:defRPr sz="1400" kern="1200">
          <a:solidFill>
            <a:schemeClr val="tx1"/>
          </a:solidFill>
          <a:latin typeface="+mn-lt"/>
          <a:ea typeface="+mn-ea"/>
          <a:cs typeface="+mn-cs"/>
        </a:defRPr>
      </a:lvl7pPr>
      <a:lvl8pPr marL="2520315" algn="l" defTabSz="720090" rtl="0" eaLnBrk="1" latinLnBrk="0" hangingPunct="1">
        <a:defRPr sz="1400" kern="1200">
          <a:solidFill>
            <a:schemeClr val="tx1"/>
          </a:solidFill>
          <a:latin typeface="+mn-lt"/>
          <a:ea typeface="+mn-ea"/>
          <a:cs typeface="+mn-cs"/>
        </a:defRPr>
      </a:lvl8pPr>
      <a:lvl9pPr marL="2880360" algn="l" defTabSz="72009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52400"/>
            <a:ext cx="7543800" cy="102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447800"/>
            <a:ext cx="8229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4611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FD85EA74-E468-45FB-A729-3F7B6CFF0E11}" type="datetimeFigureOut">
              <a:rPr lang="en-US" smtClean="0">
                <a:solidFill>
                  <a:srgbClr val="FFFFFF"/>
                </a:solidFill>
              </a:rPr>
              <a:pPr/>
              <a:t>4/20/2015</a:t>
            </a:fld>
            <a:endParaRPr lang="en-US">
              <a:solidFill>
                <a:srgbClr val="FFFFFF"/>
              </a:solidFill>
            </a:endParaRPr>
          </a:p>
        </p:txBody>
      </p:sp>
      <p:sp>
        <p:nvSpPr>
          <p:cNvPr id="1029" name="Rectangle 5"/>
          <p:cNvSpPr>
            <a:spLocks noGrp="1" noChangeArrowheads="1"/>
          </p:cNvSpPr>
          <p:nvPr>
            <p:ph type="ftr" sz="quarter" idx="3"/>
          </p:nvPr>
        </p:nvSpPr>
        <p:spPr bwMode="auto">
          <a:xfrm>
            <a:off x="3124200" y="6461125"/>
            <a:ext cx="2895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FFFFFF"/>
              </a:solidFill>
            </a:endParaRPr>
          </a:p>
        </p:txBody>
      </p:sp>
      <p:sp>
        <p:nvSpPr>
          <p:cNvPr id="1030" name="Rectangle 6"/>
          <p:cNvSpPr>
            <a:spLocks noGrp="1" noChangeArrowheads="1"/>
          </p:cNvSpPr>
          <p:nvPr>
            <p:ph type="sldNum" sz="quarter" idx="4"/>
          </p:nvPr>
        </p:nvSpPr>
        <p:spPr bwMode="auto">
          <a:xfrm>
            <a:off x="6553200" y="64611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31CEBEF-3527-4BCF-ABD8-C595DD01A190}"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88250010"/>
      </p:ext>
    </p:extLst>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fontAlgn="base" hangingPunct="1">
        <a:spcBef>
          <a:spcPct val="0"/>
        </a:spcBef>
        <a:spcAft>
          <a:spcPct val="0"/>
        </a:spcAft>
        <a:defRPr sz="4400" b="1">
          <a:solidFill>
            <a:srgbClr val="000000"/>
          </a:solidFill>
          <a:latin typeface="+mj-lt"/>
          <a:ea typeface="+mj-ea"/>
          <a:cs typeface="+mj-cs"/>
        </a:defRPr>
      </a:lvl1pPr>
      <a:lvl2pPr algn="l" rtl="0" eaLnBrk="1" fontAlgn="base" hangingPunct="1">
        <a:spcBef>
          <a:spcPct val="0"/>
        </a:spcBef>
        <a:spcAft>
          <a:spcPct val="0"/>
        </a:spcAft>
        <a:defRPr sz="4400" b="1">
          <a:solidFill>
            <a:srgbClr val="000000"/>
          </a:solidFill>
          <a:latin typeface="Arial" charset="0"/>
        </a:defRPr>
      </a:lvl2pPr>
      <a:lvl3pPr algn="l" rtl="0" eaLnBrk="1" fontAlgn="base" hangingPunct="1">
        <a:spcBef>
          <a:spcPct val="0"/>
        </a:spcBef>
        <a:spcAft>
          <a:spcPct val="0"/>
        </a:spcAft>
        <a:defRPr sz="4400" b="1">
          <a:solidFill>
            <a:srgbClr val="000000"/>
          </a:solidFill>
          <a:latin typeface="Arial" charset="0"/>
        </a:defRPr>
      </a:lvl3pPr>
      <a:lvl4pPr algn="l" rtl="0" eaLnBrk="1" fontAlgn="base" hangingPunct="1">
        <a:spcBef>
          <a:spcPct val="0"/>
        </a:spcBef>
        <a:spcAft>
          <a:spcPct val="0"/>
        </a:spcAft>
        <a:defRPr sz="4400" b="1">
          <a:solidFill>
            <a:srgbClr val="000000"/>
          </a:solidFill>
          <a:latin typeface="Arial" charset="0"/>
        </a:defRPr>
      </a:lvl4pPr>
      <a:lvl5pPr algn="l" rtl="0" eaLnBrk="1" fontAlgn="base" hangingPunct="1">
        <a:spcBef>
          <a:spcPct val="0"/>
        </a:spcBef>
        <a:spcAft>
          <a:spcPct val="0"/>
        </a:spcAft>
        <a:defRPr sz="4400" b="1">
          <a:solidFill>
            <a:srgbClr val="000000"/>
          </a:solidFill>
          <a:latin typeface="Arial" charset="0"/>
        </a:defRPr>
      </a:lvl5pPr>
      <a:lvl6pPr marL="457200" algn="l" rtl="0" eaLnBrk="1" fontAlgn="base" hangingPunct="1">
        <a:spcBef>
          <a:spcPct val="0"/>
        </a:spcBef>
        <a:spcAft>
          <a:spcPct val="0"/>
        </a:spcAft>
        <a:defRPr sz="4400" b="1">
          <a:solidFill>
            <a:srgbClr val="000000"/>
          </a:solidFill>
          <a:latin typeface="Arial" charset="0"/>
        </a:defRPr>
      </a:lvl6pPr>
      <a:lvl7pPr marL="914400" algn="l" rtl="0" eaLnBrk="1" fontAlgn="base" hangingPunct="1">
        <a:spcBef>
          <a:spcPct val="0"/>
        </a:spcBef>
        <a:spcAft>
          <a:spcPct val="0"/>
        </a:spcAft>
        <a:defRPr sz="4400" b="1">
          <a:solidFill>
            <a:srgbClr val="000000"/>
          </a:solidFill>
          <a:latin typeface="Arial" charset="0"/>
        </a:defRPr>
      </a:lvl7pPr>
      <a:lvl8pPr marL="1371600" algn="l" rtl="0" eaLnBrk="1" fontAlgn="base" hangingPunct="1">
        <a:spcBef>
          <a:spcPct val="0"/>
        </a:spcBef>
        <a:spcAft>
          <a:spcPct val="0"/>
        </a:spcAft>
        <a:defRPr sz="4400" b="1">
          <a:solidFill>
            <a:srgbClr val="000000"/>
          </a:solidFill>
          <a:latin typeface="Arial" charset="0"/>
        </a:defRPr>
      </a:lvl8pPr>
      <a:lvl9pPr marL="1828800" algn="l" rtl="0" eaLnBrk="1" fontAlgn="base" hangingPunct="1">
        <a:spcBef>
          <a:spcPct val="0"/>
        </a:spcBef>
        <a:spcAft>
          <a:spcPct val="0"/>
        </a:spcAft>
        <a:defRPr sz="4400" b="1">
          <a:solidFill>
            <a:srgbClr val="000000"/>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984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6DB7E614-239E-4DB2-A85F-E80A0C1276FD}" type="datetimeFigureOut">
              <a:rPr lang="en-US" smtClean="0">
                <a:solidFill>
                  <a:srgbClr val="000000"/>
                </a:solidFill>
              </a:rPr>
              <a:pPr/>
              <a:t>4/20/2015</a:t>
            </a:fld>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1DD77D1-6608-49F0-B42F-C77E988C411A}"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8745467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1" fontAlgn="base" hangingPunct="1">
        <a:spcBef>
          <a:spcPct val="0"/>
        </a:spcBef>
        <a:spcAft>
          <a:spcPct val="0"/>
        </a:spcAft>
        <a:defRPr sz="4400">
          <a:solidFill>
            <a:srgbClr val="009900"/>
          </a:solidFill>
          <a:latin typeface="+mj-lt"/>
          <a:ea typeface="+mj-ea"/>
          <a:cs typeface="+mj-cs"/>
        </a:defRPr>
      </a:lvl1pPr>
      <a:lvl2pPr algn="ctr" rtl="0" eaLnBrk="1" fontAlgn="base" hangingPunct="1">
        <a:spcBef>
          <a:spcPct val="0"/>
        </a:spcBef>
        <a:spcAft>
          <a:spcPct val="0"/>
        </a:spcAft>
        <a:defRPr sz="4400">
          <a:solidFill>
            <a:srgbClr val="009900"/>
          </a:solidFill>
          <a:latin typeface="Arial" charset="0"/>
          <a:cs typeface="Arial" charset="0"/>
        </a:defRPr>
      </a:lvl2pPr>
      <a:lvl3pPr algn="ctr" rtl="0" eaLnBrk="1" fontAlgn="base" hangingPunct="1">
        <a:spcBef>
          <a:spcPct val="0"/>
        </a:spcBef>
        <a:spcAft>
          <a:spcPct val="0"/>
        </a:spcAft>
        <a:defRPr sz="4400">
          <a:solidFill>
            <a:srgbClr val="009900"/>
          </a:solidFill>
          <a:latin typeface="Arial" charset="0"/>
          <a:cs typeface="Arial" charset="0"/>
        </a:defRPr>
      </a:lvl3pPr>
      <a:lvl4pPr algn="ctr" rtl="0" eaLnBrk="1" fontAlgn="base" hangingPunct="1">
        <a:spcBef>
          <a:spcPct val="0"/>
        </a:spcBef>
        <a:spcAft>
          <a:spcPct val="0"/>
        </a:spcAft>
        <a:defRPr sz="4400">
          <a:solidFill>
            <a:srgbClr val="009900"/>
          </a:solidFill>
          <a:latin typeface="Arial" charset="0"/>
          <a:cs typeface="Arial" charset="0"/>
        </a:defRPr>
      </a:lvl4pPr>
      <a:lvl5pPr algn="ctr" rtl="0" eaLnBrk="1" fontAlgn="base" hangingPunct="1">
        <a:spcBef>
          <a:spcPct val="0"/>
        </a:spcBef>
        <a:spcAft>
          <a:spcPct val="0"/>
        </a:spcAft>
        <a:defRPr sz="4400">
          <a:solidFill>
            <a:srgbClr val="009900"/>
          </a:solidFill>
          <a:latin typeface="Arial" charset="0"/>
          <a:cs typeface="Arial" charset="0"/>
        </a:defRPr>
      </a:lvl5pPr>
      <a:lvl6pPr marL="457200" algn="ctr" rtl="0" eaLnBrk="1" fontAlgn="base" hangingPunct="1">
        <a:spcBef>
          <a:spcPct val="0"/>
        </a:spcBef>
        <a:spcAft>
          <a:spcPct val="0"/>
        </a:spcAft>
        <a:defRPr sz="4400">
          <a:solidFill>
            <a:srgbClr val="009900"/>
          </a:solidFill>
          <a:latin typeface="Arial" charset="0"/>
          <a:cs typeface="Arial" charset="0"/>
        </a:defRPr>
      </a:lvl6pPr>
      <a:lvl7pPr marL="914400" algn="ctr" rtl="0" eaLnBrk="1" fontAlgn="base" hangingPunct="1">
        <a:spcBef>
          <a:spcPct val="0"/>
        </a:spcBef>
        <a:spcAft>
          <a:spcPct val="0"/>
        </a:spcAft>
        <a:defRPr sz="4400">
          <a:solidFill>
            <a:srgbClr val="009900"/>
          </a:solidFill>
          <a:latin typeface="Arial" charset="0"/>
          <a:cs typeface="Arial" charset="0"/>
        </a:defRPr>
      </a:lvl7pPr>
      <a:lvl8pPr marL="1371600" algn="ctr" rtl="0" eaLnBrk="1" fontAlgn="base" hangingPunct="1">
        <a:spcBef>
          <a:spcPct val="0"/>
        </a:spcBef>
        <a:spcAft>
          <a:spcPct val="0"/>
        </a:spcAft>
        <a:defRPr sz="4400">
          <a:solidFill>
            <a:srgbClr val="009900"/>
          </a:solidFill>
          <a:latin typeface="Arial" charset="0"/>
          <a:cs typeface="Arial" charset="0"/>
        </a:defRPr>
      </a:lvl8pPr>
      <a:lvl9pPr marL="1828800" algn="ctr" rtl="0" eaLnBrk="1" fontAlgn="base" hangingPunct="1">
        <a:spcBef>
          <a:spcPct val="0"/>
        </a:spcBef>
        <a:spcAft>
          <a:spcPct val="0"/>
        </a:spcAft>
        <a:defRPr sz="4400">
          <a:solidFill>
            <a:srgbClr val="009900"/>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rgbClr val="FFFFFF"/>
          </a:solidFill>
          <a:latin typeface="+mn-lt"/>
          <a:ea typeface="+mn-ea"/>
          <a:cs typeface="+mn-cs"/>
        </a:defRPr>
      </a:lvl1pPr>
      <a:lvl2pPr marL="742950" indent="-285750" algn="l" rtl="0" eaLnBrk="1" fontAlgn="base" hangingPunct="1">
        <a:spcBef>
          <a:spcPct val="20000"/>
        </a:spcBef>
        <a:spcAft>
          <a:spcPct val="0"/>
        </a:spcAft>
        <a:buChar char="–"/>
        <a:defRPr sz="2800">
          <a:solidFill>
            <a:srgbClr val="FFFFFF"/>
          </a:solidFill>
          <a:latin typeface="+mn-lt"/>
          <a:cs typeface="+mn-cs"/>
        </a:defRPr>
      </a:lvl2pPr>
      <a:lvl3pPr marL="1143000" indent="-228600" algn="l" rtl="0" eaLnBrk="1" fontAlgn="base" hangingPunct="1">
        <a:spcBef>
          <a:spcPct val="20000"/>
        </a:spcBef>
        <a:spcAft>
          <a:spcPct val="0"/>
        </a:spcAft>
        <a:buChar char="•"/>
        <a:defRPr sz="2400">
          <a:solidFill>
            <a:srgbClr val="FFFFFF"/>
          </a:solidFill>
          <a:latin typeface="+mn-lt"/>
          <a:cs typeface="+mn-cs"/>
        </a:defRPr>
      </a:lvl3pPr>
      <a:lvl4pPr marL="1600200" indent="-228600" algn="l" rtl="0" eaLnBrk="1" fontAlgn="base" hangingPunct="1">
        <a:spcBef>
          <a:spcPct val="20000"/>
        </a:spcBef>
        <a:spcAft>
          <a:spcPct val="0"/>
        </a:spcAft>
        <a:buChar char="–"/>
        <a:defRPr sz="2000">
          <a:solidFill>
            <a:srgbClr val="FFFFFF"/>
          </a:solidFill>
          <a:latin typeface="+mn-lt"/>
          <a:cs typeface="+mn-cs"/>
        </a:defRPr>
      </a:lvl4pPr>
      <a:lvl5pPr marL="2057400" indent="-228600" algn="l" rtl="0" eaLnBrk="1" fontAlgn="base" hangingPunct="1">
        <a:spcBef>
          <a:spcPct val="20000"/>
        </a:spcBef>
        <a:spcAft>
          <a:spcPct val="0"/>
        </a:spcAft>
        <a:buChar char="»"/>
        <a:defRPr sz="2000">
          <a:solidFill>
            <a:srgbClr val="FFFFFF"/>
          </a:solidFill>
          <a:latin typeface="+mn-lt"/>
          <a:cs typeface="+mn-cs"/>
        </a:defRPr>
      </a:lvl5pPr>
      <a:lvl6pPr marL="2514600" indent="-228600" algn="l" rtl="0" eaLnBrk="1" fontAlgn="base" hangingPunct="1">
        <a:spcBef>
          <a:spcPct val="20000"/>
        </a:spcBef>
        <a:spcAft>
          <a:spcPct val="0"/>
        </a:spcAft>
        <a:buChar char="»"/>
        <a:defRPr sz="2000">
          <a:solidFill>
            <a:srgbClr val="FFFFFF"/>
          </a:solidFill>
          <a:latin typeface="+mn-lt"/>
          <a:cs typeface="+mn-cs"/>
        </a:defRPr>
      </a:lvl6pPr>
      <a:lvl7pPr marL="2971800" indent="-228600" algn="l" rtl="0" eaLnBrk="1" fontAlgn="base" hangingPunct="1">
        <a:spcBef>
          <a:spcPct val="20000"/>
        </a:spcBef>
        <a:spcAft>
          <a:spcPct val="0"/>
        </a:spcAft>
        <a:buChar char="»"/>
        <a:defRPr sz="2000">
          <a:solidFill>
            <a:srgbClr val="FFFFFF"/>
          </a:solidFill>
          <a:latin typeface="+mn-lt"/>
          <a:cs typeface="+mn-cs"/>
        </a:defRPr>
      </a:lvl7pPr>
      <a:lvl8pPr marL="3429000" indent="-228600" algn="l" rtl="0" eaLnBrk="1" fontAlgn="base" hangingPunct="1">
        <a:spcBef>
          <a:spcPct val="20000"/>
        </a:spcBef>
        <a:spcAft>
          <a:spcPct val="0"/>
        </a:spcAft>
        <a:buChar char="»"/>
        <a:defRPr sz="2000">
          <a:solidFill>
            <a:srgbClr val="FFFFFF"/>
          </a:solidFill>
          <a:latin typeface="+mn-lt"/>
          <a:cs typeface="+mn-cs"/>
        </a:defRPr>
      </a:lvl8pPr>
      <a:lvl9pPr marL="3886200" indent="-228600" algn="l" rtl="0" eaLnBrk="1" fontAlgn="base" hangingPunct="1">
        <a:spcBef>
          <a:spcPct val="20000"/>
        </a:spcBef>
        <a:spcAft>
          <a:spcPct val="0"/>
        </a:spcAft>
        <a:buChar char="»"/>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76200"/>
            <a:ext cx="7467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764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324600"/>
            <a:ext cx="2133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solidFill>
                  <a:srgbClr val="FFFFFF"/>
                </a:solidFill>
                <a:latin typeface="Arial" charset="0"/>
              </a:defRPr>
            </a:lvl1pPr>
          </a:lstStyle>
          <a:p>
            <a:fld id="{C42ED172-BA31-44C7-B7FC-5352B9233511}" type="datetimeFigureOut">
              <a:rPr lang="en-US"/>
              <a:pPr/>
              <a:t>4/20/2015</a:t>
            </a:fld>
            <a:endParaRPr lang="en-US"/>
          </a:p>
        </p:txBody>
      </p:sp>
      <p:sp>
        <p:nvSpPr>
          <p:cNvPr id="1029" name="Rectangle 5"/>
          <p:cNvSpPr>
            <a:spLocks noGrp="1" noChangeArrowheads="1"/>
          </p:cNvSpPr>
          <p:nvPr>
            <p:ph type="ftr" sz="quarter" idx="3"/>
          </p:nvPr>
        </p:nvSpPr>
        <p:spPr bwMode="auto">
          <a:xfrm>
            <a:off x="3124200" y="6324600"/>
            <a:ext cx="2895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solidFill>
                  <a:srgbClr val="FFFFFF"/>
                </a:solidFill>
                <a:latin typeface="Arial" charset="0"/>
              </a:defRPr>
            </a:lvl1pPr>
          </a:lstStyle>
          <a:p>
            <a:endParaRPr lang="en-US"/>
          </a:p>
        </p:txBody>
      </p:sp>
      <p:sp>
        <p:nvSpPr>
          <p:cNvPr id="1030" name="Rectangle 6"/>
          <p:cNvSpPr>
            <a:spLocks noGrp="1" noChangeArrowheads="1"/>
          </p:cNvSpPr>
          <p:nvPr>
            <p:ph type="sldNum" sz="quarter" idx="4"/>
          </p:nvPr>
        </p:nvSpPr>
        <p:spPr bwMode="auto">
          <a:xfrm>
            <a:off x="6629400" y="6324600"/>
            <a:ext cx="2057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solidFill>
                  <a:srgbClr val="FFFFFF"/>
                </a:solidFill>
                <a:latin typeface="Arial" charset="0"/>
              </a:defRPr>
            </a:lvl1pPr>
          </a:lstStyle>
          <a:p>
            <a:fld id="{F3CFE45C-86F9-42E8-A53B-1658155CE971}" type="slidenum">
              <a:rPr lang="en-US"/>
              <a:pPr/>
              <a:t>‹#›</a:t>
            </a:fld>
            <a:endParaRPr lang="en-US"/>
          </a:p>
        </p:txBody>
      </p:sp>
    </p:spTree>
    <p:extLst>
      <p:ext uri="{BB962C8B-B14F-4D97-AF65-F5344CB8AC3E}">
        <p14:creationId xmlns:p14="http://schemas.microsoft.com/office/powerpoint/2010/main" val="1018802475"/>
      </p:ext>
    </p:extLst>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fontAlgn="base" hangingPunct="1">
        <a:spcBef>
          <a:spcPct val="0"/>
        </a:spcBef>
        <a:spcAft>
          <a:spcPct val="0"/>
        </a:spcAft>
        <a:defRPr sz="4400" b="1">
          <a:solidFill>
            <a:srgbClr val="FFFFFF"/>
          </a:solidFill>
          <a:latin typeface="+mj-lt"/>
          <a:ea typeface="+mj-ea"/>
          <a:cs typeface="+mj-cs"/>
        </a:defRPr>
      </a:lvl1pPr>
      <a:lvl2pPr algn="l" rtl="0" eaLnBrk="1" fontAlgn="base" hangingPunct="1">
        <a:spcBef>
          <a:spcPct val="0"/>
        </a:spcBef>
        <a:spcAft>
          <a:spcPct val="0"/>
        </a:spcAft>
        <a:defRPr sz="4400" b="1">
          <a:solidFill>
            <a:srgbClr val="FFFFFF"/>
          </a:solidFill>
          <a:latin typeface="Arial" charset="0"/>
        </a:defRPr>
      </a:lvl2pPr>
      <a:lvl3pPr algn="l" rtl="0" eaLnBrk="1" fontAlgn="base" hangingPunct="1">
        <a:spcBef>
          <a:spcPct val="0"/>
        </a:spcBef>
        <a:spcAft>
          <a:spcPct val="0"/>
        </a:spcAft>
        <a:defRPr sz="4400" b="1">
          <a:solidFill>
            <a:srgbClr val="FFFFFF"/>
          </a:solidFill>
          <a:latin typeface="Arial" charset="0"/>
        </a:defRPr>
      </a:lvl3pPr>
      <a:lvl4pPr algn="l" rtl="0" eaLnBrk="1" fontAlgn="base" hangingPunct="1">
        <a:spcBef>
          <a:spcPct val="0"/>
        </a:spcBef>
        <a:spcAft>
          <a:spcPct val="0"/>
        </a:spcAft>
        <a:defRPr sz="4400" b="1">
          <a:solidFill>
            <a:srgbClr val="FFFFFF"/>
          </a:solidFill>
          <a:latin typeface="Arial" charset="0"/>
        </a:defRPr>
      </a:lvl4pPr>
      <a:lvl5pPr algn="l" rtl="0" eaLnBrk="1" fontAlgn="base" hangingPunct="1">
        <a:spcBef>
          <a:spcPct val="0"/>
        </a:spcBef>
        <a:spcAft>
          <a:spcPct val="0"/>
        </a:spcAft>
        <a:defRPr sz="4400" b="1">
          <a:solidFill>
            <a:srgbClr val="FFFFFF"/>
          </a:solidFill>
          <a:latin typeface="Arial" charset="0"/>
        </a:defRPr>
      </a:lvl5pPr>
      <a:lvl6pPr marL="457200" algn="l" rtl="0" eaLnBrk="1" fontAlgn="base" hangingPunct="1">
        <a:spcBef>
          <a:spcPct val="0"/>
        </a:spcBef>
        <a:spcAft>
          <a:spcPct val="0"/>
        </a:spcAft>
        <a:defRPr sz="4400" b="1">
          <a:solidFill>
            <a:srgbClr val="FFFFFF"/>
          </a:solidFill>
          <a:latin typeface="Arial" charset="0"/>
        </a:defRPr>
      </a:lvl6pPr>
      <a:lvl7pPr marL="914400" algn="l" rtl="0" eaLnBrk="1" fontAlgn="base" hangingPunct="1">
        <a:spcBef>
          <a:spcPct val="0"/>
        </a:spcBef>
        <a:spcAft>
          <a:spcPct val="0"/>
        </a:spcAft>
        <a:defRPr sz="4400" b="1">
          <a:solidFill>
            <a:srgbClr val="FFFFFF"/>
          </a:solidFill>
          <a:latin typeface="Arial" charset="0"/>
        </a:defRPr>
      </a:lvl7pPr>
      <a:lvl8pPr marL="1371600" algn="l" rtl="0" eaLnBrk="1" fontAlgn="base" hangingPunct="1">
        <a:spcBef>
          <a:spcPct val="0"/>
        </a:spcBef>
        <a:spcAft>
          <a:spcPct val="0"/>
        </a:spcAft>
        <a:defRPr sz="4400" b="1">
          <a:solidFill>
            <a:srgbClr val="FFFFFF"/>
          </a:solidFill>
          <a:latin typeface="Arial" charset="0"/>
        </a:defRPr>
      </a:lvl8pPr>
      <a:lvl9pPr marL="1828800" algn="l" rtl="0" eaLnBrk="1" fontAlgn="base" hangingPunct="1">
        <a:spcBef>
          <a:spcPct val="0"/>
        </a:spcBef>
        <a:spcAft>
          <a:spcPct val="0"/>
        </a:spcAft>
        <a:defRPr sz="44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rgbClr val="FFFFFF"/>
          </a:solidFill>
          <a:latin typeface="+mn-lt"/>
          <a:ea typeface="+mn-ea"/>
          <a:cs typeface="+mn-cs"/>
        </a:defRPr>
      </a:lvl1pPr>
      <a:lvl2pPr marL="742950" indent="-285750" algn="l" rtl="0" eaLnBrk="1" fontAlgn="base" hangingPunct="1">
        <a:spcBef>
          <a:spcPct val="20000"/>
        </a:spcBef>
        <a:spcAft>
          <a:spcPct val="0"/>
        </a:spcAft>
        <a:buChar char="–"/>
        <a:defRPr sz="2800">
          <a:solidFill>
            <a:srgbClr val="FFFFFF"/>
          </a:solidFill>
          <a:latin typeface="+mn-lt"/>
        </a:defRPr>
      </a:lvl2pPr>
      <a:lvl3pPr marL="1143000" indent="-228600" algn="l" rtl="0" eaLnBrk="1" fontAlgn="base" hangingPunct="1">
        <a:spcBef>
          <a:spcPct val="20000"/>
        </a:spcBef>
        <a:spcAft>
          <a:spcPct val="0"/>
        </a:spcAft>
        <a:buChar char="•"/>
        <a:defRPr sz="2400">
          <a:solidFill>
            <a:srgbClr val="FFFFFF"/>
          </a:solidFill>
          <a:latin typeface="+mn-lt"/>
        </a:defRPr>
      </a:lvl3pPr>
      <a:lvl4pPr marL="1600200" indent="-228600" algn="l" rtl="0" eaLnBrk="1" fontAlgn="base" hangingPunct="1">
        <a:spcBef>
          <a:spcPct val="20000"/>
        </a:spcBef>
        <a:spcAft>
          <a:spcPct val="0"/>
        </a:spcAft>
        <a:buChar char="–"/>
        <a:defRPr sz="2000">
          <a:solidFill>
            <a:srgbClr val="FFFFFF"/>
          </a:solidFill>
          <a:latin typeface="+mn-lt"/>
        </a:defRPr>
      </a:lvl4pPr>
      <a:lvl5pPr marL="2057400" indent="-228600" algn="l" rtl="0" eaLnBrk="1" fontAlgn="base" hangingPunct="1">
        <a:spcBef>
          <a:spcPct val="20000"/>
        </a:spcBef>
        <a:spcAft>
          <a:spcPct val="0"/>
        </a:spcAft>
        <a:buChar char="»"/>
        <a:defRPr sz="2000">
          <a:solidFill>
            <a:srgbClr val="FFFFFF"/>
          </a:solidFill>
          <a:latin typeface="+mn-lt"/>
        </a:defRPr>
      </a:lvl5pPr>
      <a:lvl6pPr marL="2514600" indent="-228600" algn="l" rtl="0" eaLnBrk="1" fontAlgn="base" hangingPunct="1">
        <a:spcBef>
          <a:spcPct val="20000"/>
        </a:spcBef>
        <a:spcAft>
          <a:spcPct val="0"/>
        </a:spcAft>
        <a:buChar char="»"/>
        <a:defRPr sz="2000">
          <a:solidFill>
            <a:srgbClr val="FFFFFF"/>
          </a:solidFill>
          <a:latin typeface="+mn-lt"/>
        </a:defRPr>
      </a:lvl6pPr>
      <a:lvl7pPr marL="2971800" indent="-228600" algn="l" rtl="0" eaLnBrk="1" fontAlgn="base" hangingPunct="1">
        <a:spcBef>
          <a:spcPct val="20000"/>
        </a:spcBef>
        <a:spcAft>
          <a:spcPct val="0"/>
        </a:spcAft>
        <a:buChar char="»"/>
        <a:defRPr sz="2000">
          <a:solidFill>
            <a:srgbClr val="FFFFFF"/>
          </a:solidFill>
          <a:latin typeface="+mn-lt"/>
        </a:defRPr>
      </a:lvl7pPr>
      <a:lvl8pPr marL="3429000" indent="-228600" algn="l" rtl="0" eaLnBrk="1" fontAlgn="base" hangingPunct="1">
        <a:spcBef>
          <a:spcPct val="20000"/>
        </a:spcBef>
        <a:spcAft>
          <a:spcPct val="0"/>
        </a:spcAft>
        <a:buChar char="»"/>
        <a:defRPr sz="2000">
          <a:solidFill>
            <a:srgbClr val="FFFFFF"/>
          </a:solidFill>
          <a:latin typeface="+mn-lt"/>
        </a:defRPr>
      </a:lvl8pPr>
      <a:lvl9pPr marL="3886200" indent="-228600" algn="l" rtl="0" eaLnBrk="1" fontAlgn="base" hangingPunct="1">
        <a:spcBef>
          <a:spcPct val="20000"/>
        </a:spcBef>
        <a:spcAft>
          <a:spcPct val="0"/>
        </a:spcAft>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hyperlink" Target="http://washington.providence.org/hospitals/st-peter/" TargetMode="Externa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hyperlink" Target="http://washington.providence.org/hospitals/st-peter/" TargetMode="Externa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health.usnews.com/best-hospitals/area/wa/capital-medical-center-6910465"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22.tmp"/></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hyperlink" Target="http://www.mapquest.com/#fdf74346eb072f2f209fe5c5"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8.tmp"/><Relationship Id="rId2" Type="http://schemas.openxmlformats.org/officeDocument/2006/relationships/hyperlink" Target="http://www.mapquest.com/#b266c7804de870adea4a0de2"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0.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 y="1676400"/>
            <a:ext cx="8991600" cy="2185214"/>
          </a:xfrm>
          <a:prstGeom prst="rect">
            <a:avLst/>
          </a:prstGeom>
          <a:noFill/>
        </p:spPr>
        <p:txBody>
          <a:bodyPr wrap="square" rtlCol="0">
            <a:spAutoFit/>
          </a:bodyPr>
          <a:lstStyle/>
          <a:p>
            <a:endParaRPr lang="en-US" sz="2000" b="1" dirty="0">
              <a:solidFill>
                <a:srgbClr val="002060"/>
              </a:solidFill>
            </a:endParaRPr>
          </a:p>
          <a:p>
            <a:pPr marL="342900" indent="-342900">
              <a:buFont typeface="Arial" panose="020B0604020202020204" pitchFamily="34" charset="0"/>
              <a:buChar char="•"/>
            </a:pPr>
            <a:r>
              <a:rPr lang="en-US" sz="2000" b="1" dirty="0" smtClean="0">
                <a:solidFill>
                  <a:srgbClr val="002060"/>
                </a:solidFill>
              </a:rPr>
              <a:t> </a:t>
            </a:r>
          </a:p>
          <a:p>
            <a:endParaRPr lang="en-US" sz="2000" b="1" dirty="0">
              <a:solidFill>
                <a:srgbClr val="002060"/>
              </a:solidFill>
            </a:endParaRPr>
          </a:p>
          <a:p>
            <a:endParaRPr lang="en-US" sz="2000" b="1" dirty="0" smtClean="0">
              <a:solidFill>
                <a:srgbClr val="002060"/>
              </a:solidFill>
            </a:endParaRPr>
          </a:p>
          <a:p>
            <a:endParaRPr lang="en-US" sz="2000" b="1" dirty="0" smtClean="0">
              <a:solidFill>
                <a:srgbClr val="002060"/>
              </a:solidFill>
            </a:endParaRPr>
          </a:p>
          <a:p>
            <a:endParaRPr lang="en-US" b="1" dirty="0">
              <a:solidFill>
                <a:srgbClr val="002060"/>
              </a:solidFill>
            </a:endParaRPr>
          </a:p>
          <a:p>
            <a:endParaRPr lang="en-US" dirty="0">
              <a:solidFill>
                <a:srgbClr val="000000"/>
              </a:solidFill>
            </a:endParaRPr>
          </a:p>
        </p:txBody>
      </p:sp>
      <p:sp>
        <p:nvSpPr>
          <p:cNvPr id="4" name="Title 3"/>
          <p:cNvSpPr>
            <a:spLocks noGrp="1"/>
          </p:cNvSpPr>
          <p:nvPr>
            <p:ph type="ctrTitle"/>
          </p:nvPr>
        </p:nvSpPr>
        <p:spPr>
          <a:xfrm>
            <a:off x="0" y="-152400"/>
            <a:ext cx="8839200" cy="1905000"/>
          </a:xfrm>
        </p:spPr>
        <p:txBody>
          <a:bodyPr/>
          <a:lstStyle/>
          <a:p>
            <a:r>
              <a:rPr lang="en-US" sz="6000" dirty="0" smtClean="0"/>
              <a:t>CHEHALIS TRIBAL WELLNESS CENTER</a:t>
            </a:r>
            <a:endParaRPr lang="en-US" sz="6000" dirty="0"/>
          </a:p>
        </p:txBody>
      </p:sp>
      <p:sp>
        <p:nvSpPr>
          <p:cNvPr id="5" name="Subtitle 4"/>
          <p:cNvSpPr>
            <a:spLocks noGrp="1"/>
          </p:cNvSpPr>
          <p:nvPr>
            <p:ph type="subTitle" idx="1"/>
          </p:nvPr>
        </p:nvSpPr>
        <p:spPr>
          <a:xfrm rot="10800000" flipV="1">
            <a:off x="190500" y="2133600"/>
            <a:ext cx="8763000" cy="3328214"/>
          </a:xfrm>
        </p:spPr>
        <p:txBody>
          <a:bodyPr/>
          <a:lstStyle/>
          <a:p>
            <a:pPr algn="l"/>
            <a:r>
              <a:rPr lang="en-US" sz="3600" b="1" dirty="0" smtClean="0">
                <a:effectLst/>
              </a:rPr>
              <a:t>DENISE WALKER &amp; DAN GLEASON</a:t>
            </a:r>
          </a:p>
          <a:p>
            <a:pPr algn="l"/>
            <a:endParaRPr lang="en-US" sz="3600" b="1" dirty="0">
              <a:effectLst/>
            </a:endParaRPr>
          </a:p>
          <a:p>
            <a:pPr algn="l"/>
            <a:r>
              <a:rPr lang="en-US" sz="3600" b="1" dirty="0" smtClean="0">
                <a:effectLst/>
              </a:rPr>
              <a:t>NPAIHB</a:t>
            </a:r>
          </a:p>
          <a:p>
            <a:pPr algn="l"/>
            <a:endParaRPr lang="en-US" sz="3600" b="1" dirty="0">
              <a:effectLst/>
            </a:endParaRPr>
          </a:p>
          <a:p>
            <a:pPr algn="l"/>
            <a:r>
              <a:rPr lang="en-US" sz="3600" b="1" dirty="0" smtClean="0">
                <a:effectLst/>
              </a:rPr>
              <a:t>2015</a:t>
            </a:r>
            <a:endParaRPr lang="en-US" sz="3600" b="1" dirty="0">
              <a:effectLst/>
            </a:endParaRPr>
          </a:p>
        </p:txBody>
      </p:sp>
    </p:spTree>
    <p:extLst>
      <p:ext uri="{BB962C8B-B14F-4D97-AF65-F5344CB8AC3E}">
        <p14:creationId xmlns:p14="http://schemas.microsoft.com/office/powerpoint/2010/main" val="38971482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42999" y="857250"/>
            <a:ext cx="6858000" cy="5143500"/>
          </a:xfrm>
          <a:prstGeom prst="rect">
            <a:avLst/>
          </a:prstGeom>
        </p:spPr>
      </p:pic>
    </p:spTree>
    <p:extLst>
      <p:ext uri="{BB962C8B-B14F-4D97-AF65-F5344CB8AC3E}">
        <p14:creationId xmlns:p14="http://schemas.microsoft.com/office/powerpoint/2010/main" val="2953351182"/>
      </p:ext>
    </p:extLst>
  </p:cSld>
  <p:clrMapOvr>
    <a:masterClrMapping/>
  </p:clrMapOvr>
  <p:transition spd="slow">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42999" y="857250"/>
            <a:ext cx="6858000" cy="5143500"/>
          </a:xfrm>
          <a:prstGeom prst="rect">
            <a:avLst/>
          </a:prstGeom>
        </p:spPr>
      </p:pic>
    </p:spTree>
    <p:extLst>
      <p:ext uri="{BB962C8B-B14F-4D97-AF65-F5344CB8AC3E}">
        <p14:creationId xmlns:p14="http://schemas.microsoft.com/office/powerpoint/2010/main" val="261071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0" y="381000"/>
            <a:ext cx="8128000" cy="6096000"/>
          </a:xfrm>
          <a:prstGeom prst="rect">
            <a:avLst/>
          </a:prstGeom>
        </p:spPr>
      </p:pic>
    </p:spTree>
    <p:extLst>
      <p:ext uri="{BB962C8B-B14F-4D97-AF65-F5344CB8AC3E}">
        <p14:creationId xmlns:p14="http://schemas.microsoft.com/office/powerpoint/2010/main" val="38708088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 Peter Hospital | Olympia, WA | Providence Washington - Internet Explorer provided by TOSHIBA">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49" y="-171994"/>
            <a:ext cx="9144000" cy="7010400"/>
          </a:xfrm>
          <a:prstGeom prst="rect">
            <a:avLst/>
          </a:prstGeom>
        </p:spPr>
      </p:pic>
    </p:spTree>
    <p:extLst>
      <p:ext uri="{BB962C8B-B14F-4D97-AF65-F5344CB8AC3E}">
        <p14:creationId xmlns:p14="http://schemas.microsoft.com/office/powerpoint/2010/main" val="1621010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 Peter Hospital | Olympia, WA | Providence Washington - Internet Explorer provided by TOSHIBA">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399"/>
            <a:ext cx="9144000" cy="7010400"/>
          </a:xfrm>
          <a:prstGeom prst="rect">
            <a:avLst/>
          </a:prstGeom>
        </p:spPr>
      </p:pic>
    </p:spTree>
    <p:extLst>
      <p:ext uri="{BB962C8B-B14F-4D97-AF65-F5344CB8AC3E}">
        <p14:creationId xmlns:p14="http://schemas.microsoft.com/office/powerpoint/2010/main" val="274566903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42999" y="857250"/>
            <a:ext cx="6858000" cy="5143500"/>
          </a:xfrm>
          <a:prstGeom prst="rect">
            <a:avLst/>
          </a:prstGeom>
        </p:spPr>
      </p:pic>
    </p:spTree>
    <p:extLst>
      <p:ext uri="{BB962C8B-B14F-4D97-AF65-F5344CB8AC3E}">
        <p14:creationId xmlns:p14="http://schemas.microsoft.com/office/powerpoint/2010/main" val="26102592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pital Medical Center in Olympia, WA - US News Best Hospitals - Internet Explorer provided by TOSHIBA">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26" y="-1885406"/>
            <a:ext cx="9144000" cy="8763000"/>
          </a:xfrm>
          <a:prstGeom prst="rect">
            <a:avLst/>
          </a:prstGeom>
        </p:spPr>
      </p:pic>
    </p:spTree>
    <p:extLst>
      <p:ext uri="{BB962C8B-B14F-4D97-AF65-F5344CB8AC3E}">
        <p14:creationId xmlns:p14="http://schemas.microsoft.com/office/powerpoint/2010/main" val="153684725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52400"/>
            <a:ext cx="8607913" cy="6551254"/>
          </a:xfrm>
          <a:prstGeom prst="rect">
            <a:avLst/>
          </a:prstGeom>
        </p:spPr>
      </p:pic>
    </p:spTree>
    <p:extLst>
      <p:ext uri="{BB962C8B-B14F-4D97-AF65-F5344CB8AC3E}">
        <p14:creationId xmlns:p14="http://schemas.microsoft.com/office/powerpoint/2010/main" val="1725689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258762"/>
          </a:xfrm>
        </p:spPr>
        <p:txBody>
          <a:bodyPr>
            <a:normAutofit fontScale="90000"/>
          </a:bodyPr>
          <a:lstStyle/>
          <a:p>
            <a:endParaRPr lang="en-US" dirty="0"/>
          </a:p>
        </p:txBody>
      </p:sp>
      <p:sp>
        <p:nvSpPr>
          <p:cNvPr id="5" name="Content Placeholder 4"/>
          <p:cNvSpPr>
            <a:spLocks noGrp="1"/>
          </p:cNvSpPr>
          <p:nvPr>
            <p:ph idx="1"/>
          </p:nvPr>
        </p:nvSpPr>
        <p:spPr>
          <a:xfrm>
            <a:off x="457200" y="228600"/>
            <a:ext cx="8229600" cy="4525963"/>
          </a:xfrm>
        </p:spPr>
        <p:txBody>
          <a:bodyPr>
            <a:noAutofit/>
          </a:bodyPr>
          <a:lstStyle/>
          <a:p>
            <a:r>
              <a:rPr lang="en-US" sz="1000" b="1" dirty="0" smtClean="0"/>
              <a:t>Airport Golf &amp; Batting Cages</a:t>
            </a:r>
          </a:p>
          <a:p>
            <a:r>
              <a:rPr lang="en-US" sz="1000" dirty="0" smtClean="0"/>
              <a:t>Airport Golf and Batting Cages caters to the sports enthusiast. Their facilities are home to a great nine hole golf course, a well-stocked pro shop, an amazing 32 stall driving range (with covered and heated stalls), a chipping area, as well as batting cages and bullpens. Golf lessons and club rentals are also available. </a:t>
            </a:r>
          </a:p>
          <a:p>
            <a:r>
              <a:rPr lang="en-US" sz="1000" b="1" dirty="0" smtClean="0"/>
              <a:t>Boston Harbor Marina</a:t>
            </a:r>
          </a:p>
          <a:p>
            <a:r>
              <a:rPr lang="en-US" sz="1000" dirty="0" smtClean="0"/>
              <a:t>They are located in the historic community of Boston Harbor. The marina is a quaint northwest establishment offering waterfront access and general marine related services. It's a great place to view the sights, access the water or just have a dockside picnic while enjoying the beauty of the South Sound. </a:t>
            </a:r>
          </a:p>
          <a:p>
            <a:r>
              <a:rPr lang="en-US" sz="1000" b="1" dirty="0" smtClean="0"/>
              <a:t>Centralia Factory Outlets</a:t>
            </a:r>
          </a:p>
          <a:p>
            <a:r>
              <a:rPr lang="en-US" sz="1000" dirty="0" smtClean="0"/>
              <a:t>The Northwest’s original outlet shopping destination, halfway between Seattle and Portland. Get a store directory, coupons and events.</a:t>
            </a:r>
          </a:p>
          <a:p>
            <a:r>
              <a:rPr lang="en-US" sz="1000" b="1" dirty="0" smtClean="0"/>
              <a:t>Centralia </a:t>
            </a:r>
            <a:r>
              <a:rPr lang="en-US" sz="1000" b="1" dirty="0" err="1" smtClean="0"/>
              <a:t>Rollerdome</a:t>
            </a:r>
            <a:endParaRPr lang="en-US" sz="1000" b="1" dirty="0" smtClean="0"/>
          </a:p>
          <a:p>
            <a:r>
              <a:rPr lang="en-US" sz="1000" dirty="0" smtClean="0"/>
              <a:t>Classic family fun at Washington State’s oldest Roller Skating Rink and one of the oldest in the nation. Built in 1904.</a:t>
            </a:r>
          </a:p>
          <a:p>
            <a:r>
              <a:rPr lang="en-US" sz="1000" b="1" dirty="0" smtClean="0"/>
              <a:t>Chehalis-Centralia Railroad &amp; Museum</a:t>
            </a:r>
          </a:p>
          <a:p>
            <a:r>
              <a:rPr lang="en-US" sz="1000" dirty="0" smtClean="0"/>
              <a:t>The Chehalis-Centralia Railroad &amp; Museum was formed in 1986 as a non-profit corporation. The founders were a group of local citizens whose goal was to restore a 1916 logging locomotive placed in a Chehalis park thirty years earlier. They are presently one of only a few steam powered standard gauge tourist railroads in the State of Washington. Their trains operate over a nine mile section of track that extends southwest from Chehalis. The line winds through scenic hills, farmland and over several wooden trestles.</a:t>
            </a:r>
          </a:p>
          <a:p>
            <a:r>
              <a:rPr lang="en-US" sz="1000" b="1" dirty="0" smtClean="0"/>
              <a:t>Hands on Children's Museum</a:t>
            </a:r>
          </a:p>
          <a:p>
            <a:r>
              <a:rPr lang="en-US" sz="1000" dirty="0" smtClean="0"/>
              <a:t>The Hands on Children's Museum stimulates curiosity, creativity and learning through fun, interactive exhibits and programs for children, families and school groups. </a:t>
            </a:r>
          </a:p>
          <a:p>
            <a:r>
              <a:rPr lang="en-US" sz="1000" b="1" dirty="0" smtClean="0"/>
              <a:t>Mount St. Helens National Volcanic Monument Headquarters</a:t>
            </a:r>
          </a:p>
          <a:p>
            <a:r>
              <a:rPr lang="en-US" sz="1000" dirty="0" smtClean="0"/>
              <a:t>Mount St. Helens National Volcanic Monument was established, in part, to promote environmental and science education. Each year, thousands of guests travel to Mount St. Helens to see the dramatic effects of the 1980 volcanic eruption, and how plants and animals have responded. </a:t>
            </a:r>
          </a:p>
          <a:p>
            <a:r>
              <a:rPr lang="en-US" sz="1000" b="1" dirty="0" smtClean="0"/>
              <a:t>Mt. Rainier National Park</a:t>
            </a:r>
          </a:p>
          <a:p>
            <a:r>
              <a:rPr lang="en-US" sz="1000" dirty="0" smtClean="0"/>
              <a:t>Learn about glaciers. Discover life in a rainforest. Hike the Wonderland Trail. Explore subalpine ecology. Watch clouds shroud the mountain and disappear. Visit a rustic historic building. Dream about climbing to the summit. Study geology. Experience a mountain meadow. Listen to a glacier crack. Observe the wildlife...and wonder! BE INSPIRED! </a:t>
            </a:r>
          </a:p>
          <a:p>
            <a:r>
              <a:rPr lang="en-US" sz="1000" b="1" dirty="0" smtClean="0"/>
              <a:t>Olympic Flight Museum</a:t>
            </a:r>
          </a:p>
          <a:p>
            <a:r>
              <a:rPr lang="en-US" sz="1000" dirty="0" smtClean="0"/>
              <a:t>The Olympic Flight Museum is an active flying museum. It is a place where aviation history is alive and honored. Get a first-hand look at a wide variety of planes and helicopters, perfect for the aspiring pilot in your family.</a:t>
            </a:r>
          </a:p>
          <a:p>
            <a:r>
              <a:rPr lang="en-US" sz="1000" b="1" dirty="0" smtClean="0"/>
              <a:t>Riverside Golf Club</a:t>
            </a:r>
          </a:p>
          <a:p>
            <a:r>
              <a:rPr lang="en-US" sz="1000" dirty="0" smtClean="0"/>
              <a:t>Riverside enjoys a mature landscape, defined fairways and true putting greens that will impress any player. Come and enjoy the "new" on-site ownership, remodel, course improvements, hospitality, pro, and commitment to customers. It all adds up to an engaging golfing experience at Riverside.</a:t>
            </a:r>
          </a:p>
          <a:p>
            <a:r>
              <a:rPr lang="en-US" sz="1000" b="1" dirty="0" smtClean="0"/>
              <a:t>Wolf Haven International</a:t>
            </a:r>
          </a:p>
          <a:p>
            <a:r>
              <a:rPr lang="en-US" sz="1000" dirty="0" smtClean="0"/>
              <a:t>Since 1982, Wolf Haven International, a nonprofit organization, has been protecting wild wolves; providing sanctuary for captive-born wolves; promoting wolf restoration in historic ranges; and educating the public on the value of all wildlife. Take a tour of the sanctuary or check out all of their special events.</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0" y="381000"/>
            <a:ext cx="8128000" cy="6096000"/>
          </a:xfrm>
          <a:prstGeom prst="rect">
            <a:avLst/>
          </a:prstGeom>
        </p:spPr>
      </p:pic>
    </p:spTree>
    <p:extLst>
      <p:ext uri="{BB962C8B-B14F-4D97-AF65-F5344CB8AC3E}">
        <p14:creationId xmlns:p14="http://schemas.microsoft.com/office/powerpoint/2010/main" val="2564512227"/>
      </p:ext>
    </p:extLst>
  </p:cSld>
  <p:clrMapOvr>
    <a:masterClrMapping/>
  </p:clrMapOvr>
  <p:transition spd="slow">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chehalistribe.org/Assets/Images/wellness-center.jpg"/>
          <p:cNvPicPr>
            <a:picLocks noChangeAspect="1" noChangeArrowheads="1"/>
          </p:cNvPicPr>
          <p:nvPr/>
        </p:nvPicPr>
        <p:blipFill>
          <a:blip r:embed="rId2" cstate="print"/>
          <a:srcRect/>
          <a:stretch>
            <a:fillRect/>
          </a:stretch>
        </p:blipFill>
        <p:spPr bwMode="auto">
          <a:xfrm>
            <a:off x="0" y="1600201"/>
            <a:ext cx="9144000" cy="5390387"/>
          </a:xfrm>
          <a:prstGeom prst="rect">
            <a:avLst/>
          </a:prstGeom>
          <a:noFill/>
        </p:spPr>
      </p:pic>
      <p:sp>
        <p:nvSpPr>
          <p:cNvPr id="3" name="Title 2"/>
          <p:cNvSpPr>
            <a:spLocks noGrp="1"/>
          </p:cNvSpPr>
          <p:nvPr>
            <p:ph type="title"/>
          </p:nvPr>
        </p:nvSpPr>
        <p:spPr/>
        <p:txBody>
          <a:bodyPr>
            <a:noAutofit/>
          </a:bodyPr>
          <a:lstStyle/>
          <a:p>
            <a:r>
              <a:rPr lang="en-US" sz="1600" b="1" dirty="0" smtClean="0"/>
              <a:t>Our Mission</a:t>
            </a:r>
            <a:br>
              <a:rPr lang="en-US" sz="1600" b="1" dirty="0" smtClean="0"/>
            </a:br>
            <a:r>
              <a:rPr lang="en-US" sz="1600" dirty="0" smtClean="0"/>
              <a:t>To work for a safer and healthier environment by providing quality healthcare to the community in an environment that respects human privacy and dignity while promoting individual/family wellness, and by supporting a meaningful interaction with the community to enhance clinic development and to meet changing health care needs.</a:t>
            </a:r>
            <a:endParaRPr lang="en-US" sz="1600" dirty="0"/>
          </a:p>
        </p:txBody>
      </p:sp>
      <p:sp>
        <p:nvSpPr>
          <p:cNvPr id="4" name="Content Placeholder 3"/>
          <p:cNvSpPr>
            <a:spLocks noGrp="1"/>
          </p:cNvSpPr>
          <p:nvPr>
            <p:ph idx="1"/>
          </p:nvPr>
        </p:nvSpPr>
        <p:spPr>
          <a:xfrm>
            <a:off x="-1219200" y="457201"/>
            <a:ext cx="1524000" cy="1143000"/>
          </a:xfrm>
        </p:spPr>
        <p:txBody>
          <a:bodyPr/>
          <a:lstStyle/>
          <a:p>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8001000"/>
          </a:xfrm>
          <a:prstGeom prst="rect">
            <a:avLst/>
          </a:prstGeom>
        </p:spPr>
      </p:pic>
    </p:spTree>
    <p:extLst>
      <p:ext uri="{BB962C8B-B14F-4D97-AF65-F5344CB8AC3E}">
        <p14:creationId xmlns:p14="http://schemas.microsoft.com/office/powerpoint/2010/main" val="682251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062202" y="-681201"/>
            <a:ext cx="6867197" cy="8077200"/>
          </a:xfrm>
          <a:prstGeom prst="rect">
            <a:avLst/>
          </a:prstGeom>
        </p:spPr>
      </p:pic>
    </p:spTree>
    <p:extLst>
      <p:ext uri="{BB962C8B-B14F-4D97-AF65-F5344CB8AC3E}">
        <p14:creationId xmlns:p14="http://schemas.microsoft.com/office/powerpoint/2010/main" val="2031743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5.staticflickr.com/4060/4627351810_f60758f307_z.jpg"/>
          <p:cNvPicPr>
            <a:picLocks noChangeAspect="1" noChangeArrowheads="1"/>
          </p:cNvPicPr>
          <p:nvPr/>
        </p:nvPicPr>
        <p:blipFill>
          <a:blip r:embed="rId2" cstate="print"/>
          <a:srcRect/>
          <a:stretch>
            <a:fillRect/>
          </a:stretch>
        </p:blipFill>
        <p:spPr bwMode="auto">
          <a:xfrm>
            <a:off x="1447800" y="0"/>
            <a:ext cx="5715000" cy="3371850"/>
          </a:xfrm>
          <a:prstGeom prst="rect">
            <a:avLst/>
          </a:prstGeom>
          <a:noFill/>
        </p:spPr>
      </p:pic>
      <p:pic>
        <p:nvPicPr>
          <p:cNvPr id="1028" name="Picture 4" descr="http://www.hcareers.com/public/profile/great-wolf-lodge-grand-mound/01.jpg"/>
          <p:cNvPicPr>
            <a:picLocks noChangeAspect="1" noChangeArrowheads="1"/>
          </p:cNvPicPr>
          <p:nvPr/>
        </p:nvPicPr>
        <p:blipFill>
          <a:blip r:embed="rId3" cstate="print"/>
          <a:srcRect/>
          <a:stretch>
            <a:fillRect/>
          </a:stretch>
        </p:blipFill>
        <p:spPr bwMode="auto">
          <a:xfrm>
            <a:off x="228600" y="3048000"/>
            <a:ext cx="8477250" cy="3810000"/>
          </a:xfrm>
          <a:prstGeom prst="rect">
            <a:avLst/>
          </a:prstGeom>
          <a:noFill/>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0" y="381000"/>
            <a:ext cx="8128000" cy="6096000"/>
          </a:xfrm>
          <a:prstGeom prst="rect">
            <a:avLst/>
          </a:prstGeom>
        </p:spPr>
      </p:pic>
    </p:spTree>
    <p:extLst>
      <p:ext uri="{BB962C8B-B14F-4D97-AF65-F5344CB8AC3E}">
        <p14:creationId xmlns:p14="http://schemas.microsoft.com/office/powerpoint/2010/main" val="2822720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www.washington.edu/wholeu/wp-content/uploads/2015/02/7950926638_19831a6b28_b-1024x576.jpg"/>
          <p:cNvPicPr>
            <a:picLocks noChangeAspect="1" noChangeArrowheads="1"/>
          </p:cNvPicPr>
          <p:nvPr/>
        </p:nvPicPr>
        <p:blipFill>
          <a:blip r:embed="rId2" cstate="print"/>
          <a:srcRect/>
          <a:stretch>
            <a:fillRect/>
          </a:stretch>
        </p:blipFill>
        <p:spPr bwMode="auto">
          <a:xfrm>
            <a:off x="0" y="0"/>
            <a:ext cx="9299944" cy="6858000"/>
          </a:xfrm>
          <a:prstGeom prst="rect">
            <a:avLst/>
          </a:prstGeom>
          <a:noFill/>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3-media2.ak.yelpcdn.com/bphoto/1MrM9TGAyxxMX8JP-Y-5oQ/ls.jpg"/>
          <p:cNvPicPr>
            <a:picLocks noChangeAspect="1" noChangeArrowheads="1"/>
          </p:cNvPicPr>
          <p:nvPr/>
        </p:nvPicPr>
        <p:blipFill>
          <a:blip r:embed="rId2" cstate="print"/>
          <a:srcRect/>
          <a:stretch>
            <a:fillRect/>
          </a:stretch>
        </p:blipFill>
        <p:spPr bwMode="auto">
          <a:xfrm>
            <a:off x="76200" y="1066800"/>
            <a:ext cx="8991600" cy="5645972"/>
          </a:xfrm>
          <a:prstGeom prst="rect">
            <a:avLst/>
          </a:prstGeom>
          <a:noFill/>
        </p:spPr>
      </p:pic>
      <p:sp>
        <p:nvSpPr>
          <p:cNvPr id="5" name="Title 4"/>
          <p:cNvSpPr>
            <a:spLocks noGrp="1"/>
          </p:cNvSpPr>
          <p:nvPr>
            <p:ph type="title"/>
          </p:nvPr>
        </p:nvSpPr>
        <p:spPr>
          <a:xfrm>
            <a:off x="457200" y="26126"/>
            <a:ext cx="8229600" cy="1143000"/>
          </a:xfrm>
        </p:spPr>
        <p:txBody>
          <a:bodyPr/>
          <a:lstStyle/>
          <a:p>
            <a:r>
              <a:rPr lang="en-US" dirty="0" smtClean="0"/>
              <a:t>CHEHALIS TRIBE OWNS</a:t>
            </a:r>
            <a:endParaRPr lang="en-US" dirty="0"/>
          </a:p>
        </p:txBody>
      </p:sp>
      <p:sp>
        <p:nvSpPr>
          <p:cNvPr id="6" name="Content Placeholder 5"/>
          <p:cNvSpPr>
            <a:spLocks noGrp="1"/>
          </p:cNvSpPr>
          <p:nvPr>
            <p:ph idx="1"/>
          </p:nvPr>
        </p:nvSpPr>
        <p:spPr>
          <a:xfrm>
            <a:off x="304800" y="1184366"/>
            <a:ext cx="8229600" cy="4525963"/>
          </a:xfrm>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luckyeagle.com/wp-content/uploads/2013/06/lec_hotel3.png"/>
          <p:cNvPicPr>
            <a:picLocks noChangeAspect="1" noChangeArrowheads="1"/>
          </p:cNvPicPr>
          <p:nvPr/>
        </p:nvPicPr>
        <p:blipFill>
          <a:blip r:embed="rId2" cstate="print"/>
          <a:srcRect/>
          <a:stretch>
            <a:fillRect/>
          </a:stretch>
        </p:blipFill>
        <p:spPr bwMode="auto">
          <a:xfrm>
            <a:off x="0" y="1295400"/>
            <a:ext cx="9144000" cy="5562600"/>
          </a:xfrm>
          <a:prstGeom prst="rect">
            <a:avLst/>
          </a:prstGeom>
          <a:noFill/>
        </p:spPr>
      </p:pic>
      <p:sp>
        <p:nvSpPr>
          <p:cNvPr id="5" name="Title 4"/>
          <p:cNvSpPr>
            <a:spLocks noGrp="1"/>
          </p:cNvSpPr>
          <p:nvPr>
            <p:ph type="title"/>
          </p:nvPr>
        </p:nvSpPr>
        <p:spPr/>
        <p:txBody>
          <a:bodyPr/>
          <a:lstStyle/>
          <a:p>
            <a:r>
              <a:rPr lang="en-US" dirty="0" smtClean="0"/>
              <a:t>EAGLES LANDING HOTEL</a:t>
            </a:r>
            <a:endParaRPr lang="en-US" dirty="0"/>
          </a:p>
        </p:txBody>
      </p:sp>
      <p:sp>
        <p:nvSpPr>
          <p:cNvPr id="6" name="Content Placeholder 5"/>
          <p:cNvSpPr>
            <a:spLocks noGrp="1"/>
          </p:cNvSpPr>
          <p:nvPr>
            <p:ph idx="1"/>
          </p:nvPr>
        </p:nvSpPr>
        <p:spPr>
          <a:xfrm>
            <a:off x="457200" y="1295400"/>
            <a:ext cx="8229600" cy="4830763"/>
          </a:xfrm>
        </p:spPr>
        <p:txBody>
          <a:bodyPr/>
          <a:lstStyle/>
          <a:p>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0" name="Picture 8" descr="http://cloud.500nations.com/img/casinos/waLuckyEagleCasino.jpg"/>
          <p:cNvPicPr>
            <a:picLocks noChangeAspect="1" noChangeArrowheads="1"/>
          </p:cNvPicPr>
          <p:nvPr/>
        </p:nvPicPr>
        <p:blipFill>
          <a:blip r:embed="rId2" cstate="print"/>
          <a:srcRect/>
          <a:stretch>
            <a:fillRect/>
          </a:stretch>
        </p:blipFill>
        <p:spPr bwMode="auto">
          <a:xfrm>
            <a:off x="381000" y="1828799"/>
            <a:ext cx="7423167" cy="4953277"/>
          </a:xfrm>
          <a:prstGeom prst="rect">
            <a:avLst/>
          </a:prstGeom>
          <a:noFill/>
        </p:spPr>
      </p:pic>
      <p:sp>
        <p:nvSpPr>
          <p:cNvPr id="8" name="Title 7"/>
          <p:cNvSpPr>
            <a:spLocks noGrp="1"/>
          </p:cNvSpPr>
          <p:nvPr>
            <p:ph type="title"/>
          </p:nvPr>
        </p:nvSpPr>
        <p:spPr/>
        <p:txBody>
          <a:bodyPr/>
          <a:lstStyle/>
          <a:p>
            <a:r>
              <a:rPr lang="en-US" dirty="0" smtClean="0"/>
              <a:t>LUCKY EAGLE CASINO</a:t>
            </a:r>
            <a:endParaRPr lang="en-US" dirty="0"/>
          </a:p>
        </p:txBody>
      </p:sp>
      <p:sp>
        <p:nvSpPr>
          <p:cNvPr id="9" name="Content Placeholder 8"/>
          <p:cNvSpPr>
            <a:spLocks noGrp="1"/>
          </p:cNvSpPr>
          <p:nvPr>
            <p:ph idx="1"/>
          </p:nvPr>
        </p:nvSpPr>
        <p:spPr>
          <a:xfrm>
            <a:off x="152400" y="1447800"/>
            <a:ext cx="8534400" cy="4678363"/>
          </a:xfrm>
        </p:spPr>
        <p:txBody>
          <a:bodyPr/>
          <a:lstStyle/>
          <a:p>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3.bp.blogspot.com/-mo3BE7ZUa9s/Tcb_7Wc-3sI/AAAAAAAAAno/UBk_-8mrTOA/s1600/Mount+Rainier%252C+Washington.jpg"/>
          <p:cNvPicPr>
            <a:picLocks noChangeAspect="1" noChangeArrowheads="1"/>
          </p:cNvPicPr>
          <p:nvPr/>
        </p:nvPicPr>
        <p:blipFill>
          <a:blip r:embed="rId2" cstate="print"/>
          <a:srcRect/>
          <a:stretch>
            <a:fillRect/>
          </a:stretch>
        </p:blipFill>
        <p:spPr bwMode="auto">
          <a:xfrm>
            <a:off x="0" y="-304800"/>
            <a:ext cx="10969372" cy="7315200"/>
          </a:xfrm>
          <a:prstGeom prst="rect">
            <a:avLst/>
          </a:prstGeom>
          <a:noFill/>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381000"/>
            <a:ext cx="8534400" cy="6096000"/>
          </a:xfrm>
          <a:prstGeom prst="rect">
            <a:avLst/>
          </a:prstGeom>
        </p:spPr>
      </p:pic>
    </p:spTree>
    <p:extLst>
      <p:ext uri="{BB962C8B-B14F-4D97-AF65-F5344CB8AC3E}">
        <p14:creationId xmlns:p14="http://schemas.microsoft.com/office/powerpoint/2010/main" val="3243531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STAFFING</a:t>
            </a:r>
            <a:endParaRPr lang="en-US" dirty="0"/>
          </a:p>
        </p:txBody>
      </p:sp>
      <p:sp>
        <p:nvSpPr>
          <p:cNvPr id="3" name="Subtitle 2"/>
          <p:cNvSpPr>
            <a:spLocks noGrp="1"/>
          </p:cNvSpPr>
          <p:nvPr>
            <p:ph type="subTitle" idx="1"/>
          </p:nvPr>
        </p:nvSpPr>
        <p:spPr/>
        <p:txBody>
          <a:bodyPr/>
          <a:lstStyle/>
          <a:p>
            <a:r>
              <a:rPr lang="en-US" dirty="0" smtClean="0"/>
              <a:t>28 TOTAL</a:t>
            </a:r>
            <a:endParaRPr lang="en-US" dirty="0"/>
          </a:p>
        </p:txBody>
      </p:sp>
    </p:spTree>
    <p:extLst>
      <p:ext uri="{BB962C8B-B14F-4D97-AF65-F5344CB8AC3E}">
        <p14:creationId xmlns:p14="http://schemas.microsoft.com/office/powerpoint/2010/main" val="136870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media-cache-ec0.pinimg.com/736x/b2/ee/2e/b2ee2e776bf65db60369cdcbda487649.jpg"/>
          <p:cNvPicPr>
            <a:picLocks noChangeAspect="1" noChangeArrowheads="1"/>
          </p:cNvPicPr>
          <p:nvPr/>
        </p:nvPicPr>
        <p:blipFill>
          <a:blip r:embed="rId2" cstate="print"/>
          <a:srcRect/>
          <a:stretch>
            <a:fillRect/>
          </a:stretch>
        </p:blipFill>
        <p:spPr bwMode="auto">
          <a:xfrm>
            <a:off x="152400" y="990600"/>
            <a:ext cx="8991600" cy="5715000"/>
          </a:xfrm>
          <a:prstGeom prst="rect">
            <a:avLst/>
          </a:prstGeom>
          <a:noFill/>
        </p:spPr>
      </p:pic>
      <p:sp>
        <p:nvSpPr>
          <p:cNvPr id="3" name="Title 2"/>
          <p:cNvSpPr>
            <a:spLocks noGrp="1"/>
          </p:cNvSpPr>
          <p:nvPr>
            <p:ph type="title"/>
          </p:nvPr>
        </p:nvSpPr>
        <p:spPr>
          <a:xfrm>
            <a:off x="457200" y="-93934"/>
            <a:ext cx="8229600" cy="1143000"/>
          </a:xfrm>
        </p:spPr>
        <p:txBody>
          <a:bodyPr>
            <a:normAutofit fontScale="90000"/>
          </a:bodyPr>
          <a:lstStyle/>
          <a:p>
            <a:r>
              <a:rPr lang="en-US" dirty="0" smtClean="0"/>
              <a:t>97 miles to Portland</a:t>
            </a:r>
            <a:br>
              <a:rPr lang="en-US" dirty="0" smtClean="0"/>
            </a:br>
            <a:r>
              <a:rPr lang="en-US" dirty="0" smtClean="0"/>
              <a:t>78 miles to Seattle</a:t>
            </a:r>
            <a:endParaRPr lang="en-US" dirty="0"/>
          </a:p>
        </p:txBody>
      </p:sp>
      <p:sp>
        <p:nvSpPr>
          <p:cNvPr id="4" name="Content Placeholder 3"/>
          <p:cNvSpPr>
            <a:spLocks noGrp="1"/>
          </p:cNvSpPr>
          <p:nvPr>
            <p:ph idx="1"/>
          </p:nvPr>
        </p:nvSpPr>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riving Directions from Taholah, Washington 98587 to Grand Mound, Washington | MapQuest - Internet Explorer provided by TOSHIBA">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9014087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riving Directions from 100 N Tribal Center Rd, Shelton, Washington 98584 to Grand Mound, Washi - Internet Explorer provided by">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
            <a:ext cx="9144000" cy="6934200"/>
          </a:xfrm>
          <a:prstGeom prst="rect">
            <a:avLst/>
          </a:prstGeom>
        </p:spPr>
      </p:pic>
    </p:spTree>
    <p:extLst>
      <p:ext uri="{BB962C8B-B14F-4D97-AF65-F5344CB8AC3E}">
        <p14:creationId xmlns:p14="http://schemas.microsoft.com/office/powerpoint/2010/main" val="371053369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42999" y="857250"/>
            <a:ext cx="6858000" cy="5143500"/>
          </a:xfrm>
          <a:prstGeom prst="rect">
            <a:avLst/>
          </a:prstGeom>
        </p:spPr>
      </p:pic>
    </p:spTree>
    <p:extLst>
      <p:ext uri="{BB962C8B-B14F-4D97-AF65-F5344CB8AC3E}">
        <p14:creationId xmlns:p14="http://schemas.microsoft.com/office/powerpoint/2010/main" val="8904795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QUESTIONS?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9986153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4572000"/>
            <a:ext cx="7010400" cy="917575"/>
          </a:xfrm>
        </p:spPr>
        <p:txBody>
          <a:bodyPr/>
          <a:lstStyle/>
          <a:p>
            <a:pPr algn="ctr"/>
            <a:r>
              <a:rPr lang="en-US" sz="5400" dirty="0" smtClean="0"/>
              <a:t>THANK YOU</a:t>
            </a:r>
            <a:endParaRPr lang="en-US" sz="5400" dirty="0"/>
          </a:p>
        </p:txBody>
      </p:sp>
      <p:sp>
        <p:nvSpPr>
          <p:cNvPr id="3" name="Subtitle 2"/>
          <p:cNvSpPr>
            <a:spLocks noGrp="1"/>
          </p:cNvSpPr>
          <p:nvPr>
            <p:ph type="subTitle" idx="1"/>
          </p:nvPr>
        </p:nvSpPr>
        <p:spPr/>
        <p:txBody>
          <a:bodyPr/>
          <a:lstStyle/>
          <a:p>
            <a:endParaRPr lang="en-US"/>
          </a:p>
        </p:txBody>
      </p:sp>
      <p:pic>
        <p:nvPicPr>
          <p:cNvPr id="4"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534400" y="6400800"/>
            <a:ext cx="304800" cy="304800"/>
          </a:xfrm>
          <a:prstGeom prst="rect">
            <a:avLst/>
          </a:prstGeom>
        </p:spPr>
      </p:pic>
    </p:spTree>
    <p:extLst>
      <p:ext uri="{BB962C8B-B14F-4D97-AF65-F5344CB8AC3E}">
        <p14:creationId xmlns:p14="http://schemas.microsoft.com/office/powerpoint/2010/main" val="580998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531290189"/>
              </p:ext>
            </p:extLst>
          </p:nvPr>
        </p:nvGraphicFramePr>
        <p:xfrm>
          <a:off x="111642" y="451884"/>
          <a:ext cx="8920716" cy="5954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40237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Medicaid Expansion</a:t>
            </a:r>
            <a:endParaRPr lang="en-US" dirty="0"/>
          </a:p>
        </p:txBody>
      </p:sp>
      <p:sp>
        <p:nvSpPr>
          <p:cNvPr id="3" name="Content Placeholder 2"/>
          <p:cNvSpPr>
            <a:spLocks noGrp="1"/>
          </p:cNvSpPr>
          <p:nvPr>
            <p:ph idx="1"/>
          </p:nvPr>
        </p:nvSpPr>
        <p:spPr>
          <a:xfrm>
            <a:off x="457703" y="1599903"/>
            <a:ext cx="8228595" cy="5105697"/>
          </a:xfrm>
          <a:noFill/>
          <a:ln>
            <a:noFill/>
          </a:ln>
        </p:spPr>
        <p:txBody>
          <a:bodyPr/>
          <a:lstStyle/>
          <a:p>
            <a:pPr marL="342900" indent="-342900" algn="l">
              <a:buFont typeface="Arial" panose="020B0604020202020204" pitchFamily="34" charset="0"/>
              <a:buChar char="•"/>
            </a:pPr>
            <a:r>
              <a:rPr lang="en-US" sz="2400" b="1" dirty="0" smtClean="0">
                <a:solidFill>
                  <a:schemeClr val="tx1"/>
                </a:solidFill>
                <a:latin typeface="Times New Roman" pitchFamily="18" charset="0"/>
                <a:cs typeface="Times New Roman" pitchFamily="18" charset="0"/>
              </a:rPr>
              <a:t>Meghan Eaton &amp; Debra Shortman are certified Assisters</a:t>
            </a:r>
          </a:p>
          <a:p>
            <a:pPr marL="342900" indent="-342900" algn="l">
              <a:buFont typeface="Arial" panose="020B0604020202020204" pitchFamily="34" charset="0"/>
              <a:buChar char="•"/>
            </a:pPr>
            <a:endParaRPr lang="en-US" sz="2400" b="1" dirty="0" smtClean="0">
              <a:solidFill>
                <a:schemeClr val="tx1"/>
              </a:solidFill>
              <a:latin typeface="Times New Roman" pitchFamily="18" charset="0"/>
              <a:cs typeface="Times New Roman" pitchFamily="18" charset="0"/>
            </a:endParaRPr>
          </a:p>
          <a:p>
            <a:pPr marL="342900" indent="-342900" algn="l">
              <a:buFont typeface="Arial" panose="020B0604020202020204" pitchFamily="34" charset="0"/>
              <a:buChar char="•"/>
            </a:pPr>
            <a:r>
              <a:rPr lang="en-US" sz="2400" b="1" dirty="0" smtClean="0">
                <a:solidFill>
                  <a:schemeClr val="tx1"/>
                </a:solidFill>
                <a:latin typeface="Times New Roman" pitchFamily="18" charset="0"/>
                <a:cs typeface="Times New Roman" pitchFamily="18" charset="0"/>
              </a:rPr>
              <a:t>338 out of 674 </a:t>
            </a:r>
            <a:r>
              <a:rPr lang="en-US" sz="2400" b="1" dirty="0" smtClean="0">
                <a:solidFill>
                  <a:schemeClr val="tx1"/>
                </a:solidFill>
                <a:latin typeface="Times New Roman" pitchFamily="18" charset="0"/>
                <a:cs typeface="Times New Roman" pitchFamily="18" charset="0"/>
              </a:rPr>
              <a:t>CHS eligible enrolled in Medicaid so far </a:t>
            </a:r>
          </a:p>
          <a:p>
            <a:pPr marL="342900" indent="-342900" algn="l">
              <a:buFont typeface="Arial" panose="020B0604020202020204" pitchFamily="34" charset="0"/>
              <a:buChar char="•"/>
            </a:pPr>
            <a:endParaRPr lang="en-US" sz="2400" b="1" dirty="0" smtClean="0">
              <a:solidFill>
                <a:schemeClr val="tx1"/>
              </a:solidFill>
              <a:latin typeface="Times New Roman" pitchFamily="18" charset="0"/>
              <a:cs typeface="Times New Roman" pitchFamily="18" charset="0"/>
            </a:endParaRPr>
          </a:p>
          <a:p>
            <a:pPr marL="342900" indent="-342900" algn="l">
              <a:buFont typeface="Arial" panose="020B0604020202020204" pitchFamily="34" charset="0"/>
              <a:buChar char="•"/>
            </a:pPr>
            <a:r>
              <a:rPr lang="en-US" sz="2400" b="1" dirty="0" smtClean="0">
                <a:solidFill>
                  <a:schemeClr val="tx1"/>
                </a:solidFill>
                <a:latin typeface="Times New Roman" pitchFamily="18" charset="0"/>
                <a:cs typeface="Times New Roman" pitchFamily="18" charset="0"/>
              </a:rPr>
              <a:t>Out of 674 CHS eligible we have 77 uninsured</a:t>
            </a:r>
          </a:p>
          <a:p>
            <a:pPr marL="342900" indent="-342900" algn="l">
              <a:buFont typeface="Arial" panose="020B0604020202020204" pitchFamily="34" charset="0"/>
              <a:buChar char="•"/>
            </a:pPr>
            <a:endParaRPr lang="en-US" sz="2400" b="1" dirty="0" smtClean="0">
              <a:solidFill>
                <a:schemeClr val="tx1"/>
              </a:solidFill>
              <a:latin typeface="Times New Roman" pitchFamily="18" charset="0"/>
              <a:cs typeface="Times New Roman" pitchFamily="18" charset="0"/>
            </a:endParaRPr>
          </a:p>
          <a:p>
            <a:pPr marL="342900" indent="-342900" algn="l">
              <a:buFont typeface="Arial" panose="020B0604020202020204" pitchFamily="34" charset="0"/>
              <a:buChar char="•"/>
            </a:pPr>
            <a:r>
              <a:rPr lang="en-US" sz="2400" b="1" dirty="0" smtClean="0">
                <a:solidFill>
                  <a:schemeClr val="tx1"/>
                </a:solidFill>
                <a:latin typeface="Times New Roman" pitchFamily="18" charset="0"/>
                <a:cs typeface="Times New Roman" pitchFamily="18" charset="0"/>
              </a:rPr>
              <a:t>Has been a good response from members</a:t>
            </a:r>
          </a:p>
          <a:p>
            <a:pPr marL="342900" indent="-342900" algn="l">
              <a:buFont typeface="Arial" panose="020B0604020202020204" pitchFamily="34" charset="0"/>
              <a:buChar char="•"/>
            </a:pPr>
            <a:endParaRPr lang="en-US" b="1" dirty="0" smtClean="0">
              <a:solidFill>
                <a:schemeClr val="tx1"/>
              </a:solidFill>
              <a:latin typeface="Times New Roman" pitchFamily="18" charset="0"/>
              <a:cs typeface="Times New Roman" pitchFamily="18" charset="0"/>
            </a:endParaRPr>
          </a:p>
          <a:p>
            <a:pPr marL="342900" indent="-342900" algn="l">
              <a:buFont typeface="Arial" panose="020B0604020202020204" pitchFamily="34" charset="0"/>
              <a:buChar char="•"/>
            </a:pPr>
            <a:r>
              <a:rPr lang="en-US" sz="2400" b="1" dirty="0" smtClean="0">
                <a:solidFill>
                  <a:schemeClr val="tx1"/>
                </a:solidFill>
                <a:latin typeface="Times New Roman" pitchFamily="18" charset="0"/>
                <a:cs typeface="Times New Roman" pitchFamily="18" charset="0"/>
              </a:rPr>
              <a:t>Recommend in the future pay low premiums </a:t>
            </a:r>
          </a:p>
          <a:p>
            <a:pPr marL="342900" indent="-342900" algn="l">
              <a:buFont typeface="Arial" panose="020B0604020202020204" pitchFamily="34" charset="0"/>
              <a:buChar char="•"/>
            </a:pPr>
            <a:endParaRPr lang="en-US" sz="2400" b="1" dirty="0" smtClean="0">
              <a:solidFill>
                <a:schemeClr val="tx1"/>
              </a:solidFill>
              <a:latin typeface="Times New Roman" pitchFamily="18" charset="0"/>
              <a:cs typeface="Times New Roman" pitchFamily="18" charset="0"/>
            </a:endParaRPr>
          </a:p>
          <a:p>
            <a:pPr marL="342900" indent="-342900" algn="l">
              <a:buFont typeface="Arial" panose="020B0604020202020204" pitchFamily="34" charset="0"/>
              <a:buChar char="•"/>
            </a:pPr>
            <a:r>
              <a:rPr lang="en-US" sz="2400" b="1" dirty="0" smtClean="0">
                <a:solidFill>
                  <a:schemeClr val="tx1"/>
                </a:solidFill>
                <a:latin typeface="Times New Roman" pitchFamily="18" charset="0"/>
                <a:cs typeface="Times New Roman" pitchFamily="18" charset="0"/>
              </a:rPr>
              <a:t>Recommend in the future pay Medicare D Premiums </a:t>
            </a:r>
          </a:p>
          <a:p>
            <a:pPr marL="342900" indent="-342900" algn="l">
              <a:buFont typeface="Arial" panose="020B0604020202020204" pitchFamily="34" charset="0"/>
              <a:buChar char="•"/>
            </a:pPr>
            <a:endParaRPr lang="en-US" sz="2400" dirty="0" smtClean="0">
              <a:solidFill>
                <a:schemeClr val="tx1"/>
              </a:solidFill>
              <a:effectLst>
                <a:outerShdw blurRad="50800" dist="38100" dir="2700000" algn="tl" rotWithShape="0">
                  <a:prstClr val="black">
                    <a:alpha val="40000"/>
                  </a:prstClr>
                </a:outerShdw>
              </a:effectLst>
            </a:endParaRPr>
          </a:p>
          <a:p>
            <a:endParaRPr lang="en-US" dirty="0">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90546953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INSURED POPULATION</a:t>
            </a:r>
            <a:endParaRPr lang="en-US" dirty="0"/>
          </a:p>
        </p:txBody>
      </p:sp>
      <p:graphicFrame>
        <p:nvGraphicFramePr>
          <p:cNvPr id="5" name="Content Placeholder 4"/>
          <p:cNvGraphicFramePr>
            <a:graphicFrameLocks noGrp="1"/>
          </p:cNvGraphicFramePr>
          <p:nvPr>
            <p:ph idx="1"/>
          </p:nvPr>
        </p:nvGraphicFramePr>
        <p:xfrm>
          <a:off x="838200" y="1524000"/>
          <a:ext cx="6019800"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692958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TOTAL VISITS BY YEAR</a:t>
            </a:r>
            <a:endParaRPr lang="en-US" dirty="0"/>
          </a:p>
        </p:txBody>
      </p:sp>
      <p:graphicFrame>
        <p:nvGraphicFramePr>
          <p:cNvPr id="4" name="Content Placeholder 3"/>
          <p:cNvGraphicFramePr>
            <a:graphicFrameLocks noGrp="1"/>
          </p:cNvGraphicFramePr>
          <p:nvPr>
            <p:ph idx="1"/>
          </p:nvPr>
        </p:nvGraphicFramePr>
        <p:xfrm>
          <a:off x="-228600" y="1143000"/>
          <a:ext cx="7467600" cy="4724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206611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idx="4294967295"/>
          </p:nvPr>
        </p:nvSpPr>
        <p:spPr>
          <a:xfrm>
            <a:off x="0" y="136525"/>
            <a:ext cx="7162800" cy="933450"/>
          </a:xfrm>
        </p:spPr>
        <p:txBody>
          <a:bodyPr/>
          <a:lstStyle/>
          <a:p>
            <a:pPr eaLnBrk="1" hangingPunct="1">
              <a:defRPr/>
            </a:pPr>
            <a:r>
              <a:rPr lang="en-US" dirty="0" smtClean="0"/>
              <a:t> Coordinated Effort</a:t>
            </a:r>
          </a:p>
        </p:txBody>
      </p:sp>
      <p:sp>
        <p:nvSpPr>
          <p:cNvPr id="15365" name="Freeform 5"/>
          <p:cNvSpPr>
            <a:spLocks noEditPoints="1"/>
          </p:cNvSpPr>
          <p:nvPr/>
        </p:nvSpPr>
        <p:spPr bwMode="gray">
          <a:xfrm rot="20241944">
            <a:off x="349958" y="2457405"/>
            <a:ext cx="7620256" cy="2803525"/>
          </a:xfrm>
          <a:custGeom>
            <a:avLst/>
            <a:gdLst>
              <a:gd name="T0" fmla="*/ 1692 w 4040"/>
              <a:gd name="T1" fmla="*/ 12 h 1888"/>
              <a:gd name="T2" fmla="*/ 1234 w 4040"/>
              <a:gd name="T3" fmla="*/ 74 h 1888"/>
              <a:gd name="T4" fmla="*/ 828 w 4040"/>
              <a:gd name="T5" fmla="*/ 182 h 1888"/>
              <a:gd name="T6" fmla="*/ 486 w 4040"/>
              <a:gd name="T7" fmla="*/ 330 h 1888"/>
              <a:gd name="T8" fmla="*/ 226 w 4040"/>
              <a:gd name="T9" fmla="*/ 510 h 1888"/>
              <a:gd name="T10" fmla="*/ 58 w 4040"/>
              <a:gd name="T11" fmla="*/ 718 h 1888"/>
              <a:gd name="T12" fmla="*/ 0 w 4040"/>
              <a:gd name="T13" fmla="*/ 944 h 1888"/>
              <a:gd name="T14" fmla="*/ 58 w 4040"/>
              <a:gd name="T15" fmla="*/ 1170 h 1888"/>
              <a:gd name="T16" fmla="*/ 226 w 4040"/>
              <a:gd name="T17" fmla="*/ 1378 h 1888"/>
              <a:gd name="T18" fmla="*/ 486 w 4040"/>
              <a:gd name="T19" fmla="*/ 1558 h 1888"/>
              <a:gd name="T20" fmla="*/ 828 w 4040"/>
              <a:gd name="T21" fmla="*/ 1706 h 1888"/>
              <a:gd name="T22" fmla="*/ 1234 w 4040"/>
              <a:gd name="T23" fmla="*/ 1814 h 1888"/>
              <a:gd name="T24" fmla="*/ 1692 w 4040"/>
              <a:gd name="T25" fmla="*/ 1876 h 1888"/>
              <a:gd name="T26" fmla="*/ 2186 w 4040"/>
              <a:gd name="T27" fmla="*/ 1884 h 1888"/>
              <a:gd name="T28" fmla="*/ 2658 w 4040"/>
              <a:gd name="T29" fmla="*/ 1840 h 1888"/>
              <a:gd name="T30" fmla="*/ 3084 w 4040"/>
              <a:gd name="T31" fmla="*/ 1746 h 1888"/>
              <a:gd name="T32" fmla="*/ 3448 w 4040"/>
              <a:gd name="T33" fmla="*/ 1612 h 1888"/>
              <a:gd name="T34" fmla="*/ 3738 w 4040"/>
              <a:gd name="T35" fmla="*/ 1442 h 1888"/>
              <a:gd name="T36" fmla="*/ 3938 w 4040"/>
              <a:gd name="T37" fmla="*/ 1242 h 1888"/>
              <a:gd name="T38" fmla="*/ 4034 w 4040"/>
              <a:gd name="T39" fmla="*/ 1022 h 1888"/>
              <a:gd name="T40" fmla="*/ 4014 w 4040"/>
              <a:gd name="T41" fmla="*/ 790 h 1888"/>
              <a:gd name="T42" fmla="*/ 3882 w 4040"/>
              <a:gd name="T43" fmla="*/ 576 h 1888"/>
              <a:gd name="T44" fmla="*/ 3650 w 4040"/>
              <a:gd name="T45" fmla="*/ 386 h 1888"/>
              <a:gd name="T46" fmla="*/ 3334 w 4040"/>
              <a:gd name="T47" fmla="*/ 228 h 1888"/>
              <a:gd name="T48" fmla="*/ 2948 w 4040"/>
              <a:gd name="T49" fmla="*/ 106 h 1888"/>
              <a:gd name="T50" fmla="*/ 2506 w 4040"/>
              <a:gd name="T51" fmla="*/ 28 h 1888"/>
              <a:gd name="T52" fmla="*/ 2020 w 4040"/>
              <a:gd name="T53" fmla="*/ 0 h 1888"/>
              <a:gd name="T54" fmla="*/ 1606 w 4040"/>
              <a:gd name="T55" fmla="*/ 1736 h 1888"/>
              <a:gd name="T56" fmla="*/ 1164 w 4040"/>
              <a:gd name="T57" fmla="*/ 1678 h 1888"/>
              <a:gd name="T58" fmla="*/ 776 w 4040"/>
              <a:gd name="T59" fmla="*/ 1576 h 1888"/>
              <a:gd name="T60" fmla="*/ 458 w 4040"/>
              <a:gd name="T61" fmla="*/ 1436 h 1888"/>
              <a:gd name="T62" fmla="*/ 224 w 4040"/>
              <a:gd name="T63" fmla="*/ 1266 h 1888"/>
              <a:gd name="T64" fmla="*/ 88 w 4040"/>
              <a:gd name="T65" fmla="*/ 1074 h 1888"/>
              <a:gd name="T66" fmla="*/ 68 w 4040"/>
              <a:gd name="T67" fmla="*/ 864 h 1888"/>
              <a:gd name="T68" fmla="*/ 166 w 4040"/>
              <a:gd name="T69" fmla="*/ 664 h 1888"/>
              <a:gd name="T70" fmla="*/ 370 w 4040"/>
              <a:gd name="T71" fmla="*/ 486 h 1888"/>
              <a:gd name="T72" fmla="*/ 662 w 4040"/>
              <a:gd name="T73" fmla="*/ 336 h 1888"/>
              <a:gd name="T74" fmla="*/ 1028 w 4040"/>
              <a:gd name="T75" fmla="*/ 222 h 1888"/>
              <a:gd name="T76" fmla="*/ 1454 w 4040"/>
              <a:gd name="T77" fmla="*/ 148 h 1888"/>
              <a:gd name="T78" fmla="*/ 1922 w 4040"/>
              <a:gd name="T79" fmla="*/ 120 h 1888"/>
              <a:gd name="T80" fmla="*/ 2392 w 4040"/>
              <a:gd name="T81" fmla="*/ 148 h 1888"/>
              <a:gd name="T82" fmla="*/ 2818 w 4040"/>
              <a:gd name="T83" fmla="*/ 222 h 1888"/>
              <a:gd name="T84" fmla="*/ 3184 w 4040"/>
              <a:gd name="T85" fmla="*/ 336 h 1888"/>
              <a:gd name="T86" fmla="*/ 3476 w 4040"/>
              <a:gd name="T87" fmla="*/ 486 h 1888"/>
              <a:gd name="T88" fmla="*/ 3680 w 4040"/>
              <a:gd name="T89" fmla="*/ 664 h 1888"/>
              <a:gd name="T90" fmla="*/ 3778 w 4040"/>
              <a:gd name="T91" fmla="*/ 864 h 1888"/>
              <a:gd name="T92" fmla="*/ 3758 w 4040"/>
              <a:gd name="T93" fmla="*/ 1074 h 1888"/>
              <a:gd name="T94" fmla="*/ 3622 w 4040"/>
              <a:gd name="T95" fmla="*/ 1266 h 1888"/>
              <a:gd name="T96" fmla="*/ 3388 w 4040"/>
              <a:gd name="T97" fmla="*/ 1436 h 1888"/>
              <a:gd name="T98" fmla="*/ 3070 w 4040"/>
              <a:gd name="T99" fmla="*/ 1576 h 1888"/>
              <a:gd name="T100" fmla="*/ 2682 w 4040"/>
              <a:gd name="T101" fmla="*/ 1678 h 1888"/>
              <a:gd name="T102" fmla="*/ 2240 w 4040"/>
              <a:gd name="T103" fmla="*/ 173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accent2">
                  <a:gamma/>
                  <a:tint val="9412"/>
                  <a:invGamma/>
                </a:schemeClr>
              </a:gs>
              <a:gs pos="100000">
                <a:schemeClr val="accent2"/>
              </a:gs>
            </a:gsLst>
            <a:lin ang="0" scaled="1"/>
          </a:gradFill>
          <a:ln>
            <a:noFill/>
          </a:ln>
          <a:extLst/>
        </p:spPr>
        <p:txBody>
          <a:bodyPr/>
          <a:lstStyle/>
          <a:p>
            <a:pPr>
              <a:defRPr/>
            </a:pPr>
            <a:endParaRPr lang="en-US">
              <a:solidFill>
                <a:srgbClr val="FFFFFF"/>
              </a:solidFill>
            </a:endParaRPr>
          </a:p>
        </p:txBody>
      </p:sp>
      <p:sp>
        <p:nvSpPr>
          <p:cNvPr id="15367" name="Oval 7"/>
          <p:cNvSpPr>
            <a:spLocks noChangeArrowheads="1"/>
          </p:cNvSpPr>
          <p:nvPr/>
        </p:nvSpPr>
        <p:spPr bwMode="gray">
          <a:xfrm>
            <a:off x="3834308" y="1260916"/>
            <a:ext cx="1284287" cy="1276350"/>
          </a:xfrm>
          <a:prstGeom prst="ellipse">
            <a:avLst/>
          </a:prstGeom>
          <a:gradFill rotWithShape="1">
            <a:gsLst>
              <a:gs pos="0">
                <a:schemeClr val="hlink">
                  <a:gamma/>
                  <a:tint val="24314"/>
                  <a:invGamma/>
                </a:schemeClr>
              </a:gs>
              <a:gs pos="100000">
                <a:schemeClr val="hlink"/>
              </a:gs>
            </a:gsLst>
            <a:path path="shape">
              <a:fillToRect l="50000" t="50000" r="50000" b="50000"/>
            </a:path>
          </a:gra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15370" name="Oval 10"/>
          <p:cNvSpPr>
            <a:spLocks noChangeArrowheads="1"/>
          </p:cNvSpPr>
          <p:nvPr/>
        </p:nvSpPr>
        <p:spPr bwMode="gray">
          <a:xfrm>
            <a:off x="1397777" y="2524116"/>
            <a:ext cx="1284288" cy="1274763"/>
          </a:xfrm>
          <a:prstGeom prst="ellipse">
            <a:avLst/>
          </a:prstGeom>
          <a:gradFill rotWithShape="1">
            <a:gsLst>
              <a:gs pos="0">
                <a:schemeClr val="accent1">
                  <a:gamma/>
                  <a:tint val="36471"/>
                  <a:invGamma/>
                </a:schemeClr>
              </a:gs>
              <a:gs pos="100000">
                <a:schemeClr val="accent1"/>
              </a:gs>
            </a:gsLst>
            <a:path path="shape">
              <a:fillToRect l="50000" t="50000" r="50000" b="50000"/>
            </a:path>
          </a:gra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15373" name="Oval 13"/>
          <p:cNvSpPr>
            <a:spLocks noChangeArrowheads="1"/>
          </p:cNvSpPr>
          <p:nvPr/>
        </p:nvSpPr>
        <p:spPr bwMode="gray">
          <a:xfrm>
            <a:off x="3014674" y="4880745"/>
            <a:ext cx="1282700" cy="1274763"/>
          </a:xfrm>
          <a:prstGeom prst="ellipse">
            <a:avLst/>
          </a:prstGeom>
          <a:gradFill rotWithShape="1">
            <a:gsLst>
              <a:gs pos="0">
                <a:schemeClr val="accent2">
                  <a:gamma/>
                  <a:tint val="24314"/>
                  <a:invGamma/>
                </a:schemeClr>
              </a:gs>
              <a:gs pos="100000">
                <a:schemeClr val="accent2"/>
              </a:gs>
            </a:gsLst>
            <a:path path="shape">
              <a:fillToRect l="50000" t="50000" r="50000" b="50000"/>
            </a:path>
          </a:gra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15376" name="Oval 16"/>
          <p:cNvSpPr>
            <a:spLocks noChangeArrowheads="1"/>
          </p:cNvSpPr>
          <p:nvPr/>
        </p:nvSpPr>
        <p:spPr bwMode="gray">
          <a:xfrm>
            <a:off x="6706513" y="3154698"/>
            <a:ext cx="1284287" cy="1274762"/>
          </a:xfrm>
          <a:prstGeom prst="ellipse">
            <a:avLst/>
          </a:prstGeom>
          <a:gradFill rotWithShape="1">
            <a:gsLst>
              <a:gs pos="0">
                <a:schemeClr val="tx2"/>
              </a:gs>
              <a:gs pos="100000">
                <a:schemeClr val="tx2">
                  <a:gamma/>
                  <a:shade val="66667"/>
                  <a:invGamma/>
                </a:schemeClr>
              </a:gs>
            </a:gsLst>
            <a:path path="shape">
              <a:fillToRect l="50000" t="50000" r="50000" b="50000"/>
            </a:path>
          </a:gra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15379" name="Oval 19"/>
          <p:cNvSpPr>
            <a:spLocks noChangeArrowheads="1"/>
          </p:cNvSpPr>
          <p:nvPr/>
        </p:nvSpPr>
        <p:spPr bwMode="gray">
          <a:xfrm>
            <a:off x="6497758" y="946452"/>
            <a:ext cx="1212850" cy="1274763"/>
          </a:xfrm>
          <a:prstGeom prst="ellipse">
            <a:avLst/>
          </a:prstGeom>
          <a:gradFill rotWithShape="1">
            <a:gsLst>
              <a:gs pos="0">
                <a:schemeClr val="folHlink">
                  <a:gamma/>
                  <a:tint val="24314"/>
                  <a:invGamma/>
                </a:schemeClr>
              </a:gs>
              <a:gs pos="100000">
                <a:schemeClr val="folHlink"/>
              </a:gs>
            </a:gsLst>
            <a:path path="shape">
              <a:fillToRect l="50000" t="50000" r="50000" b="50000"/>
            </a:path>
          </a:gra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28680" name="Text Box 21"/>
          <p:cNvSpPr txBox="1">
            <a:spLocks noChangeArrowheads="1"/>
          </p:cNvSpPr>
          <p:nvPr/>
        </p:nvSpPr>
        <p:spPr bwMode="auto">
          <a:xfrm>
            <a:off x="1600200" y="2976831"/>
            <a:ext cx="1233800" cy="369332"/>
          </a:xfrm>
          <a:prstGeom prst="rect">
            <a:avLst/>
          </a:prstGeom>
          <a:noFill/>
          <a:ln w="9525">
            <a:noFill/>
            <a:miter lim="800000"/>
            <a:headEnd/>
            <a:tailEnd/>
          </a:ln>
        </p:spPr>
        <p:txBody>
          <a:bodyPr wrap="square">
            <a:spAutoFit/>
          </a:bodyPr>
          <a:lstStyle/>
          <a:p>
            <a:pPr eaLnBrk="0" hangingPunct="0"/>
            <a:r>
              <a:rPr lang="en-US" dirty="0" smtClean="0">
                <a:solidFill>
                  <a:srgbClr val="003366"/>
                </a:solidFill>
                <a:latin typeface="Verdana" pitchFamily="34" charset="0"/>
              </a:rPr>
              <a:t>LEGAL</a:t>
            </a:r>
            <a:endParaRPr lang="en-US" dirty="0">
              <a:solidFill>
                <a:srgbClr val="003366"/>
              </a:solidFill>
              <a:latin typeface="Verdana" pitchFamily="34" charset="0"/>
            </a:endParaRPr>
          </a:p>
        </p:txBody>
      </p:sp>
      <p:sp>
        <p:nvSpPr>
          <p:cNvPr id="28681" name="Text Box 22"/>
          <p:cNvSpPr txBox="1">
            <a:spLocks noChangeArrowheads="1"/>
          </p:cNvSpPr>
          <p:nvPr/>
        </p:nvSpPr>
        <p:spPr bwMode="auto">
          <a:xfrm>
            <a:off x="3958032" y="1553057"/>
            <a:ext cx="1160563" cy="646331"/>
          </a:xfrm>
          <a:prstGeom prst="rect">
            <a:avLst/>
          </a:prstGeom>
          <a:noFill/>
          <a:ln w="9525">
            <a:noFill/>
            <a:miter lim="800000"/>
            <a:headEnd/>
            <a:tailEnd/>
          </a:ln>
        </p:spPr>
        <p:txBody>
          <a:bodyPr wrap="square">
            <a:spAutoFit/>
          </a:bodyPr>
          <a:lstStyle/>
          <a:p>
            <a:pPr eaLnBrk="0" hangingPunct="0"/>
            <a:r>
              <a:rPr lang="en-US" dirty="0" smtClean="0">
                <a:solidFill>
                  <a:srgbClr val="003366"/>
                </a:solidFill>
                <a:latin typeface="Verdana" pitchFamily="34" charset="0"/>
              </a:rPr>
              <a:t>CLINIC ADMIN</a:t>
            </a:r>
            <a:endParaRPr lang="en-US" dirty="0">
              <a:solidFill>
                <a:srgbClr val="003366"/>
              </a:solidFill>
              <a:latin typeface="Verdana" pitchFamily="34" charset="0"/>
            </a:endParaRPr>
          </a:p>
        </p:txBody>
      </p:sp>
      <p:sp>
        <p:nvSpPr>
          <p:cNvPr id="28682" name="Text Box 23"/>
          <p:cNvSpPr txBox="1">
            <a:spLocks noChangeArrowheads="1"/>
          </p:cNvSpPr>
          <p:nvPr/>
        </p:nvSpPr>
        <p:spPr bwMode="auto">
          <a:xfrm>
            <a:off x="6765789" y="1405766"/>
            <a:ext cx="676788" cy="369332"/>
          </a:xfrm>
          <a:prstGeom prst="rect">
            <a:avLst/>
          </a:prstGeom>
          <a:noFill/>
          <a:ln w="9525">
            <a:noFill/>
            <a:miter lim="800000"/>
            <a:headEnd/>
            <a:tailEnd/>
          </a:ln>
        </p:spPr>
        <p:txBody>
          <a:bodyPr wrap="none">
            <a:spAutoFit/>
          </a:bodyPr>
          <a:lstStyle/>
          <a:p>
            <a:pPr eaLnBrk="0" hangingPunct="0"/>
            <a:r>
              <a:rPr lang="en-US" dirty="0" smtClean="0">
                <a:solidFill>
                  <a:srgbClr val="FF0000"/>
                </a:solidFill>
                <a:latin typeface="Verdana" pitchFamily="34" charset="0"/>
              </a:rPr>
              <a:t>CHS</a:t>
            </a:r>
            <a:endParaRPr lang="en-US" dirty="0">
              <a:solidFill>
                <a:srgbClr val="FF0000"/>
              </a:solidFill>
              <a:latin typeface="Verdana" pitchFamily="34" charset="0"/>
            </a:endParaRPr>
          </a:p>
        </p:txBody>
      </p:sp>
      <p:sp>
        <p:nvSpPr>
          <p:cNvPr id="28683" name="Text Box 24"/>
          <p:cNvSpPr txBox="1">
            <a:spLocks noChangeArrowheads="1"/>
          </p:cNvSpPr>
          <p:nvPr/>
        </p:nvSpPr>
        <p:spPr bwMode="auto">
          <a:xfrm>
            <a:off x="6882864" y="3555162"/>
            <a:ext cx="1096069" cy="369332"/>
          </a:xfrm>
          <a:prstGeom prst="rect">
            <a:avLst/>
          </a:prstGeom>
          <a:noFill/>
          <a:ln w="9525">
            <a:noFill/>
            <a:miter lim="800000"/>
            <a:headEnd/>
            <a:tailEnd/>
          </a:ln>
        </p:spPr>
        <p:txBody>
          <a:bodyPr wrap="none">
            <a:spAutoFit/>
          </a:bodyPr>
          <a:lstStyle/>
          <a:p>
            <a:pPr algn="ctr" eaLnBrk="0" hangingPunct="0"/>
            <a:r>
              <a:rPr lang="en-US" dirty="0" smtClean="0">
                <a:solidFill>
                  <a:srgbClr val="003366"/>
                </a:solidFill>
                <a:latin typeface="Verdana" pitchFamily="34" charset="0"/>
              </a:rPr>
              <a:t>DENTAL</a:t>
            </a:r>
            <a:endParaRPr lang="en-US" dirty="0">
              <a:solidFill>
                <a:srgbClr val="003366"/>
              </a:solidFill>
              <a:latin typeface="Verdana" pitchFamily="34" charset="0"/>
            </a:endParaRPr>
          </a:p>
        </p:txBody>
      </p:sp>
      <p:sp>
        <p:nvSpPr>
          <p:cNvPr id="28684" name="Text Box 25"/>
          <p:cNvSpPr txBox="1">
            <a:spLocks noChangeArrowheads="1"/>
          </p:cNvSpPr>
          <p:nvPr/>
        </p:nvSpPr>
        <p:spPr bwMode="auto">
          <a:xfrm>
            <a:off x="3082466" y="5194960"/>
            <a:ext cx="1282659" cy="646331"/>
          </a:xfrm>
          <a:prstGeom prst="rect">
            <a:avLst/>
          </a:prstGeom>
          <a:noFill/>
          <a:ln w="9525">
            <a:noFill/>
            <a:miter lim="800000"/>
            <a:headEnd/>
            <a:tailEnd/>
          </a:ln>
        </p:spPr>
        <p:txBody>
          <a:bodyPr wrap="square">
            <a:spAutoFit/>
          </a:bodyPr>
          <a:lstStyle/>
          <a:p>
            <a:pPr algn="ctr" eaLnBrk="0" hangingPunct="0"/>
            <a:r>
              <a:rPr lang="en-US" dirty="0" smtClean="0">
                <a:solidFill>
                  <a:srgbClr val="003366"/>
                </a:solidFill>
                <a:latin typeface="Verdana" pitchFamily="34" charset="0"/>
              </a:rPr>
              <a:t>HEALTH BOARD</a:t>
            </a:r>
            <a:endParaRPr lang="en-US" dirty="0">
              <a:solidFill>
                <a:srgbClr val="003366"/>
              </a:solidFill>
              <a:latin typeface="Verdana" pitchFamily="34" charset="0"/>
            </a:endParaRPr>
          </a:p>
        </p:txBody>
      </p:sp>
      <p:sp>
        <p:nvSpPr>
          <p:cNvPr id="5134" name="Text Box 26"/>
          <p:cNvSpPr txBox="1">
            <a:spLocks noChangeArrowheads="1"/>
          </p:cNvSpPr>
          <p:nvPr/>
        </p:nvSpPr>
        <p:spPr bwMode="auto">
          <a:xfrm>
            <a:off x="3124200" y="3233738"/>
            <a:ext cx="2590800" cy="955675"/>
          </a:xfrm>
          <a:prstGeom prst="rect">
            <a:avLst/>
          </a:prstGeom>
          <a:noFill/>
          <a:ln>
            <a:noFill/>
          </a:ln>
          <a:effectLst>
            <a:outerShdw dist="35921" dir="2700000" algn="ctr" rotWithShape="0">
              <a:srgbClr val="000000"/>
            </a:outerShdw>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defRPr/>
            </a:pPr>
            <a:r>
              <a:rPr lang="en-US" sz="2800" b="1" dirty="0" smtClean="0">
                <a:solidFill>
                  <a:srgbClr val="FFFFFF"/>
                </a:solidFill>
              </a:rPr>
              <a:t>Focused</a:t>
            </a:r>
          </a:p>
          <a:p>
            <a:pPr algn="ctr">
              <a:defRPr/>
            </a:pPr>
            <a:r>
              <a:rPr lang="en-US" sz="2800" b="1" dirty="0" smtClean="0">
                <a:solidFill>
                  <a:srgbClr val="FFFFFF"/>
                </a:solidFill>
              </a:rPr>
              <a:t>Collaboration</a:t>
            </a:r>
            <a:endParaRPr lang="en-US" sz="2800" b="1" dirty="0">
              <a:solidFill>
                <a:srgbClr val="FFFFFF"/>
              </a:solidFill>
            </a:endParaRPr>
          </a:p>
        </p:txBody>
      </p:sp>
      <p:sp>
        <p:nvSpPr>
          <p:cNvPr id="28689" name="Oval 10"/>
          <p:cNvSpPr>
            <a:spLocks noChangeArrowheads="1"/>
          </p:cNvSpPr>
          <p:nvPr/>
        </p:nvSpPr>
        <p:spPr bwMode="gray">
          <a:xfrm>
            <a:off x="448413" y="3560982"/>
            <a:ext cx="1284288" cy="1274762"/>
          </a:xfrm>
          <a:prstGeom prst="ellipse">
            <a:avLst/>
          </a:prstGeom>
          <a:gradFill rotWithShape="1">
            <a:gsLst>
              <a:gs pos="0">
                <a:srgbClr val="FFFFFF"/>
              </a:gs>
              <a:gs pos="7001">
                <a:srgbClr val="E6E6E6"/>
              </a:gs>
              <a:gs pos="32001">
                <a:srgbClr val="7D8496"/>
              </a:gs>
              <a:gs pos="47000">
                <a:srgbClr val="E6E6E6"/>
              </a:gs>
              <a:gs pos="85001">
                <a:srgbClr val="7D8496"/>
              </a:gs>
              <a:gs pos="100000">
                <a:srgbClr val="E6E6E6"/>
              </a:gs>
            </a:gsLst>
            <a:lin ang="5400000"/>
          </a:gradFill>
          <a:ln w="9525">
            <a:noFill/>
            <a:round/>
            <a:headEnd/>
            <a:tailEnd/>
          </a:ln>
          <a:effectLst>
            <a:prstShdw prst="shdw12" dist="76200" dir="10800000">
              <a:srgbClr val="001D3A">
                <a:alpha val="50000"/>
              </a:srgbClr>
            </a:prstShdw>
          </a:effectLst>
        </p:spPr>
        <p:txBody>
          <a:bodyPr wrap="none" anchor="ctr"/>
          <a:lstStyle/>
          <a:p>
            <a:pPr algn="ctr"/>
            <a:endParaRPr lang="en-US">
              <a:solidFill>
                <a:srgbClr val="FFFFFF"/>
              </a:solidFill>
            </a:endParaRPr>
          </a:p>
        </p:txBody>
      </p:sp>
      <p:sp>
        <p:nvSpPr>
          <p:cNvPr id="28690" name="TextBox 1"/>
          <p:cNvSpPr txBox="1">
            <a:spLocks noChangeArrowheads="1"/>
          </p:cNvSpPr>
          <p:nvPr/>
        </p:nvSpPr>
        <p:spPr bwMode="auto">
          <a:xfrm>
            <a:off x="423945" y="3798879"/>
            <a:ext cx="1398902" cy="646331"/>
          </a:xfrm>
          <a:prstGeom prst="rect">
            <a:avLst/>
          </a:prstGeom>
          <a:noFill/>
          <a:ln w="9525">
            <a:noFill/>
            <a:miter lim="800000"/>
            <a:headEnd/>
            <a:tailEnd/>
          </a:ln>
        </p:spPr>
        <p:txBody>
          <a:bodyPr wrap="square">
            <a:spAutoFit/>
          </a:bodyPr>
          <a:lstStyle/>
          <a:p>
            <a:pPr algn="ctr"/>
            <a:r>
              <a:rPr lang="en-US" dirty="0" smtClean="0">
                <a:solidFill>
                  <a:srgbClr val="000099"/>
                </a:solidFill>
              </a:rPr>
              <a:t>BUSINESS COUNCIL</a:t>
            </a:r>
            <a:endParaRPr lang="en-US" dirty="0">
              <a:solidFill>
                <a:srgbClr val="000099"/>
              </a:solidFill>
            </a:endParaRPr>
          </a:p>
        </p:txBody>
      </p:sp>
      <p:sp>
        <p:nvSpPr>
          <p:cNvPr id="21" name="Oval 7"/>
          <p:cNvSpPr>
            <a:spLocks noChangeArrowheads="1"/>
          </p:cNvSpPr>
          <p:nvPr/>
        </p:nvSpPr>
        <p:spPr bwMode="gray">
          <a:xfrm>
            <a:off x="4333666" y="4483904"/>
            <a:ext cx="1284287" cy="1274762"/>
          </a:xfrm>
          <a:prstGeom prst="ellipse">
            <a:avLst/>
          </a:prstGeom>
          <a:solidFill>
            <a:schemeClr val="accent1">
              <a:lumMod val="40000"/>
              <a:lumOff val="60000"/>
            </a:schemeClr>
          </a:soli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3" name="TextBox 2"/>
          <p:cNvSpPr txBox="1"/>
          <p:nvPr/>
        </p:nvSpPr>
        <p:spPr>
          <a:xfrm>
            <a:off x="4267200" y="4800600"/>
            <a:ext cx="1504790" cy="584775"/>
          </a:xfrm>
          <a:prstGeom prst="rect">
            <a:avLst/>
          </a:prstGeom>
          <a:noFill/>
        </p:spPr>
        <p:txBody>
          <a:bodyPr wrap="square">
            <a:spAutoFit/>
          </a:bodyPr>
          <a:lstStyle/>
          <a:p>
            <a:pPr algn="ctr">
              <a:defRPr/>
            </a:pPr>
            <a:r>
              <a:rPr lang="en-US" sz="1600" dirty="0" smtClean="0">
                <a:solidFill>
                  <a:srgbClr val="009F00">
                    <a:lumMod val="75000"/>
                  </a:srgbClr>
                </a:solidFill>
              </a:rPr>
              <a:t>BEHAVIORAL HEALTH &amp; SS</a:t>
            </a:r>
          </a:p>
        </p:txBody>
      </p:sp>
      <p:sp>
        <p:nvSpPr>
          <p:cNvPr id="42" name="Oval 13"/>
          <p:cNvSpPr>
            <a:spLocks noChangeArrowheads="1"/>
          </p:cNvSpPr>
          <p:nvPr/>
        </p:nvSpPr>
        <p:spPr bwMode="gray">
          <a:xfrm>
            <a:off x="1601598" y="5008022"/>
            <a:ext cx="1282700" cy="1274763"/>
          </a:xfrm>
          <a:prstGeom prst="ellipse">
            <a:avLst/>
          </a:prstGeom>
          <a:solidFill>
            <a:srgbClr val="0070C0"/>
          </a:soli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23" name="TextBox 22"/>
          <p:cNvSpPr txBox="1"/>
          <p:nvPr/>
        </p:nvSpPr>
        <p:spPr>
          <a:xfrm>
            <a:off x="1737670" y="5267971"/>
            <a:ext cx="1146628" cy="646331"/>
          </a:xfrm>
          <a:prstGeom prst="rect">
            <a:avLst/>
          </a:prstGeom>
          <a:noFill/>
        </p:spPr>
        <p:txBody>
          <a:bodyPr wrap="square" rtlCol="0">
            <a:spAutoFit/>
          </a:bodyPr>
          <a:lstStyle/>
          <a:p>
            <a:r>
              <a:rPr lang="en-US" dirty="0" smtClean="0">
                <a:solidFill>
                  <a:srgbClr val="FFFFFF"/>
                </a:solidFill>
              </a:rPr>
              <a:t>TRIBAL ADMIN</a:t>
            </a:r>
            <a:endParaRPr lang="en-US" dirty="0">
              <a:solidFill>
                <a:srgbClr val="FFFFFF"/>
              </a:solidFill>
            </a:endParaRPr>
          </a:p>
        </p:txBody>
      </p:sp>
      <p:sp>
        <p:nvSpPr>
          <p:cNvPr id="44" name="Oval 7"/>
          <p:cNvSpPr>
            <a:spLocks noChangeArrowheads="1"/>
          </p:cNvSpPr>
          <p:nvPr/>
        </p:nvSpPr>
        <p:spPr bwMode="gray">
          <a:xfrm>
            <a:off x="2565242" y="1825080"/>
            <a:ext cx="1284287" cy="1276350"/>
          </a:xfrm>
          <a:prstGeom prst="ellipse">
            <a:avLst/>
          </a:prstGeom>
          <a:solidFill>
            <a:schemeClr val="accent6">
              <a:lumMod val="20000"/>
              <a:lumOff val="80000"/>
            </a:schemeClr>
          </a:soli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45" name="Oval 7"/>
          <p:cNvSpPr>
            <a:spLocks noChangeArrowheads="1"/>
          </p:cNvSpPr>
          <p:nvPr/>
        </p:nvSpPr>
        <p:spPr bwMode="gray">
          <a:xfrm>
            <a:off x="5176187" y="995858"/>
            <a:ext cx="1284287" cy="1276350"/>
          </a:xfrm>
          <a:prstGeom prst="ellipse">
            <a:avLst/>
          </a:prstGeom>
          <a:solidFill>
            <a:srgbClr val="00B0F0"/>
          </a:solidFill>
          <a:ln>
            <a:noFill/>
          </a:ln>
          <a:effectLst>
            <a:prstShdw prst="shdw12" dist="76200" dir="10800000">
              <a:srgbClr val="001D3A">
                <a:alpha val="50000"/>
              </a:srgbClr>
            </a:prstShdw>
          </a:effectLst>
          <a:extLst/>
        </p:spPr>
        <p:txBody>
          <a:bodyPr wrap="none" anchor="ctr"/>
          <a:lstStyle/>
          <a:p>
            <a:pPr algn="ctr">
              <a:defRPr/>
            </a:pPr>
            <a:endParaRPr lang="en-US" dirty="0">
              <a:solidFill>
                <a:srgbClr val="FFFFFF"/>
              </a:solidFill>
            </a:endParaRPr>
          </a:p>
        </p:txBody>
      </p:sp>
      <p:sp>
        <p:nvSpPr>
          <p:cNvPr id="24" name="TextBox 23"/>
          <p:cNvSpPr txBox="1"/>
          <p:nvPr/>
        </p:nvSpPr>
        <p:spPr>
          <a:xfrm>
            <a:off x="2565242" y="1981200"/>
            <a:ext cx="1732132" cy="646331"/>
          </a:xfrm>
          <a:prstGeom prst="rect">
            <a:avLst/>
          </a:prstGeom>
          <a:noFill/>
        </p:spPr>
        <p:txBody>
          <a:bodyPr wrap="square" rtlCol="0">
            <a:spAutoFit/>
          </a:bodyPr>
          <a:lstStyle/>
          <a:p>
            <a:r>
              <a:rPr lang="en-US" dirty="0" smtClean="0">
                <a:solidFill>
                  <a:srgbClr val="003366"/>
                </a:solidFill>
              </a:rPr>
              <a:t>CLINIC &amp; TRIBAL HIT</a:t>
            </a:r>
            <a:endParaRPr lang="en-US" dirty="0">
              <a:solidFill>
                <a:srgbClr val="003366"/>
              </a:solidFill>
            </a:endParaRPr>
          </a:p>
        </p:txBody>
      </p:sp>
      <p:sp>
        <p:nvSpPr>
          <p:cNvPr id="26" name="TextBox 25"/>
          <p:cNvSpPr txBox="1"/>
          <p:nvPr/>
        </p:nvSpPr>
        <p:spPr>
          <a:xfrm>
            <a:off x="5089933" y="1267266"/>
            <a:ext cx="1603451" cy="584775"/>
          </a:xfrm>
          <a:prstGeom prst="rect">
            <a:avLst/>
          </a:prstGeom>
          <a:noFill/>
        </p:spPr>
        <p:txBody>
          <a:bodyPr wrap="square" rtlCol="0">
            <a:spAutoFit/>
          </a:bodyPr>
          <a:lstStyle/>
          <a:p>
            <a:r>
              <a:rPr lang="en-US" sz="1600" dirty="0" smtClean="0">
                <a:solidFill>
                  <a:srgbClr val="FFFFFF"/>
                </a:solidFill>
              </a:rPr>
              <a:t>COMMUNITY HEALTH</a:t>
            </a:r>
            <a:endParaRPr lang="en-US" sz="1600" dirty="0">
              <a:solidFill>
                <a:srgbClr val="FFFFFF"/>
              </a:solidFill>
            </a:endParaRPr>
          </a:p>
        </p:txBody>
      </p:sp>
      <p:sp>
        <p:nvSpPr>
          <p:cNvPr id="49" name="Oval 13"/>
          <p:cNvSpPr>
            <a:spLocks noChangeArrowheads="1"/>
          </p:cNvSpPr>
          <p:nvPr/>
        </p:nvSpPr>
        <p:spPr bwMode="gray">
          <a:xfrm>
            <a:off x="5617953" y="3924494"/>
            <a:ext cx="1282700" cy="1274763"/>
          </a:xfrm>
          <a:prstGeom prst="ellipse">
            <a:avLst/>
          </a:prstGeom>
          <a:solidFill>
            <a:schemeClr val="accent1">
              <a:lumMod val="90000"/>
            </a:schemeClr>
          </a:solidFill>
          <a:ln>
            <a:noFill/>
          </a:ln>
          <a:effectLst>
            <a:prstShdw prst="shdw12" dist="76200" dir="10800000">
              <a:srgbClr val="001D3A">
                <a:alpha val="50000"/>
              </a:srgbClr>
            </a:prstShdw>
          </a:effectLst>
          <a:extLst/>
        </p:spPr>
        <p:txBody>
          <a:bodyPr wrap="none" anchor="ctr"/>
          <a:lstStyle/>
          <a:p>
            <a:pPr algn="ctr">
              <a:defRPr/>
            </a:pPr>
            <a:endParaRPr lang="en-US">
              <a:solidFill>
                <a:srgbClr val="FFFFFF"/>
              </a:solidFill>
            </a:endParaRPr>
          </a:p>
        </p:txBody>
      </p:sp>
      <p:sp>
        <p:nvSpPr>
          <p:cNvPr id="27" name="TextBox 26"/>
          <p:cNvSpPr txBox="1"/>
          <p:nvPr/>
        </p:nvSpPr>
        <p:spPr>
          <a:xfrm>
            <a:off x="5716116" y="4392598"/>
            <a:ext cx="1268208" cy="338554"/>
          </a:xfrm>
          <a:prstGeom prst="rect">
            <a:avLst/>
          </a:prstGeom>
          <a:noFill/>
        </p:spPr>
        <p:txBody>
          <a:bodyPr wrap="square" rtlCol="0">
            <a:spAutoFit/>
          </a:bodyPr>
          <a:lstStyle/>
          <a:p>
            <a:r>
              <a:rPr lang="en-US" sz="1600" dirty="0" smtClean="0">
                <a:solidFill>
                  <a:srgbClr val="FFFFFF"/>
                </a:solidFill>
              </a:rPr>
              <a:t>MEDICAL</a:t>
            </a:r>
            <a:endParaRPr lang="en-US" sz="1600" dirty="0">
              <a:solidFill>
                <a:srgbClr val="FFFFFF"/>
              </a:solidFill>
            </a:endParaRPr>
          </a:p>
        </p:txBody>
      </p:sp>
      <p:sp>
        <p:nvSpPr>
          <p:cNvPr id="28" name="Oval 13"/>
          <p:cNvSpPr>
            <a:spLocks noChangeArrowheads="1"/>
          </p:cNvSpPr>
          <p:nvPr/>
        </p:nvSpPr>
        <p:spPr bwMode="gray">
          <a:xfrm>
            <a:off x="7337583" y="1990149"/>
            <a:ext cx="1282700" cy="1274763"/>
          </a:xfrm>
          <a:prstGeom prst="ellipse">
            <a:avLst/>
          </a:prstGeom>
          <a:solidFill>
            <a:srgbClr val="0070C0"/>
          </a:solidFill>
          <a:ln>
            <a:noFill/>
          </a:ln>
          <a:effectLst>
            <a:prstShdw prst="shdw12" dist="76200" dir="10800000">
              <a:srgbClr val="001D3A">
                <a:alpha val="50000"/>
              </a:srgbClr>
            </a:prstShdw>
          </a:effectLst>
          <a:extLst/>
        </p:spPr>
        <p:txBody>
          <a:bodyPr wrap="none" anchor="ctr"/>
          <a:lstStyle/>
          <a:p>
            <a:pPr algn="ctr">
              <a:defRPr/>
            </a:pPr>
            <a:r>
              <a:rPr lang="en-US" sz="1600" dirty="0" smtClean="0">
                <a:solidFill>
                  <a:srgbClr val="FFFFFF"/>
                </a:solidFill>
              </a:rPr>
              <a:t>EMERGENCY</a:t>
            </a:r>
          </a:p>
          <a:p>
            <a:pPr algn="ctr">
              <a:defRPr/>
            </a:pPr>
            <a:r>
              <a:rPr lang="en-US" sz="1600" dirty="0" smtClean="0">
                <a:solidFill>
                  <a:srgbClr val="FFFFFF"/>
                </a:solidFill>
              </a:rPr>
              <a:t>SERVICES</a:t>
            </a:r>
            <a:endParaRPr lang="en-US" sz="1600" dirty="0">
              <a:solidFill>
                <a:srgbClr val="FFFFFF"/>
              </a:solidFill>
            </a:endParaRPr>
          </a:p>
        </p:txBody>
      </p:sp>
      <p:sp>
        <p:nvSpPr>
          <p:cNvPr id="29" name="Oval 13"/>
          <p:cNvSpPr>
            <a:spLocks noChangeArrowheads="1"/>
          </p:cNvSpPr>
          <p:nvPr/>
        </p:nvSpPr>
        <p:spPr bwMode="gray">
          <a:xfrm>
            <a:off x="152400" y="4987358"/>
            <a:ext cx="1282700" cy="1274763"/>
          </a:xfrm>
          <a:prstGeom prst="ellipse">
            <a:avLst/>
          </a:prstGeom>
          <a:gradFill rotWithShape="1">
            <a:gsLst>
              <a:gs pos="0">
                <a:schemeClr val="accent2">
                  <a:gamma/>
                  <a:tint val="24314"/>
                  <a:invGamma/>
                </a:schemeClr>
              </a:gs>
              <a:gs pos="100000">
                <a:schemeClr val="accent2"/>
              </a:gs>
            </a:gsLst>
            <a:path path="shape">
              <a:fillToRect l="50000" t="50000" r="50000" b="50000"/>
            </a:path>
          </a:gradFill>
          <a:ln>
            <a:noFill/>
          </a:ln>
          <a:effectLst>
            <a:prstShdw prst="shdw12" dist="76200" dir="10800000">
              <a:srgbClr val="001D3A">
                <a:alpha val="50000"/>
              </a:srgbClr>
            </a:prstShdw>
          </a:effectLst>
          <a:extLst/>
        </p:spPr>
        <p:txBody>
          <a:bodyPr wrap="none" anchor="ctr"/>
          <a:lstStyle/>
          <a:p>
            <a:pPr algn="ctr">
              <a:defRPr/>
            </a:pPr>
            <a:r>
              <a:rPr lang="en-US" dirty="0" smtClean="0">
                <a:solidFill>
                  <a:srgbClr val="003366"/>
                </a:solidFill>
              </a:rPr>
              <a:t>COMMUNITY</a:t>
            </a:r>
            <a:endParaRPr lang="en-US" dirty="0">
              <a:solidFill>
                <a:srgbClr val="003366"/>
              </a:solidFill>
            </a:endParaRPr>
          </a:p>
        </p:txBody>
      </p:sp>
    </p:spTree>
    <p:extLst>
      <p:ext uri="{BB962C8B-B14F-4D97-AF65-F5344CB8AC3E}">
        <p14:creationId xmlns:p14="http://schemas.microsoft.com/office/powerpoint/2010/main" val="31738930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PFAC</a:t>
            </a:r>
            <a:endParaRPr lang="en-US" sz="6000" dirty="0"/>
          </a:p>
        </p:txBody>
      </p:sp>
      <p:sp>
        <p:nvSpPr>
          <p:cNvPr id="3" name="Content Placeholder 2"/>
          <p:cNvSpPr>
            <a:spLocks noGrp="1"/>
          </p:cNvSpPr>
          <p:nvPr>
            <p:ph idx="1"/>
          </p:nvPr>
        </p:nvSpPr>
        <p:spPr/>
        <p:txBody>
          <a:bodyPr/>
          <a:lstStyle/>
          <a:p>
            <a:r>
              <a:rPr lang="en-US" dirty="0" smtClean="0"/>
              <a:t>Dan &amp; I attended meeting 04/13/2015</a:t>
            </a:r>
          </a:p>
          <a:p>
            <a:r>
              <a:rPr lang="en-US" dirty="0" smtClean="0"/>
              <a:t>Location undecided</a:t>
            </a:r>
          </a:p>
          <a:p>
            <a:r>
              <a:rPr lang="en-US" dirty="0" smtClean="0"/>
              <a:t>Grand Round, WA offered by Chehalis</a:t>
            </a:r>
          </a:p>
          <a:p>
            <a:r>
              <a:rPr lang="en-US" dirty="0" smtClean="0"/>
              <a:t>What does Grand Round have to offer?</a:t>
            </a:r>
          </a:p>
          <a:p>
            <a:r>
              <a:rPr lang="en-US" dirty="0" smtClean="0"/>
              <a:t>Where is it?</a:t>
            </a:r>
          </a:p>
          <a:p>
            <a:r>
              <a:rPr lang="en-US" dirty="0" smtClean="0"/>
              <a:t>How far from Portland, Seattle?</a:t>
            </a:r>
          </a:p>
          <a:p>
            <a:r>
              <a:rPr lang="en-US" dirty="0" smtClean="0"/>
              <a:t>Close to I5?</a:t>
            </a:r>
          </a:p>
          <a:p>
            <a:r>
              <a:rPr lang="en-US" dirty="0" smtClean="0"/>
              <a:t>Close to hospitals?</a:t>
            </a:r>
            <a:endParaRPr lang="en-US" dirty="0"/>
          </a:p>
        </p:txBody>
      </p:sp>
    </p:spTree>
    <p:extLst>
      <p:ext uri="{BB962C8B-B14F-4D97-AF65-F5344CB8AC3E}">
        <p14:creationId xmlns:p14="http://schemas.microsoft.com/office/powerpoint/2010/main" val="12829079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usGrowth_am_27">
  <a:themeElements>
    <a:clrScheme name="BusGrowth_am_27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BusGrowth_am_2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usGrowth_am_2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Growth_am_27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sGrowth_am_27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sGrowth_am_27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sGrowth_am_27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sGrowth_am_27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sGrowth_am_27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sGrowth_am_27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sGrowth_am_27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sGrowth_am_27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sGrowth_am_27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sGrowth_am_27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inkoutsidethebox_am_12 PowerPlugs Templates for PowerPoint">
  <a:themeElements>
    <a:clrScheme name="Default Design 13">
      <a:dk1>
        <a:srgbClr val="000000"/>
      </a:dk1>
      <a:lt1>
        <a:srgbClr val="FFFFFF"/>
      </a:lt1>
      <a:dk2>
        <a:srgbClr val="CC33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2">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CC33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cience008_wx_12 PowerPlugs Templates for PowerPoint">
  <a:themeElements>
    <a:clrScheme name="Default Design 1">
      <a:dk1>
        <a:srgbClr val="003366"/>
      </a:dk1>
      <a:lt1>
        <a:srgbClr val="C9E9FF"/>
      </a:lt1>
      <a:dk2>
        <a:srgbClr val="3939A1"/>
      </a:dk2>
      <a:lt2>
        <a:srgbClr val="FFFFFF"/>
      </a:lt2>
      <a:accent1>
        <a:srgbClr val="E50101"/>
      </a:accent1>
      <a:accent2>
        <a:srgbClr val="0099FF"/>
      </a:accent2>
      <a:accent3>
        <a:srgbClr val="AEAECD"/>
      </a:accent3>
      <a:accent4>
        <a:srgbClr val="ABC7DA"/>
      </a:accent4>
      <a:accent5>
        <a:srgbClr val="F0AAAA"/>
      </a:accent5>
      <a:accent6>
        <a:srgbClr val="008AE7"/>
      </a:accent6>
      <a:hlink>
        <a:srgbClr val="00CCFF"/>
      </a:hlink>
      <a:folHlink>
        <a:srgbClr val="CC00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3366"/>
        </a:dk1>
        <a:lt1>
          <a:srgbClr val="C9E9FF"/>
        </a:lt1>
        <a:dk2>
          <a:srgbClr val="3939A1"/>
        </a:dk2>
        <a:lt2>
          <a:srgbClr val="FFFFFF"/>
        </a:lt2>
        <a:accent1>
          <a:srgbClr val="E50101"/>
        </a:accent1>
        <a:accent2>
          <a:srgbClr val="0099FF"/>
        </a:accent2>
        <a:accent3>
          <a:srgbClr val="AEAECD"/>
        </a:accent3>
        <a:accent4>
          <a:srgbClr val="ABC7DA"/>
        </a:accent4>
        <a:accent5>
          <a:srgbClr val="F0AAAA"/>
        </a:accent5>
        <a:accent6>
          <a:srgbClr val="008AE7"/>
        </a:accent6>
        <a:hlink>
          <a:srgbClr val="00CCFF"/>
        </a:hlink>
        <a:folHlink>
          <a:srgbClr val="CC0066"/>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cience008_wx_12 PowerPlugs Templates for PowerPoint">
  <a:themeElements>
    <a:clrScheme name="Default Design 1">
      <a:dk1>
        <a:srgbClr val="003366"/>
      </a:dk1>
      <a:lt1>
        <a:srgbClr val="C9E9FF"/>
      </a:lt1>
      <a:dk2>
        <a:srgbClr val="3939A1"/>
      </a:dk2>
      <a:lt2>
        <a:srgbClr val="FFFFFF"/>
      </a:lt2>
      <a:accent1>
        <a:srgbClr val="E50101"/>
      </a:accent1>
      <a:accent2>
        <a:srgbClr val="0099FF"/>
      </a:accent2>
      <a:accent3>
        <a:srgbClr val="AEAECD"/>
      </a:accent3>
      <a:accent4>
        <a:srgbClr val="ABC7DA"/>
      </a:accent4>
      <a:accent5>
        <a:srgbClr val="F0AAAA"/>
      </a:accent5>
      <a:accent6>
        <a:srgbClr val="008AE7"/>
      </a:accent6>
      <a:hlink>
        <a:srgbClr val="00CCFF"/>
      </a:hlink>
      <a:folHlink>
        <a:srgbClr val="CC00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3366"/>
        </a:dk1>
        <a:lt1>
          <a:srgbClr val="C9E9FF"/>
        </a:lt1>
        <a:dk2>
          <a:srgbClr val="3939A1"/>
        </a:dk2>
        <a:lt2>
          <a:srgbClr val="FFFFFF"/>
        </a:lt2>
        <a:accent1>
          <a:srgbClr val="E50101"/>
        </a:accent1>
        <a:accent2>
          <a:srgbClr val="0099FF"/>
        </a:accent2>
        <a:accent3>
          <a:srgbClr val="AEAECD"/>
        </a:accent3>
        <a:accent4>
          <a:srgbClr val="ABC7DA"/>
        </a:accent4>
        <a:accent5>
          <a:srgbClr val="F0AAAA"/>
        </a:accent5>
        <a:accent6>
          <a:srgbClr val="008AE7"/>
        </a:accent6>
        <a:hlink>
          <a:srgbClr val="00CCFF"/>
        </a:hlink>
        <a:folHlink>
          <a:srgbClr val="CC0066"/>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AreyouInsured_co_39">
  <a:themeElements>
    <a:clrScheme name="AreyouInsured_co_39 13">
      <a:dk1>
        <a:srgbClr val="000000"/>
      </a:dk1>
      <a:lt1>
        <a:srgbClr val="FF3300"/>
      </a:lt1>
      <a:dk2>
        <a:srgbClr val="000000"/>
      </a:dk2>
      <a:lt2>
        <a:srgbClr val="993300"/>
      </a:lt2>
      <a:accent1>
        <a:srgbClr val="FF0000"/>
      </a:accent1>
      <a:accent2>
        <a:srgbClr val="FF9933"/>
      </a:accent2>
      <a:accent3>
        <a:srgbClr val="FFADAA"/>
      </a:accent3>
      <a:accent4>
        <a:srgbClr val="000000"/>
      </a:accent4>
      <a:accent5>
        <a:srgbClr val="FFAAAA"/>
      </a:accent5>
      <a:accent6>
        <a:srgbClr val="E78A2D"/>
      </a:accent6>
      <a:hlink>
        <a:srgbClr val="FFCC00"/>
      </a:hlink>
      <a:folHlink>
        <a:srgbClr val="5F5F5F"/>
      </a:folHlink>
    </a:clrScheme>
    <a:fontScheme name="AreyouInsured_co_39">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160463" rtl="0" eaLnBrk="1" fontAlgn="base" latinLnBrk="0" hangingPunct="1">
          <a:lnSpc>
            <a:spcPct val="100000"/>
          </a:lnSpc>
          <a:spcBef>
            <a:spcPct val="0"/>
          </a:spcBef>
          <a:spcAft>
            <a:spcPct val="0"/>
          </a:spcAft>
          <a:buClrTx/>
          <a:buSzTx/>
          <a:buFontTx/>
          <a:buNone/>
          <a:tabLst/>
          <a:defRPr kumimoji="0" lang="en-US" altLang="en-US" sz="23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160463" rtl="0" eaLnBrk="1" fontAlgn="base" latinLnBrk="0" hangingPunct="1">
          <a:lnSpc>
            <a:spcPct val="100000"/>
          </a:lnSpc>
          <a:spcBef>
            <a:spcPct val="0"/>
          </a:spcBef>
          <a:spcAft>
            <a:spcPct val="0"/>
          </a:spcAft>
          <a:buClrTx/>
          <a:buSzTx/>
          <a:buFontTx/>
          <a:buNone/>
          <a:tabLst/>
          <a:defRPr kumimoji="0" lang="en-US" altLang="en-US" sz="23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AreyouInsured_co_3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reyouInsured_co_3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reyouInsured_co_3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reyouInsured_co_3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reyouInsured_co_3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reyouInsured_co_3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reyouInsured_co_3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reyouInsured_co_3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reyouInsured_co_3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reyouInsured_co_3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reyouInsured_co_3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reyouInsured_co_3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AreyouInsured_co_39 13">
        <a:dk1>
          <a:srgbClr val="000000"/>
        </a:dk1>
        <a:lt1>
          <a:srgbClr val="FF3300"/>
        </a:lt1>
        <a:dk2>
          <a:srgbClr val="000000"/>
        </a:dk2>
        <a:lt2>
          <a:srgbClr val="993300"/>
        </a:lt2>
        <a:accent1>
          <a:srgbClr val="FF0000"/>
        </a:accent1>
        <a:accent2>
          <a:srgbClr val="FF9933"/>
        </a:accent2>
        <a:accent3>
          <a:srgbClr val="FFADAA"/>
        </a:accent3>
        <a:accent4>
          <a:srgbClr val="000000"/>
        </a:accent4>
        <a:accent5>
          <a:srgbClr val="FFAAAA"/>
        </a:accent5>
        <a:accent6>
          <a:srgbClr val="E78A2D"/>
        </a:accent6>
        <a:hlink>
          <a:srgbClr val="FFCC0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usinessNetwork_am_15 PowerPlugs Templates for PowerPoint">
  <a:themeElements>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No_Idea_co_61 PowerPlugs Templates for PowerPoint">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BusTeam_am_23">
  <a:themeElements>
    <a:clrScheme name="BusTeam_am_2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BusTeam_am_2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usTeam_am_2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Team_am_2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sTeam_am_2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sTeam_am_2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sTeam_am_2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sTeam_am_2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sTeam_am_2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sTeam_am_2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sTeam_am_2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sTeam_am_2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sTeam_am_2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sTeam_am_2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306</TotalTime>
  <Words>849</Words>
  <Application>Microsoft Office PowerPoint</Application>
  <PresentationFormat>On-screen Show (4:3)</PresentationFormat>
  <Paragraphs>112</Paragraphs>
  <Slides>35</Slides>
  <Notes>2</Notes>
  <HiddenSlides>0</HiddenSlides>
  <MMClips>1</MMClips>
  <ScaleCrop>false</ScaleCrop>
  <HeadingPairs>
    <vt:vector size="6" baseType="variant">
      <vt:variant>
        <vt:lpstr>Fonts Used</vt:lpstr>
      </vt:variant>
      <vt:variant>
        <vt:i4>4</vt:i4>
      </vt:variant>
      <vt:variant>
        <vt:lpstr>Theme</vt:lpstr>
      </vt:variant>
      <vt:variant>
        <vt:i4>9</vt:i4>
      </vt:variant>
      <vt:variant>
        <vt:lpstr>Slide Titles</vt:lpstr>
      </vt:variant>
      <vt:variant>
        <vt:i4>35</vt:i4>
      </vt:variant>
    </vt:vector>
  </HeadingPairs>
  <TitlesOfParts>
    <vt:vector size="48" baseType="lpstr">
      <vt:lpstr>Arial</vt:lpstr>
      <vt:lpstr>Calibri</vt:lpstr>
      <vt:lpstr>Times New Roman</vt:lpstr>
      <vt:lpstr>Verdana</vt:lpstr>
      <vt:lpstr>Office Theme</vt:lpstr>
      <vt:lpstr>BusGrowth_am_27</vt:lpstr>
      <vt:lpstr>thinkoutsidethebox_am_12 PowerPlugs Templates for PowerPoint</vt:lpstr>
      <vt:lpstr>Science008_wx_12 PowerPlugs Templates for PowerPoint</vt:lpstr>
      <vt:lpstr>1_Science008_wx_12 PowerPlugs Templates for PowerPoint</vt:lpstr>
      <vt:lpstr>AreyouInsured_co_39</vt:lpstr>
      <vt:lpstr>1_BusinessNetwork_am_15 PowerPlugs Templates for PowerPoint</vt:lpstr>
      <vt:lpstr>No_Idea_co_61 PowerPlugs Templates for PowerPoint</vt:lpstr>
      <vt:lpstr>1_BusTeam_am_23</vt:lpstr>
      <vt:lpstr>CHEHALIS TRIBAL WELLNESS CENTER</vt:lpstr>
      <vt:lpstr>Our Mission To work for a safer and healthier environment by providing quality healthcare to the community in an environment that respects human privacy and dignity while promoting individual/family wellness, and by supporting a meaningful interaction with the community to enhance clinic development and to meet changing health care needs.</vt:lpstr>
      <vt:lpstr>STAFFING</vt:lpstr>
      <vt:lpstr>PowerPoint Presentation</vt:lpstr>
      <vt:lpstr>Medicaid Expansion</vt:lpstr>
      <vt:lpstr>INSURED POPULATION</vt:lpstr>
      <vt:lpstr>TOTAL VISITS BY YEAR</vt:lpstr>
      <vt:lpstr> Coordinated Effort</vt:lpstr>
      <vt:lpstr>PFAC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CHEHALIS TRIBE OWNS</vt:lpstr>
      <vt:lpstr>EAGLES LANDING HOTEL</vt:lpstr>
      <vt:lpstr>LUCKY EAGLE CASINO</vt:lpstr>
      <vt:lpstr>PowerPoint Presentation</vt:lpstr>
      <vt:lpstr>PowerPoint Presentation</vt:lpstr>
      <vt:lpstr>97 miles to Portland 78 miles to Seattle</vt:lpstr>
      <vt:lpstr>PowerPoint Presentation</vt:lpstr>
      <vt:lpstr>PowerPoint Presentation</vt:lpstr>
      <vt:lpstr>PowerPoint Presentation</vt:lpstr>
      <vt:lpstr>QUESTIONS?</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dwalker</dc:creator>
  <cp:lastModifiedBy>Denise</cp:lastModifiedBy>
  <cp:revision>27</cp:revision>
  <dcterms:created xsi:type="dcterms:W3CDTF">2015-04-19T14:29:33Z</dcterms:created>
  <dcterms:modified xsi:type="dcterms:W3CDTF">2015-04-21T05:24:13Z</dcterms:modified>
</cp:coreProperties>
</file>