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handoutMasterIdLst>
    <p:handoutMasterId r:id="rId10"/>
  </p:handoutMasterIdLst>
  <p:sldIdLst>
    <p:sldId id="256" r:id="rId2"/>
    <p:sldId id="268" r:id="rId3"/>
    <p:sldId id="270" r:id="rId4"/>
    <p:sldId id="269" r:id="rId5"/>
    <p:sldId id="271" r:id="rId6"/>
    <p:sldId id="272" r:id="rId7"/>
    <p:sldId id="263" r:id="rId8"/>
  </p:sldIdLst>
  <p:sldSz cx="9144000" cy="6858000" type="screen4x3"/>
  <p:notesSz cx="7023100" cy="9309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D0423D9F-B0EF-4C52-A8CC-DE533892F89C}">
          <p14:sldIdLst>
            <p14:sldId id="256"/>
            <p14:sldId id="268"/>
            <p14:sldId id="270"/>
            <p14:sldId id="269"/>
            <p14:sldId id="271"/>
            <p14:sldId id="272"/>
            <p14:sldId id="263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159" autoAdjust="0"/>
    <p:restoredTop sz="94660"/>
  </p:normalViewPr>
  <p:slideViewPr>
    <p:cSldViewPr>
      <p:cViewPr varScale="1">
        <p:scale>
          <a:sx n="80" d="100"/>
          <a:sy n="80" d="100"/>
        </p:scale>
        <p:origin x="-1099" y="-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238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8275" y="0"/>
            <a:ext cx="3043238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7ABD78-55A1-485D-857F-E6D5C83FAB40}" type="datetimeFigureOut">
              <a:rPr lang="en-US" smtClean="0"/>
              <a:t>4/16/2015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42375"/>
            <a:ext cx="3043238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8275" y="8842375"/>
            <a:ext cx="3043238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D12F7E-780A-4A53-8810-E1D94FE915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519831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8132" y="0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r">
              <a:defRPr sz="1200"/>
            </a:lvl1pPr>
          </a:lstStyle>
          <a:p>
            <a:fld id="{D6DA1570-DC95-42F7-8A8B-B2B89C4FEBD4}" type="datetimeFigureOut">
              <a:rPr lang="en-US" smtClean="0"/>
              <a:t>4/16/2015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4275" y="698500"/>
            <a:ext cx="4654550" cy="34909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324" tIns="46662" rIns="93324" bIns="46662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2310" y="4421823"/>
            <a:ext cx="5618480" cy="4189095"/>
          </a:xfrm>
          <a:prstGeom prst="rect">
            <a:avLst/>
          </a:prstGeom>
        </p:spPr>
        <p:txBody>
          <a:bodyPr vert="horz" lIns="93324" tIns="46662" rIns="93324" bIns="46662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42029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8132" y="8842029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r">
              <a:defRPr sz="1200"/>
            </a:lvl1pPr>
          </a:lstStyle>
          <a:p>
            <a:fld id="{273CACB6-631A-4A71-B1C6-A14175F4CF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45199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3CACB6-631A-4A71-B1C6-A14175F4CF92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37484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6800" y="2130425"/>
            <a:ext cx="76200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0200" y="3886200"/>
            <a:ext cx="6553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F50B4-1F31-4AE5-AD1D-258D3F5BF676}" type="datetime1">
              <a:rPr lang="en-US" smtClean="0"/>
              <a:t>4/16/2015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6D0F8-8799-4430-9B45-B8350BA490E7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48000" y="6356350"/>
            <a:ext cx="3124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IHS information taken from IHS Policy Update presentation by Beverly Cotton, National SANE/SART Coordinator</a:t>
            </a:r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066800" y="3600450"/>
            <a:ext cx="7620000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6" name="Date Placeholder 3"/>
          <p:cNvSpPr>
            <a:spLocks noGrp="1"/>
          </p:cNvSpPr>
          <p:nvPr>
            <p:ph type="dt" sz="half" idx="10"/>
          </p:nvPr>
        </p:nvSpPr>
        <p:spPr>
          <a:xfrm>
            <a:off x="1066800" y="6356350"/>
            <a:ext cx="1752600" cy="365125"/>
          </a:xfrm>
        </p:spPr>
        <p:txBody>
          <a:bodyPr/>
          <a:lstStyle/>
          <a:p>
            <a:fld id="{C8D382B6-1FA2-4D68-AF0B-A4B37FBB6388}" type="datetime1">
              <a:rPr lang="en-US" smtClean="0"/>
              <a:t>4/16/2015</a:t>
            </a:fld>
            <a:endParaRPr lang="en-US" dirty="0"/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05600" y="6356350"/>
            <a:ext cx="1981200" cy="365125"/>
          </a:xfrm>
        </p:spPr>
        <p:txBody>
          <a:bodyPr/>
          <a:lstStyle/>
          <a:p>
            <a:fld id="{30C6D0F8-8799-4430-9B45-B8350BA490E7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48000" y="6356350"/>
            <a:ext cx="3429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IHS information taken from IHS Policy Update presentation by Beverly Cotton, National SANE/SART Coordinator</a:t>
            </a:r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1066800" y="6356350"/>
            <a:ext cx="1752600" cy="365125"/>
          </a:xfrm>
        </p:spPr>
        <p:txBody>
          <a:bodyPr/>
          <a:lstStyle/>
          <a:p>
            <a:fld id="{19672154-2974-4E10-A6BA-1426FD402BD7}" type="datetime1">
              <a:rPr lang="en-US" smtClean="0"/>
              <a:t>4/16/2015</a:t>
            </a:fld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05600" y="6356350"/>
            <a:ext cx="1981200" cy="365125"/>
          </a:xfrm>
        </p:spPr>
        <p:txBody>
          <a:bodyPr/>
          <a:lstStyle/>
          <a:p>
            <a:fld id="{30C6D0F8-8799-4430-9B45-B8350BA490E7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48000" y="6356350"/>
            <a:ext cx="3429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IHS information taken from IHS Policy Update presentation by Beverly Cotton, National SANE/SART Coordinator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EE119-011F-481A-B6ED-A6A0C64EEF0A}" type="datetime1">
              <a:rPr lang="en-US" smtClean="0"/>
              <a:t>4/16/2015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6D0F8-8799-4430-9B45-B8350BA490E7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48000" y="6356350"/>
            <a:ext cx="3124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IHS information taken from IHS Policy Update presentation by Beverly Cotton, National SANE/SART Coordinator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3725862"/>
            <a:ext cx="76200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76200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6800" y="6356350"/>
            <a:ext cx="1752600" cy="365125"/>
          </a:xfrm>
        </p:spPr>
        <p:txBody>
          <a:bodyPr/>
          <a:lstStyle/>
          <a:p>
            <a:fld id="{9C89E3F9-F302-4002-87AF-439582295049}" type="datetime1">
              <a:rPr lang="en-US" smtClean="0"/>
              <a:t>4/16/2015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05600" y="6356350"/>
            <a:ext cx="1981200" cy="365125"/>
          </a:xfrm>
        </p:spPr>
        <p:txBody>
          <a:bodyPr/>
          <a:lstStyle/>
          <a:p>
            <a:fld id="{30C6D0F8-8799-4430-9B45-B8350BA490E7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48000" y="6356350"/>
            <a:ext cx="3429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IHS information taken from IHS Policy Update presentation by Beverly Cotton, National SANE/SART Coordinator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1600200"/>
            <a:ext cx="34290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6800" y="1600200"/>
            <a:ext cx="38100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1066800" y="6356350"/>
            <a:ext cx="1752600" cy="365125"/>
          </a:xfrm>
        </p:spPr>
        <p:txBody>
          <a:bodyPr/>
          <a:lstStyle/>
          <a:p>
            <a:fld id="{804B3637-EC11-43AF-AAB3-36B32AFD86EA}" type="datetime1">
              <a:rPr lang="en-US" smtClean="0"/>
              <a:t>4/16/2015</a:t>
            </a:fld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05600" y="6356350"/>
            <a:ext cx="1981200" cy="365125"/>
          </a:xfrm>
        </p:spPr>
        <p:txBody>
          <a:bodyPr/>
          <a:lstStyle/>
          <a:p>
            <a:fld id="{30C6D0F8-8799-4430-9B45-B8350BA490E7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48000" y="6356350"/>
            <a:ext cx="3429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IHS information taken from IHS Policy Update presentation by Beverly Cotton, National SANE/SART Coordinator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535113"/>
            <a:ext cx="34305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6800" y="2174875"/>
            <a:ext cx="34305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76800" y="1535113"/>
            <a:ext cx="381000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76800" y="2174875"/>
            <a:ext cx="38100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1066800" y="6356350"/>
            <a:ext cx="1752600" cy="365125"/>
          </a:xfrm>
        </p:spPr>
        <p:txBody>
          <a:bodyPr/>
          <a:lstStyle/>
          <a:p>
            <a:fld id="{E8C621B2-2105-40C0-A8E4-B47231293BD3}" type="datetime1">
              <a:rPr lang="en-US" smtClean="0"/>
              <a:t>4/16/2015</a:t>
            </a:fld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05600" y="6356350"/>
            <a:ext cx="1981200" cy="365125"/>
          </a:xfrm>
        </p:spPr>
        <p:txBody>
          <a:bodyPr/>
          <a:lstStyle/>
          <a:p>
            <a:fld id="{30C6D0F8-8799-4430-9B45-B8350BA490E7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3"/>
          </p:nvPr>
        </p:nvSpPr>
        <p:spPr>
          <a:xfrm>
            <a:off x="3048000" y="6356350"/>
            <a:ext cx="3429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IHS information taken from IHS Policy Update presentation by Beverly Cotton, National SANE/SART Coordinator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>
          <a:xfrm>
            <a:off x="1066800" y="6356350"/>
            <a:ext cx="1752600" cy="365125"/>
          </a:xfrm>
        </p:spPr>
        <p:txBody>
          <a:bodyPr/>
          <a:lstStyle/>
          <a:p>
            <a:fld id="{E783BAD2-1FE6-40AA-B7FE-6C19BE22A742}" type="datetime1">
              <a:rPr lang="en-US" smtClean="0"/>
              <a:t>4/16/2015</a:t>
            </a:fld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05600" y="6356350"/>
            <a:ext cx="1981200" cy="365125"/>
          </a:xfrm>
        </p:spPr>
        <p:txBody>
          <a:bodyPr/>
          <a:lstStyle/>
          <a:p>
            <a:fld id="{30C6D0F8-8799-4430-9B45-B8350BA490E7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48000" y="6356350"/>
            <a:ext cx="3429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IHS information taken from IHS Policy Update presentation by Beverly Cotton, National SANE/SART Coordinator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1066800" y="6356350"/>
            <a:ext cx="1752600" cy="365125"/>
          </a:xfrm>
        </p:spPr>
        <p:txBody>
          <a:bodyPr/>
          <a:lstStyle/>
          <a:p>
            <a:fld id="{69B8BCEC-FCA8-4059-A96E-D985C975FA3A}" type="datetime1">
              <a:rPr lang="en-US" smtClean="0"/>
              <a:t>4/16/2015</a:t>
            </a:fld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05600" y="6356350"/>
            <a:ext cx="1981200" cy="365125"/>
          </a:xfrm>
        </p:spPr>
        <p:txBody>
          <a:bodyPr/>
          <a:lstStyle/>
          <a:p>
            <a:fld id="{30C6D0F8-8799-4430-9B45-B8350BA490E7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48000" y="6356350"/>
            <a:ext cx="3429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IHS information taken from IHS Policy Update presentation by Beverly Cotton, National SANE/SART Coordinator</a:t>
            </a:r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73050"/>
            <a:ext cx="2743200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2400" y="273050"/>
            <a:ext cx="4724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66800" y="1435100"/>
            <a:ext cx="2743200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1066800" y="6356350"/>
            <a:ext cx="1752600" cy="365125"/>
          </a:xfrm>
        </p:spPr>
        <p:txBody>
          <a:bodyPr/>
          <a:lstStyle/>
          <a:p>
            <a:fld id="{642E230A-C68E-433D-8B7B-54F87FF304C4}" type="datetime1">
              <a:rPr lang="en-US" smtClean="0"/>
              <a:t>4/16/2015</a:t>
            </a:fld>
            <a:endParaRPr lang="en-US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05600" y="6356350"/>
            <a:ext cx="1981200" cy="365125"/>
          </a:xfrm>
        </p:spPr>
        <p:txBody>
          <a:bodyPr/>
          <a:lstStyle/>
          <a:p>
            <a:fld id="{30C6D0F8-8799-4430-9B45-B8350BA490E7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48000" y="6356350"/>
            <a:ext cx="3429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IHS information taken from IHS Policy Update presentation by Beverly Cotton, National SANE/SART Coordinator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9800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09800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09800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1066800" y="6356350"/>
            <a:ext cx="1752600" cy="365125"/>
          </a:xfrm>
        </p:spPr>
        <p:txBody>
          <a:bodyPr/>
          <a:lstStyle/>
          <a:p>
            <a:fld id="{275568F5-1952-4E05-A5A5-D35AEDF7A38D}" type="datetime1">
              <a:rPr lang="en-US" smtClean="0"/>
              <a:t>4/16/2015</a:t>
            </a:fld>
            <a:endParaRPr lang="en-US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05600" y="6356350"/>
            <a:ext cx="1981200" cy="365125"/>
          </a:xfrm>
        </p:spPr>
        <p:txBody>
          <a:bodyPr/>
          <a:lstStyle/>
          <a:p>
            <a:fld id="{30C6D0F8-8799-4430-9B45-B8350BA490E7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48000" y="6356350"/>
            <a:ext cx="3429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IHS information taken from IHS Policy Update presentation by Beverly Cotton, National SANE/SART Coordinator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600200"/>
            <a:ext cx="76200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6800" y="6356350"/>
            <a:ext cx="152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AEAABA-7977-489D-BDBE-876D7B8C78E1}" type="datetime1">
              <a:rPr lang="en-US" smtClean="0"/>
              <a:t>4/16/2015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48000" y="6356350"/>
            <a:ext cx="3124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IHS information taken from IHS Policy Update presentation by Beverly Cotton, National SANE/SART Coordinator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C6D0F8-8799-4430-9B45-B8350BA490E7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7" name="Picture 6" descr="01STRIP.GIF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 rot="5400000">
            <a:off x="-3010304" y="3010304"/>
            <a:ext cx="6858000" cy="83739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mailto:csampson@npaihb.org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1643" y="381000"/>
            <a:ext cx="8382000" cy="2362200"/>
          </a:xfrm>
        </p:spPr>
        <p:txBody>
          <a:bodyPr>
            <a:normAutofit/>
          </a:bodyPr>
          <a:lstStyle/>
          <a:p>
            <a:r>
              <a:rPr lang="en-US" sz="4800" i="1" dirty="0" smtClean="0">
                <a:latin typeface="Papyrus" pitchFamily="66" charset="0"/>
              </a:rPr>
              <a:t>Response Circles</a:t>
            </a:r>
            <a:r>
              <a:rPr lang="en-US" i="1" dirty="0" smtClean="0">
                <a:latin typeface="Papyrus" pitchFamily="66" charset="0"/>
              </a:rPr>
              <a:t/>
            </a:r>
            <a:br>
              <a:rPr lang="en-US" i="1" dirty="0" smtClean="0">
                <a:latin typeface="Papyrus" pitchFamily="66" charset="0"/>
              </a:rPr>
            </a:br>
            <a:r>
              <a:rPr lang="en-US" sz="4000" b="1" dirty="0" smtClean="0">
                <a:latin typeface="Californian FB" pitchFamily="18" charset="0"/>
              </a:rPr>
              <a:t>Sexual Assault Prevention Project</a:t>
            </a:r>
            <a:endParaRPr lang="en-US" sz="4000" i="1" dirty="0">
              <a:latin typeface="Californian FB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514600"/>
            <a:ext cx="6934200" cy="1752600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Ryan Swafford, BS (Chickasaw Nation of Oklahoma) </a:t>
            </a:r>
          </a:p>
          <a:p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Project Coordinator </a:t>
            </a:r>
            <a:endParaRPr lang="en-US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3810000"/>
            <a:ext cx="3844925" cy="290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33291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Papyrus" panose="03070502060502030205" pitchFamily="66" charset="0"/>
              </a:rPr>
              <a:t>About the Project</a:t>
            </a:r>
            <a:r>
              <a:rPr lang="en-US" dirty="0" smtClean="0">
                <a:latin typeface="Papyrus" panose="03070502060502030205" pitchFamily="66" charset="0"/>
              </a:rPr>
              <a:t> </a:t>
            </a:r>
            <a:endParaRPr lang="en-US" dirty="0">
              <a:latin typeface="Papyrus" panose="03070502060502030205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sz="2800" dirty="0"/>
              <a:t>Funded by IHS Domestic Violence Prevention Initiative (DVPI)</a:t>
            </a:r>
          </a:p>
          <a:p>
            <a:r>
              <a:rPr lang="en-US" sz="2800" smtClean="0"/>
              <a:t>Initial 3 </a:t>
            </a:r>
            <a:r>
              <a:rPr lang="en-US" sz="2800"/>
              <a:t>year </a:t>
            </a:r>
            <a:r>
              <a:rPr lang="en-US" sz="2800" smtClean="0"/>
              <a:t>project, but has been extended 2011-2015</a:t>
            </a:r>
            <a:endParaRPr lang="en-US" sz="2800" dirty="0"/>
          </a:p>
          <a:p>
            <a:r>
              <a:rPr lang="en-US" sz="2800" dirty="0"/>
              <a:t>Areas of Focus:</a:t>
            </a:r>
          </a:p>
          <a:p>
            <a:pPr lvl="1"/>
            <a:r>
              <a:rPr lang="en-US" dirty="0" smtClean="0"/>
              <a:t>To Provide </a:t>
            </a:r>
            <a:r>
              <a:rPr lang="en-US" dirty="0"/>
              <a:t>training to Tribal community collaborative groups to address sexual assault.</a:t>
            </a:r>
          </a:p>
          <a:p>
            <a:pPr lvl="2"/>
            <a:r>
              <a:rPr lang="en-US" sz="2800" dirty="0" smtClean="0"/>
              <a:t>Sexual </a:t>
            </a:r>
            <a:r>
              <a:rPr lang="en-US" sz="2800" dirty="0"/>
              <a:t>Assault Response &amp; Resource Circle (SARRC)</a:t>
            </a:r>
          </a:p>
          <a:p>
            <a:pPr lvl="2"/>
            <a:r>
              <a:rPr lang="en-US" sz="2800" dirty="0"/>
              <a:t>Sexual Assault Nurse Examiner (SANE)</a:t>
            </a:r>
          </a:p>
          <a:p>
            <a:pPr lvl="2"/>
            <a:r>
              <a:rPr lang="en-US" sz="2800" dirty="0"/>
              <a:t>Tribal Sexual Assault Dynamics </a:t>
            </a:r>
          </a:p>
          <a:p>
            <a:pPr lvl="2"/>
            <a:r>
              <a:rPr lang="en-US" sz="2800" dirty="0"/>
              <a:t>Tribal Sexual Assault Advocacy Skills</a:t>
            </a:r>
          </a:p>
          <a:p>
            <a:pPr lvl="1"/>
            <a:r>
              <a:rPr lang="en-US" dirty="0"/>
              <a:t>Public Awareness</a:t>
            </a:r>
          </a:p>
          <a:p>
            <a:pPr lvl="1"/>
            <a:r>
              <a:rPr lang="en-US" dirty="0"/>
              <a:t>Tribal mini-grant funding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IHS information taken from IHS Policy Update presentation by Beverly Cotton, National SANE/SART Coordinator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3960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Papyrus" panose="03070502060502030205" pitchFamily="66" charset="0"/>
              </a:rPr>
              <a:t>Project Partners </a:t>
            </a:r>
            <a:endParaRPr lang="en-US" dirty="0">
              <a:latin typeface="Papyrus" panose="03070502060502030205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dirty="0" smtClean="0"/>
              <a:t>Oregon Sexual Assault Task Force</a:t>
            </a:r>
          </a:p>
          <a:p>
            <a:r>
              <a:rPr lang="en-US" sz="2600" dirty="0"/>
              <a:t>Private, non-profit statewide organization </a:t>
            </a:r>
          </a:p>
          <a:p>
            <a:r>
              <a:rPr lang="en-US" sz="2600" dirty="0"/>
              <a:t>Mission:  effective prevention of and response to sexual violence through collaborative, comprehensive, survivor-centered strategies</a:t>
            </a:r>
          </a:p>
          <a:p>
            <a:r>
              <a:rPr lang="en-US" sz="2600" dirty="0" smtClean="0"/>
              <a:t>Programs</a:t>
            </a:r>
            <a:r>
              <a:rPr lang="en-US" sz="2600" dirty="0"/>
              <a:t>: SATI, SANE, Prevention, Policy/Legislation</a:t>
            </a:r>
          </a:p>
          <a:p>
            <a:r>
              <a:rPr lang="en-US" sz="2600" dirty="0"/>
              <a:t>Members appointed from across state to TFAC with 8 subcommittees: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IHS information taken from IHS Policy Update presentation by Beverly Cotton, National SANE/SART Coordinator</a:t>
            </a:r>
            <a:endParaRPr lang="en-US" dirty="0"/>
          </a:p>
        </p:txBody>
      </p:sp>
      <p:pic>
        <p:nvPicPr>
          <p:cNvPr id="5" name="Picture 4" descr="OR SATF logo jpg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6600" y="457200"/>
            <a:ext cx="1228675" cy="9652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00" y="304562"/>
            <a:ext cx="1356014" cy="1179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5805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latin typeface="Papyrus" pitchFamily="66" charset="0"/>
              </a:rPr>
              <a:t>Sexual Assault Prevention Training Updates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sz="2400" dirty="0" smtClean="0"/>
              <a:t>Grand </a:t>
            </a:r>
            <a:r>
              <a:rPr lang="en-US" sz="2400" dirty="0" err="1" smtClean="0"/>
              <a:t>Ronde</a:t>
            </a:r>
            <a:endParaRPr lang="en-US" sz="2400" dirty="0" smtClean="0"/>
          </a:p>
          <a:p>
            <a:pPr algn="just"/>
            <a:r>
              <a:rPr lang="en-US" sz="2400" dirty="0" smtClean="0"/>
              <a:t>Warm Springs</a:t>
            </a:r>
          </a:p>
          <a:p>
            <a:pPr algn="just"/>
            <a:r>
              <a:rPr lang="en-US" sz="2400" dirty="0" smtClean="0"/>
              <a:t>Swinomish </a:t>
            </a:r>
          </a:p>
          <a:p>
            <a:pPr algn="just"/>
            <a:r>
              <a:rPr lang="en-US" sz="2400" dirty="0" smtClean="0"/>
              <a:t>SANE </a:t>
            </a:r>
            <a:r>
              <a:rPr lang="en-US" sz="2400" dirty="0">
                <a:latin typeface="Californian FB" pitchFamily="18" charset="0"/>
              </a:rPr>
              <a:t>(Sexual Assault Nurse Examiner):</a:t>
            </a:r>
          </a:p>
          <a:p>
            <a:pPr marL="0" indent="0" algn="just">
              <a:buNone/>
            </a:pPr>
            <a:r>
              <a:rPr lang="en-US" sz="2400" dirty="0" smtClean="0"/>
              <a:t>	Largest turnout yet with 30 participants</a:t>
            </a:r>
          </a:p>
          <a:p>
            <a:pPr algn="just"/>
            <a:r>
              <a:rPr lang="en-US" sz="2400" dirty="0" smtClean="0"/>
              <a:t>SARRC Reunion at the NPAIHB</a:t>
            </a:r>
          </a:p>
          <a:p>
            <a:pPr marL="0" indent="0" algn="just">
              <a:buNone/>
            </a:pPr>
            <a:r>
              <a:rPr lang="en-US" sz="2400" dirty="0" smtClean="0"/>
              <a:t>      -Review the three project with the Tribes to evaluate   	successes, needs of improvement, and future 	collaboration </a:t>
            </a:r>
            <a:endParaRPr lang="en-US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IHS information taken from IHS Policy Update presentation by Beverly Cotton, National SANE/SART Coordinator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9600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Papyrus" panose="03070502060502030205" pitchFamily="66" charset="0"/>
              </a:rPr>
              <a:t>Training Updates </a:t>
            </a:r>
            <a:endParaRPr lang="en-US" dirty="0">
              <a:latin typeface="Papyrus" panose="03070502060502030205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sz="2400" dirty="0" smtClean="0"/>
          </a:p>
          <a:p>
            <a:r>
              <a:rPr lang="en-US" dirty="0"/>
              <a:t>3</a:t>
            </a:r>
            <a:r>
              <a:rPr lang="en-US" dirty="0" smtClean="0"/>
              <a:t>rd Annual Tribal Sexual Assault Advocacy Training  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	-May 4</a:t>
            </a:r>
            <a:r>
              <a:rPr lang="en-US" baseline="30000" dirty="0" smtClean="0"/>
              <a:t>th</a:t>
            </a:r>
            <a:r>
              <a:rPr lang="en-US" dirty="0" smtClean="0"/>
              <a:t>- 6</a:t>
            </a:r>
            <a:r>
              <a:rPr lang="en-US" baseline="30000" dirty="0" smtClean="0"/>
              <a:t>th</a:t>
            </a:r>
            <a:r>
              <a:rPr lang="en-US" dirty="0" smtClean="0"/>
              <a:t> ,2015 hosted by 					      	</a:t>
            </a:r>
            <a:r>
              <a:rPr lang="en-US" dirty="0"/>
              <a:t> </a:t>
            </a:r>
            <a:r>
              <a:rPr lang="en-US" dirty="0" smtClean="0"/>
              <a:t>Confederated Tribes of Umatilla 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IHS information taken from IHS Policy Update presentation by Beverly Cotton, National SANE/SART Coordinator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2213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Papyrus" panose="03070502060502030205" pitchFamily="66" charset="0"/>
              </a:rPr>
              <a:t>Project Closing </a:t>
            </a:r>
            <a:endParaRPr lang="en-US" dirty="0">
              <a:latin typeface="Papyrus" panose="03070502060502030205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en-US" sz="2800" dirty="0" smtClean="0"/>
              <a:t>Last year of project, ending August 2015</a:t>
            </a:r>
          </a:p>
          <a:p>
            <a:pPr algn="just"/>
            <a:r>
              <a:rPr lang="en-US" sz="2800" dirty="0" smtClean="0"/>
              <a:t>NPAIHB currently looking for new funding</a:t>
            </a:r>
          </a:p>
          <a:p>
            <a:pPr algn="just"/>
            <a:r>
              <a:rPr lang="en-US" sz="2800" dirty="0" smtClean="0"/>
              <a:t>Tribes have expressed needs </a:t>
            </a:r>
            <a:r>
              <a:rPr lang="en-US" dirty="0" smtClean="0"/>
              <a:t>	</a:t>
            </a:r>
          </a:p>
          <a:p>
            <a:pPr marL="0" indent="0" algn="just">
              <a:buNone/>
            </a:pPr>
            <a:r>
              <a:rPr lang="en-US" dirty="0"/>
              <a:t>	</a:t>
            </a:r>
            <a:r>
              <a:rPr lang="en-US" sz="2400" dirty="0" smtClean="0"/>
              <a:t>-Continue sexual assault prevention training </a:t>
            </a:r>
          </a:p>
          <a:p>
            <a:pPr marL="0" indent="0" algn="just">
              <a:buNone/>
            </a:pPr>
            <a:r>
              <a:rPr lang="en-US" sz="2400" dirty="0"/>
              <a:t>	</a:t>
            </a:r>
            <a:r>
              <a:rPr lang="en-US" sz="2400" dirty="0" smtClean="0"/>
              <a:t>-Continued mini grant  support from NPAIHB</a:t>
            </a:r>
          </a:p>
          <a:p>
            <a:pPr marL="0" indent="0" algn="just">
              <a:buNone/>
            </a:pPr>
            <a:r>
              <a:rPr lang="en-US" sz="2400" dirty="0"/>
              <a:t>	</a:t>
            </a:r>
            <a:r>
              <a:rPr lang="en-US" sz="2400" dirty="0" smtClean="0"/>
              <a:t>-Support with costs associated with certifying SANE nurses</a:t>
            </a:r>
          </a:p>
          <a:p>
            <a:pPr marL="0" indent="0" algn="just">
              <a:buNone/>
            </a:pPr>
            <a:r>
              <a:rPr lang="en-US" sz="2400" dirty="0" smtClean="0"/>
              <a:t>	while keeping them current</a:t>
            </a:r>
          </a:p>
          <a:p>
            <a:pPr marL="0" indent="0" algn="just">
              <a:buNone/>
            </a:pPr>
            <a:r>
              <a:rPr lang="en-US" sz="2400" dirty="0"/>
              <a:t>	</a:t>
            </a:r>
            <a:r>
              <a:rPr lang="en-US" sz="2400" dirty="0" smtClean="0"/>
              <a:t>-Increase Tribal community buy-in addressing sexual   	assault </a:t>
            </a:r>
          </a:p>
          <a:p>
            <a:pPr marL="0" indent="0" algn="just">
              <a:buNone/>
            </a:pPr>
            <a:r>
              <a:rPr lang="en-US" sz="2400" dirty="0"/>
              <a:t>	</a:t>
            </a:r>
            <a:r>
              <a:rPr lang="en-US" sz="2400" dirty="0" smtClean="0"/>
              <a:t>-Assistance searching and writing grants for their Sexual 	Assault Programs</a:t>
            </a:r>
          </a:p>
          <a:p>
            <a:pPr marL="0" indent="0" algn="just">
              <a:buNone/>
            </a:pPr>
            <a:endParaRPr lang="en-US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IHS information taken from IHS Policy Update presentation by Beverly Cotton, National SANE/SART Coordinator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2189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1195136" y="2438400"/>
            <a:ext cx="7620000" cy="1470025"/>
          </a:xfrm>
        </p:spPr>
        <p:txBody>
          <a:bodyPr/>
          <a:lstStyle/>
          <a:p>
            <a:r>
              <a:rPr lang="en-US" dirty="0" smtClean="0">
                <a:latin typeface="Papyrus" pitchFamily="66" charset="0"/>
              </a:rPr>
              <a:t>Questions?</a:t>
            </a:r>
            <a:endParaRPr lang="en-US" dirty="0">
              <a:latin typeface="Papyrus" pitchFamily="66" charset="0"/>
            </a:endParaRPr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1447800" y="3886200"/>
            <a:ext cx="6705600" cy="22860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tx1"/>
                </a:solidFill>
                <a:latin typeface="Californian FB" pitchFamily="18" charset="0"/>
              </a:rPr>
              <a:t>Contact:</a:t>
            </a:r>
          </a:p>
          <a:p>
            <a:r>
              <a:rPr lang="en-US" dirty="0" smtClean="0">
                <a:latin typeface="Californian FB" pitchFamily="18" charset="0"/>
                <a:hlinkClick r:id="rId2"/>
              </a:rPr>
              <a:t>Ryan </a:t>
            </a:r>
            <a:r>
              <a:rPr lang="en-US" smtClean="0">
                <a:latin typeface="Californian FB" pitchFamily="18" charset="0"/>
                <a:hlinkClick r:id="rId2"/>
              </a:rPr>
              <a:t>Swafford rswafford@npaihb.org</a:t>
            </a:r>
            <a:endParaRPr lang="en-US" dirty="0" smtClean="0">
              <a:latin typeface="Californian FB" pitchFamily="18" charset="0"/>
            </a:endParaRPr>
          </a:p>
          <a:p>
            <a:r>
              <a:rPr lang="en-US" dirty="0" smtClean="0">
                <a:solidFill>
                  <a:schemeClr val="tx1"/>
                </a:solidFill>
                <a:latin typeface="Californian FB" pitchFamily="18" charset="0"/>
              </a:rPr>
              <a:t>(503) 416-3304</a:t>
            </a:r>
            <a:endParaRPr lang="en-US" dirty="0">
              <a:solidFill>
                <a:schemeClr val="tx1"/>
              </a:solidFill>
              <a:latin typeface="Californian FB" pitchFamily="18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1736" y="457200"/>
            <a:ext cx="2085473" cy="198119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020087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pt_plains_strip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ppt_plains_strip</Template>
  <TotalTime>677</TotalTime>
  <Words>266</Words>
  <Application>Microsoft Office PowerPoint</Application>
  <PresentationFormat>On-screen Show (4:3)</PresentationFormat>
  <Paragraphs>52</Paragraphs>
  <Slides>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ppt_plains_strip</vt:lpstr>
      <vt:lpstr>Response Circles Sexual Assault Prevention Project</vt:lpstr>
      <vt:lpstr>About the Project </vt:lpstr>
      <vt:lpstr>Project Partners </vt:lpstr>
      <vt:lpstr>Sexual Assault Prevention Training Updates</vt:lpstr>
      <vt:lpstr>Training Updates </vt:lpstr>
      <vt:lpstr>Project Closing </vt:lpstr>
      <vt:lpstr>Questions?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Response Circles Sexual Assault Prevention Project</dc:title>
  <dc:creator>Carrie Sampson</dc:creator>
  <cp:lastModifiedBy>Ryan Swafford</cp:lastModifiedBy>
  <cp:revision>36</cp:revision>
  <cp:lastPrinted>2012-10-15T20:46:00Z</cp:lastPrinted>
  <dcterms:created xsi:type="dcterms:W3CDTF">2012-10-08T21:56:26Z</dcterms:created>
  <dcterms:modified xsi:type="dcterms:W3CDTF">2015-04-16T19:44:28Z</dcterms:modified>
</cp:coreProperties>
</file>