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74" r:id="rId3"/>
    <p:sldId id="289" r:id="rId4"/>
    <p:sldId id="275" r:id="rId5"/>
    <p:sldId id="276" r:id="rId6"/>
    <p:sldId id="259" r:id="rId7"/>
    <p:sldId id="278" r:id="rId8"/>
    <p:sldId id="284" r:id="rId9"/>
    <p:sldId id="290" r:id="rId10"/>
    <p:sldId id="288" r:id="rId11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72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7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614" y="7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8841745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614" y="8841745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7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614" y="7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698500"/>
            <a:ext cx="4656137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5965" y="4422459"/>
            <a:ext cx="5641333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41745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614" y="8841745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Spirit Mountain Casino Resort</a:t>
            </a:r>
            <a:endParaRPr lang="en-US" i="1" dirty="0" smtClean="0"/>
          </a:p>
          <a:p>
            <a:pPr algn="ctr" eaLnBrk="1" hangingPunct="1">
              <a:buFontTx/>
              <a:buNone/>
            </a:pPr>
            <a:r>
              <a:rPr lang="en-US" i="1" smtClean="0"/>
              <a:t>Grand Ronde OR</a:t>
            </a:r>
            <a:endParaRPr lang="en-US" i="1" dirty="0"/>
          </a:p>
          <a:p>
            <a:pPr algn="ctr" eaLnBrk="1" hangingPunct="1">
              <a:buFontTx/>
              <a:buNone/>
            </a:pPr>
            <a:r>
              <a:rPr lang="en-US" i="1" dirty="0" smtClean="0"/>
              <a:t>April 21, 2015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772400" cy="761999"/>
          </a:xfrm>
        </p:spPr>
        <p:txBody>
          <a:bodyPr/>
          <a:lstStyle/>
          <a:p>
            <a:r>
              <a:rPr lang="en-US" sz="3600" dirty="0" smtClean="0"/>
              <a:t>Acknowledgements!!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209800"/>
            <a:ext cx="7315200" cy="4572000"/>
          </a:xfrm>
        </p:spPr>
        <p:txBody>
          <a:bodyPr/>
          <a:lstStyle/>
          <a:p>
            <a:pPr algn="l"/>
            <a:r>
              <a:rPr lang="en-US" sz="2400" dirty="0" smtClean="0"/>
              <a:t>	</a:t>
            </a:r>
            <a:r>
              <a:rPr lang="en-US" sz="2400" i="1" dirty="0">
                <a:latin typeface="+mj-lt"/>
              </a:rPr>
              <a:t>	</a:t>
            </a:r>
            <a:endParaRPr lang="en-US" sz="2400" i="1" dirty="0" smtClean="0">
              <a:latin typeface="+mj-lt"/>
            </a:endParaRPr>
          </a:p>
          <a:p>
            <a:r>
              <a:rPr lang="en-US" b="1" i="1" dirty="0" smtClean="0">
                <a:latin typeface="+mj-lt"/>
              </a:rPr>
              <a:t>Delegate of the Year</a:t>
            </a:r>
          </a:p>
          <a:p>
            <a:endParaRPr lang="en-US" b="1" i="1" dirty="0">
              <a:latin typeface="+mj-lt"/>
            </a:endParaRPr>
          </a:p>
          <a:p>
            <a:r>
              <a:rPr lang="en-US" b="1" i="1" smtClean="0">
                <a:latin typeface="+mj-lt"/>
              </a:rPr>
              <a:t>Employee of the Year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03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New Employees:</a:t>
            </a:r>
          </a:p>
          <a:p>
            <a:endParaRPr lang="en-US" dirty="0" smtClean="0">
              <a:latin typeface="+mj-lt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Nora Alexander (</a:t>
            </a:r>
            <a:r>
              <a:rPr lang="en-US" i="1" dirty="0" smtClean="0">
                <a:latin typeface="+mj-lt"/>
              </a:rPr>
              <a:t>Nez Perce)</a:t>
            </a:r>
            <a:r>
              <a:rPr lang="en-US" dirty="0" smtClean="0">
                <a:latin typeface="+mj-lt"/>
              </a:rPr>
              <a:t> – WEAVE Health Educator/Community Project Specialist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>
              <a:latin typeface="+mj-lt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+mj-lt"/>
              </a:rPr>
              <a:t>Christina Peters – Oral Health Project Director 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Departing Employees</a:t>
            </a: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Mattie Tomeo-Palmanteer – Native VOICES Project Coordinator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121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+mj-lt"/>
              </a:rPr>
              <a:t>January 2015</a:t>
            </a:r>
          </a:p>
          <a:p>
            <a:pPr eaLnBrk="1" hangingPunct="1"/>
            <a:endParaRPr lang="en-US" b="1" u="sng" dirty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PHAB </a:t>
            </a:r>
            <a:r>
              <a:rPr lang="en-US" dirty="0">
                <a:latin typeface="+mj-lt"/>
              </a:rPr>
              <a:t>Executive Committee – Tampa FL  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February 2015</a:t>
            </a:r>
            <a:endParaRPr lang="en-US" sz="2400" b="1" u="sng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sz="2400" b="1" u="sng" dirty="0" smtClean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ATNI Winter Conference, Lincoln City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CDC TCAC, Atlanta GA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University of Washington Lecture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NCAI Winter Session, Washington DC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Arizona State University, Tempe AZ 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</a:t>
            </a:r>
            <a:r>
              <a:rPr lang="en-US" dirty="0" smtClean="0"/>
              <a:t>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>
                <a:latin typeface="+mj-lt"/>
              </a:rPr>
              <a:t>March 2015</a:t>
            </a:r>
            <a:endParaRPr lang="en-US" b="1" u="sng" dirty="0">
              <a:latin typeface="+mj-lt"/>
            </a:endParaRPr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PHAB Accreditation Meeting, Alexandra VA 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HHS Region 10 Tribal Consultation, Seattle 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WDSF Meeting, Seattle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PHAB Board Meeting, Alexandria VA</a:t>
            </a:r>
          </a:p>
          <a:p>
            <a:pPr marL="457200" lvl="1" indent="0"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52357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+mj-lt"/>
              </a:rPr>
              <a:t>April 2015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US" sz="2400" dirty="0" smtClean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NIHB Tribal Public Health Summit – Palm Springs CA</a:t>
            </a:r>
            <a:endParaRPr lang="en-US" sz="2800" dirty="0">
              <a:latin typeface="+mj-lt"/>
            </a:endParaRPr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685800"/>
          </a:xfrm>
        </p:spPr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82000" cy="4953000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latin typeface="+mj-lt"/>
              </a:rPr>
              <a:t>Upcoming 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Tribal Self Governance Consultation Annual Conference – Reno NV</a:t>
            </a:r>
          </a:p>
          <a:p>
            <a:pPr marL="457200" lvl="1" indent="0" eaLnBrk="1" hangingPunct="1"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</a:t>
            </a:r>
            <a:r>
              <a:rPr lang="en-US" sz="2400" i="1" dirty="0" smtClean="0">
                <a:latin typeface="+mj-lt"/>
              </a:rPr>
              <a:t>April 28-30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PHAB Accreditation Meeting – Alexandria VA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 </a:t>
            </a:r>
            <a:r>
              <a:rPr lang="en-US" sz="2400" i="1" dirty="0" smtClean="0">
                <a:latin typeface="+mj-lt"/>
              </a:rPr>
              <a:t>May 11-13</a:t>
            </a:r>
          </a:p>
          <a:p>
            <a:pPr lvl="1" eaLnBrk="1" hangingPunct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ATNI Mid Year Conference – Warm Springs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+mj-lt"/>
              </a:rPr>
              <a:t>	     </a:t>
            </a:r>
            <a:r>
              <a:rPr lang="en-US" sz="2400" i="1" dirty="0" smtClean="0">
                <a:latin typeface="+mj-lt"/>
              </a:rPr>
              <a:t>May 18-21</a:t>
            </a:r>
            <a:endParaRPr lang="en-US" sz="2400" dirty="0" smtClean="0">
              <a:latin typeface="+mj-lt"/>
            </a:endParaRPr>
          </a:p>
          <a:p>
            <a:pPr marL="457200" lvl="1" indent="0" eaLnBrk="1" hangingPunct="1"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Upcoming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Idaho Tribes/State Quarterly Meeting - Pocatello 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     </a:t>
            </a:r>
            <a:r>
              <a:rPr lang="en-US" sz="2400" i="1" dirty="0" smtClean="0">
                <a:latin typeface="+mj-lt"/>
              </a:rPr>
              <a:t>May 28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WDSF</a:t>
            </a:r>
            <a:r>
              <a:rPr lang="en-US" i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Board Meeting – Seattle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</a:t>
            </a:r>
            <a:r>
              <a:rPr lang="en-US" sz="2400" i="1" dirty="0" smtClean="0">
                <a:latin typeface="+mj-lt"/>
              </a:rPr>
              <a:t>June 5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Tribal Public Health EP Conference – Ocean Shores WA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       </a:t>
            </a:r>
            <a:r>
              <a:rPr lang="en-US" sz="2400" i="1" dirty="0" smtClean="0">
                <a:latin typeface="+mj-lt"/>
              </a:rPr>
              <a:t>June 9-10</a:t>
            </a:r>
            <a:endParaRPr lang="en-US" i="1" dirty="0" smtClean="0">
              <a:latin typeface="+mj-lt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+mj-lt"/>
              </a:rPr>
              <a:t>PHAB Board Meeting – Alexandria VA</a:t>
            </a:r>
            <a:endParaRPr lang="en-US" sz="2400" dirty="0" smtClean="0">
              <a:latin typeface="+mj-lt"/>
            </a:endParaRPr>
          </a:p>
          <a:p>
            <a:pPr marL="457200" lvl="1" indent="0">
              <a:buNone/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          </a:t>
            </a:r>
            <a:r>
              <a:rPr lang="en-US" sz="2400" i="1" dirty="0" smtClean="0">
                <a:latin typeface="+mj-lt"/>
              </a:rPr>
              <a:t>June 23-25</a:t>
            </a:r>
            <a:endParaRPr lang="en-US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4009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2948</TotalTime>
  <Words>224</Words>
  <Application>Microsoft Office PowerPoint</Application>
  <PresentationFormat>On-screen Show (4:3)</PresentationFormat>
  <Paragraphs>85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Executive Director Report</vt:lpstr>
      <vt:lpstr>Personnel</vt:lpstr>
      <vt:lpstr>Personnel</vt:lpstr>
      <vt:lpstr>Events </vt:lpstr>
      <vt:lpstr>Events Cont… </vt:lpstr>
      <vt:lpstr>Events Cont….</vt:lpstr>
      <vt:lpstr>Events Cont….</vt:lpstr>
      <vt:lpstr>Events Cont….</vt:lpstr>
      <vt:lpstr>Events Cont….</vt:lpstr>
      <vt:lpstr>Acknowledgements!!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268</cp:revision>
  <cp:lastPrinted>2015-01-16T16:49:49Z</cp:lastPrinted>
  <dcterms:created xsi:type="dcterms:W3CDTF">2006-05-10T19:07:33Z</dcterms:created>
  <dcterms:modified xsi:type="dcterms:W3CDTF">2015-04-14T20:40:28Z</dcterms:modified>
</cp:coreProperties>
</file>