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4" r:id="rId3"/>
    <p:sldId id="289" r:id="rId4"/>
    <p:sldId id="275" r:id="rId5"/>
    <p:sldId id="276" r:id="rId6"/>
    <p:sldId id="259" r:id="rId7"/>
    <p:sldId id="278" r:id="rId8"/>
    <p:sldId id="284" r:id="rId9"/>
    <p:sldId id="288" r:id="rId10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2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7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614" y="7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4174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614" y="884174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7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7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74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4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Great Wolf Lodge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Centralia WA</a:t>
            </a:r>
            <a:endParaRPr lang="en-US" i="1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January 20, 2015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10 Year Health Board Recognition:</a:t>
            </a:r>
          </a:p>
          <a:p>
            <a:endParaRPr lang="en-US" dirty="0" smtClean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Ticey Jo Mason – Dental Support Center Project Manager &amp; </a:t>
            </a:r>
            <a:r>
              <a:rPr lang="en-US" dirty="0" err="1" smtClean="0">
                <a:latin typeface="+mj-lt"/>
              </a:rPr>
              <a:t>EpiCenter</a:t>
            </a:r>
            <a:r>
              <a:rPr lang="en-US" dirty="0" smtClean="0">
                <a:latin typeface="+mj-lt"/>
              </a:rPr>
              <a:t> Project Coordinator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Lisa Griggs – Program Ops Project Assistant 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New Employees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Ahndine Mason – WTD/NTCCP Project Assistant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err="1" smtClean="0">
                <a:latin typeface="+mj-lt"/>
              </a:rPr>
              <a:t>Celene</a:t>
            </a:r>
            <a:r>
              <a:rPr lang="en-US" dirty="0" smtClean="0">
                <a:latin typeface="+mj-lt"/>
              </a:rPr>
              <a:t> McCray (Navajo) – THRIVE Project Assistant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121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November 2014</a:t>
            </a:r>
          </a:p>
          <a:p>
            <a:pPr eaLnBrk="1" hangingPunct="1"/>
            <a:endParaRPr lang="en-US" b="1" u="sng" dirty="0" smtClean="0"/>
          </a:p>
          <a:p>
            <a:pPr lvl="1" eaLnBrk="1" hangingPunct="1"/>
            <a:r>
              <a:rPr lang="en-US" dirty="0" smtClean="0">
                <a:latin typeface="+mj-lt"/>
              </a:rPr>
              <a:t>Idaho Tribes/State Quarterly – Boise ID</a:t>
            </a:r>
          </a:p>
          <a:p>
            <a:pPr lvl="1" eaLnBrk="1" hangingPunct="1"/>
            <a:r>
              <a:rPr lang="en-US" dirty="0" smtClean="0">
                <a:latin typeface="+mj-lt"/>
              </a:rPr>
              <a:t>AIHC Tribal Leader Health Summit – Swinomish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December 2014</a:t>
            </a:r>
          </a:p>
          <a:p>
            <a:endParaRPr lang="en-US" b="1" u="sng" dirty="0" smtClean="0"/>
          </a:p>
          <a:p>
            <a:pPr lvl="1" eaLnBrk="1" hangingPunct="1"/>
            <a:r>
              <a:rPr lang="en-US" dirty="0" smtClean="0">
                <a:latin typeface="+mj-lt"/>
              </a:rPr>
              <a:t>Portland Area Budget Formulation - Seattle</a:t>
            </a:r>
          </a:p>
          <a:p>
            <a:pPr lvl="1" eaLnBrk="1" hangingPunct="1"/>
            <a:r>
              <a:rPr lang="en-US" dirty="0" smtClean="0">
                <a:latin typeface="+mj-lt"/>
              </a:rPr>
              <a:t>WDSF Board Meeting - Seattle</a:t>
            </a:r>
          </a:p>
          <a:p>
            <a:pPr lvl="1" eaLnBrk="1" hangingPunct="1"/>
            <a:r>
              <a:rPr lang="en-US" dirty="0" smtClean="0">
                <a:latin typeface="+mj-lt"/>
              </a:rPr>
              <a:t>PHAB Board Meeting – Washington DC</a:t>
            </a:r>
          </a:p>
          <a:p>
            <a:pPr lvl="1" eaLnBrk="1" hangingPunct="1"/>
            <a:r>
              <a:rPr lang="en-US" dirty="0" smtClean="0">
                <a:latin typeface="+mj-lt"/>
              </a:rPr>
              <a:t>Lummi Nation Tribal Health - Lummi  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>
                <a:latin typeface="+mj-lt"/>
              </a:rPr>
              <a:t>January 2015</a:t>
            </a:r>
            <a:endParaRPr lang="en-US" b="1" u="sng" dirty="0">
              <a:latin typeface="+mj-lt"/>
            </a:endParaRP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>
                <a:latin typeface="+mj-lt"/>
              </a:rPr>
              <a:t>Public Health &amp; Medical Disaster Advisory Group - Kent</a:t>
            </a:r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Upcoming 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800" dirty="0" smtClean="0">
                <a:latin typeface="+mj-lt"/>
              </a:rPr>
              <a:t>PHAB Executive Committee – Tampa FL  </a:t>
            </a:r>
            <a:endParaRPr lang="en-US" sz="2800" dirty="0">
              <a:latin typeface="+mj-lt"/>
            </a:endParaRPr>
          </a:p>
          <a:p>
            <a:pPr marL="457200" lvl="1" indent="0" eaLnBrk="1" hangingPunct="1">
              <a:buNone/>
            </a:pPr>
            <a:r>
              <a:rPr lang="en-US" dirty="0" smtClean="0">
                <a:latin typeface="+mj-lt"/>
              </a:rPr>
              <a:t>	</a:t>
            </a:r>
            <a:r>
              <a:rPr lang="en-US" i="1" dirty="0" smtClean="0">
                <a:latin typeface="+mj-lt"/>
              </a:rPr>
              <a:t>    January 27-28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 ATNI – Lincoln City OR</a:t>
            </a:r>
            <a:endParaRPr lang="en-US" sz="2800" dirty="0">
              <a:latin typeface="+mj-lt"/>
            </a:endParaRPr>
          </a:p>
          <a:p>
            <a:pPr marL="914400" lvl="2" indent="0" eaLnBrk="1" hangingPunct="1">
              <a:buNone/>
            </a:pPr>
            <a:r>
              <a:rPr lang="en-US" sz="2800" i="1" dirty="0" smtClean="0">
                <a:latin typeface="+mj-lt"/>
              </a:rPr>
              <a:t>     February 2-5</a:t>
            </a:r>
          </a:p>
          <a:p>
            <a:pPr lvl="2" eaLnBrk="1" hangingPunct="1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Idaho Tribes/State Quarterly – Boise ID</a:t>
            </a:r>
          </a:p>
          <a:p>
            <a:pPr marL="914400" lvl="2" indent="0" eaLnBrk="1" hangingPunct="1">
              <a:buNone/>
            </a:pPr>
            <a:r>
              <a:rPr lang="en-US" sz="2800" i="1" dirty="0" smtClean="0">
                <a:latin typeface="+mj-lt"/>
              </a:rPr>
              <a:t>     February 5</a:t>
            </a:r>
          </a:p>
          <a:p>
            <a:pPr lvl="2" eaLnBrk="1" hangingPunct="1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CDC TCAC – Atlanta GA</a:t>
            </a:r>
          </a:p>
          <a:p>
            <a:pPr marL="914400" lvl="2" indent="0" eaLnBrk="1" hangingPunct="1">
              <a:buNone/>
            </a:pPr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     </a:t>
            </a:r>
            <a:r>
              <a:rPr lang="en-US" sz="2800" i="1" dirty="0" smtClean="0">
                <a:latin typeface="+mj-lt"/>
              </a:rPr>
              <a:t>February 10-11</a:t>
            </a:r>
            <a:endParaRPr lang="en-US" sz="2800" dirty="0">
              <a:latin typeface="+mj-lt"/>
            </a:endParaRPr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6858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95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Upcoming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NCAI Winter Conference – Washington DC</a:t>
            </a:r>
            <a:endParaRPr lang="en-US" dirty="0">
              <a:latin typeface="+mj-lt"/>
            </a:endParaRPr>
          </a:p>
          <a:p>
            <a:pPr marL="457200" lvl="1" indent="0" eaLnBrk="1" hangingPunct="1">
              <a:buNone/>
            </a:pPr>
            <a:r>
              <a:rPr lang="en-US" i="1" dirty="0">
                <a:latin typeface="+mj-lt"/>
              </a:rPr>
              <a:t>	     </a:t>
            </a:r>
            <a:r>
              <a:rPr lang="en-US" i="1" dirty="0" smtClean="0">
                <a:latin typeface="+mj-lt"/>
              </a:rPr>
              <a:t>February 23-25</a:t>
            </a:r>
            <a:endParaRPr lang="en-US" i="1" dirty="0">
              <a:latin typeface="+mj-lt"/>
            </a:endParaRP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>
                <a:latin typeface="+mj-lt"/>
              </a:rPr>
              <a:t> ASU “Opportunities &amp; Challenges to Providing Health Care in Indian Country” – Phoenix AZ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+mj-lt"/>
              </a:rPr>
              <a:t>    	    </a:t>
            </a:r>
            <a:r>
              <a:rPr lang="en-US" i="1" dirty="0" smtClean="0">
                <a:latin typeface="+mj-lt"/>
              </a:rPr>
              <a:t>February 25-27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Region 10 HHS Tribal Consultation – Seattle WA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March 12-13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Tribal Public Health Summit – Palm Springs CA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April 7-9</a:t>
            </a:r>
            <a:endParaRPr lang="en-US" sz="2400" dirty="0" smtClean="0">
              <a:latin typeface="+mj-lt"/>
            </a:endParaRPr>
          </a:p>
          <a:p>
            <a:pPr marL="457200" lvl="1" indent="0" eaLnBrk="1" hangingPunct="1"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1"/>
            <a:ext cx="7772400" cy="685800"/>
          </a:xfrm>
        </p:spPr>
        <p:txBody>
          <a:bodyPr/>
          <a:lstStyle/>
          <a:p>
            <a:r>
              <a:rPr lang="en-US" sz="3600" dirty="0" smtClean="0"/>
              <a:t>Employees Tenure w/Board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981200"/>
            <a:ext cx="7315200" cy="4800600"/>
          </a:xfrm>
        </p:spPr>
        <p:txBody>
          <a:bodyPr/>
          <a:lstStyle/>
          <a:p>
            <a:pPr algn="l"/>
            <a:r>
              <a:rPr lang="en-US" sz="2400" dirty="0" smtClean="0"/>
              <a:t>	</a:t>
            </a:r>
            <a:r>
              <a:rPr lang="en-US" sz="2400" i="1" dirty="0" smtClean="0">
                <a:latin typeface="+mj-lt"/>
              </a:rPr>
              <a:t>Jim Fry – 19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April)</a:t>
            </a:r>
          </a:p>
          <a:p>
            <a:pPr algn="l"/>
            <a:r>
              <a:rPr lang="en-US" sz="2400" i="1" dirty="0" smtClean="0">
                <a:latin typeface="+mj-lt"/>
              </a:rPr>
              <a:t>	Elaine Dado – 17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June)</a:t>
            </a: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Kerri Lopez – 16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May)</a:t>
            </a: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Tom Becker – 16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July)</a:t>
            </a: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Tam Lutz – 15 </a:t>
            </a:r>
            <a:r>
              <a:rPr lang="en-US" sz="2400" i="1" dirty="0" err="1" smtClean="0">
                <a:latin typeface="+mj-lt"/>
              </a:rPr>
              <a:t>yrs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Joe </a:t>
            </a:r>
            <a:r>
              <a:rPr lang="en-US" sz="2400" i="1" dirty="0" err="1" smtClean="0">
                <a:latin typeface="+mj-lt"/>
              </a:rPr>
              <a:t>Finkbonner</a:t>
            </a:r>
            <a:r>
              <a:rPr lang="en-US" sz="2400" i="1" dirty="0" smtClean="0">
                <a:latin typeface="+mj-lt"/>
              </a:rPr>
              <a:t> – 13 </a:t>
            </a:r>
            <a:r>
              <a:rPr lang="en-US" sz="2400" i="1" dirty="0" err="1" smtClean="0">
                <a:latin typeface="+mj-lt"/>
              </a:rPr>
              <a:t>yrs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Eric Vinson – 13 </a:t>
            </a:r>
            <a:r>
              <a:rPr lang="en-US" sz="2400" i="1" dirty="0" err="1" smtClean="0">
                <a:latin typeface="+mj-lt"/>
              </a:rPr>
              <a:t>yrs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Stephanie Craig-Rushing – 13 </a:t>
            </a:r>
            <a:r>
              <a:rPr lang="en-US" sz="2400" i="1" dirty="0" err="1" smtClean="0">
                <a:latin typeface="+mj-lt"/>
              </a:rPr>
              <a:t>yrs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sz="2400" i="1" dirty="0">
                <a:latin typeface="+mj-lt"/>
              </a:rPr>
              <a:t>	Jim Roberts – 12 </a:t>
            </a:r>
            <a:r>
              <a:rPr lang="en-US" sz="2400" i="1" dirty="0" err="1" smtClean="0">
                <a:latin typeface="+mj-lt"/>
              </a:rPr>
              <a:t>yrs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sz="2400" i="1" dirty="0" smtClean="0">
                <a:latin typeface="+mj-lt"/>
              </a:rPr>
              <a:t>	Don Head – 12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February)</a:t>
            </a:r>
          </a:p>
          <a:p>
            <a:pPr algn="l"/>
            <a:r>
              <a:rPr lang="en-US" sz="2400" i="1" dirty="0">
                <a:latin typeface="+mj-lt"/>
              </a:rPr>
              <a:t>	</a:t>
            </a:r>
            <a:r>
              <a:rPr lang="en-US" sz="2400" i="1" dirty="0" smtClean="0">
                <a:latin typeface="+mj-lt"/>
              </a:rPr>
              <a:t>Mike Feroglia – 12 </a:t>
            </a:r>
            <a:r>
              <a:rPr lang="en-US" sz="2400" i="1" dirty="0" err="1" smtClean="0">
                <a:latin typeface="+mj-lt"/>
              </a:rPr>
              <a:t>yrs</a:t>
            </a:r>
            <a:r>
              <a:rPr lang="en-US" sz="2400" i="1" dirty="0" smtClean="0">
                <a:latin typeface="+mj-lt"/>
              </a:rPr>
              <a:t> (in March)</a:t>
            </a:r>
            <a:endParaRPr lang="en-US" sz="2400" i="1" dirty="0">
              <a:latin typeface="+mj-lt"/>
            </a:endParaRP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03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156</Words>
  <Application>Microsoft Office PowerPoint</Application>
  <PresentationFormat>On-screen Show (4:3)</PresentationFormat>
  <Paragraphs>88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Executive Director Report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Employees Tenure w/Board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261</cp:revision>
  <cp:lastPrinted>2015-01-16T16:49:49Z</cp:lastPrinted>
  <dcterms:created xsi:type="dcterms:W3CDTF">2006-05-10T19:07:33Z</dcterms:created>
  <dcterms:modified xsi:type="dcterms:W3CDTF">2015-01-16T16:50:33Z</dcterms:modified>
</cp:coreProperties>
</file>