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Override1.xml" ContentType="application/vnd.openxmlformats-officedocument.themeOverrid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233" r:id="rId2"/>
    <p:sldMasterId id="2147484718" r:id="rId3"/>
    <p:sldMasterId id="2147485034" r:id="rId4"/>
  </p:sldMasterIdLst>
  <p:notesMasterIdLst>
    <p:notesMasterId r:id="rId23"/>
  </p:notesMasterIdLst>
  <p:handoutMasterIdLst>
    <p:handoutMasterId r:id="rId24"/>
  </p:handoutMasterIdLst>
  <p:sldIdLst>
    <p:sldId id="384" r:id="rId5"/>
    <p:sldId id="409" r:id="rId6"/>
    <p:sldId id="416" r:id="rId7"/>
    <p:sldId id="407" r:id="rId8"/>
    <p:sldId id="406" r:id="rId9"/>
    <p:sldId id="411" r:id="rId10"/>
    <p:sldId id="389" r:id="rId11"/>
    <p:sldId id="408" r:id="rId12"/>
    <p:sldId id="410" r:id="rId13"/>
    <p:sldId id="392" r:id="rId14"/>
    <p:sldId id="414" r:id="rId15"/>
    <p:sldId id="417" r:id="rId16"/>
    <p:sldId id="415" r:id="rId17"/>
    <p:sldId id="413" r:id="rId18"/>
    <p:sldId id="381" r:id="rId19"/>
    <p:sldId id="378" r:id="rId20"/>
    <p:sldId id="393" r:id="rId21"/>
    <p:sldId id="394" r:id="rId22"/>
  </p:sldIdLst>
  <p:sldSz cx="9144000" cy="6858000" type="screen4x3"/>
  <p:notesSz cx="7010400" cy="9296400"/>
  <p:defaultTextStyle>
    <a:defPPr>
      <a:defRPr lang="en-US"/>
    </a:defPPr>
    <a:lvl1pPr algn="l" rtl="0" fontAlgn="base">
      <a:spcBef>
        <a:spcPct val="0"/>
      </a:spcBef>
      <a:spcAft>
        <a:spcPct val="0"/>
      </a:spcAft>
      <a:defRPr sz="2800" kern="1200">
        <a:solidFill>
          <a:schemeClr val="tx1"/>
        </a:solidFill>
        <a:latin typeface="Tw Cen MT" pitchFamily="34" charset="0"/>
        <a:ea typeface="+mn-ea"/>
        <a:cs typeface="+mn-cs"/>
      </a:defRPr>
    </a:lvl1pPr>
    <a:lvl2pPr marL="454025" indent="1588" algn="l" rtl="0" fontAlgn="base">
      <a:spcBef>
        <a:spcPct val="0"/>
      </a:spcBef>
      <a:spcAft>
        <a:spcPct val="0"/>
      </a:spcAft>
      <a:defRPr sz="2800" kern="1200">
        <a:solidFill>
          <a:schemeClr val="tx1"/>
        </a:solidFill>
        <a:latin typeface="Tw Cen MT" pitchFamily="34" charset="0"/>
        <a:ea typeface="+mn-ea"/>
        <a:cs typeface="+mn-cs"/>
      </a:defRPr>
    </a:lvl2pPr>
    <a:lvl3pPr marL="911225" indent="1588" algn="l" rtl="0" fontAlgn="base">
      <a:spcBef>
        <a:spcPct val="0"/>
      </a:spcBef>
      <a:spcAft>
        <a:spcPct val="0"/>
      </a:spcAft>
      <a:defRPr sz="2800" kern="1200">
        <a:solidFill>
          <a:schemeClr val="tx1"/>
        </a:solidFill>
        <a:latin typeface="Tw Cen MT" pitchFamily="34" charset="0"/>
        <a:ea typeface="+mn-ea"/>
        <a:cs typeface="+mn-cs"/>
      </a:defRPr>
    </a:lvl3pPr>
    <a:lvl4pPr marL="1368425" indent="1588" algn="l" rtl="0" fontAlgn="base">
      <a:spcBef>
        <a:spcPct val="0"/>
      </a:spcBef>
      <a:spcAft>
        <a:spcPct val="0"/>
      </a:spcAft>
      <a:defRPr sz="2800" kern="1200">
        <a:solidFill>
          <a:schemeClr val="tx1"/>
        </a:solidFill>
        <a:latin typeface="Tw Cen MT" pitchFamily="34" charset="0"/>
        <a:ea typeface="+mn-ea"/>
        <a:cs typeface="+mn-cs"/>
      </a:defRPr>
    </a:lvl4pPr>
    <a:lvl5pPr marL="1825625" indent="1588" algn="l" rtl="0" fontAlgn="base">
      <a:spcBef>
        <a:spcPct val="0"/>
      </a:spcBef>
      <a:spcAft>
        <a:spcPct val="0"/>
      </a:spcAft>
      <a:defRPr sz="2800" kern="1200">
        <a:solidFill>
          <a:schemeClr val="tx1"/>
        </a:solidFill>
        <a:latin typeface="Tw Cen MT" pitchFamily="34" charset="0"/>
        <a:ea typeface="+mn-ea"/>
        <a:cs typeface="+mn-cs"/>
      </a:defRPr>
    </a:lvl5pPr>
    <a:lvl6pPr marL="2286000" algn="l" defTabSz="914400" rtl="0" eaLnBrk="1" latinLnBrk="0" hangingPunct="1">
      <a:defRPr sz="2800" kern="1200">
        <a:solidFill>
          <a:schemeClr val="tx1"/>
        </a:solidFill>
        <a:latin typeface="Tw Cen MT" pitchFamily="34" charset="0"/>
        <a:ea typeface="+mn-ea"/>
        <a:cs typeface="+mn-cs"/>
      </a:defRPr>
    </a:lvl6pPr>
    <a:lvl7pPr marL="2743200" algn="l" defTabSz="914400" rtl="0" eaLnBrk="1" latinLnBrk="0" hangingPunct="1">
      <a:defRPr sz="2800" kern="1200">
        <a:solidFill>
          <a:schemeClr val="tx1"/>
        </a:solidFill>
        <a:latin typeface="Tw Cen MT" pitchFamily="34" charset="0"/>
        <a:ea typeface="+mn-ea"/>
        <a:cs typeface="+mn-cs"/>
      </a:defRPr>
    </a:lvl7pPr>
    <a:lvl8pPr marL="3200400" algn="l" defTabSz="914400" rtl="0" eaLnBrk="1" latinLnBrk="0" hangingPunct="1">
      <a:defRPr sz="2800" kern="1200">
        <a:solidFill>
          <a:schemeClr val="tx1"/>
        </a:solidFill>
        <a:latin typeface="Tw Cen MT" pitchFamily="34" charset="0"/>
        <a:ea typeface="+mn-ea"/>
        <a:cs typeface="+mn-cs"/>
      </a:defRPr>
    </a:lvl8pPr>
    <a:lvl9pPr marL="3657600" algn="l" defTabSz="914400" rtl="0" eaLnBrk="1" latinLnBrk="0" hangingPunct="1">
      <a:defRPr sz="2800" kern="1200">
        <a:solidFill>
          <a:schemeClr val="tx1"/>
        </a:solidFill>
        <a:latin typeface="Tw Cen MT"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8047"/>
    <a:srgbClr val="4CDF45"/>
    <a:srgbClr val="4D4D4D"/>
    <a:srgbClr val="CE30A5"/>
    <a:srgbClr val="94B6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543" autoAdjust="0"/>
    <p:restoredTop sz="48352" autoAdjust="0"/>
  </p:normalViewPr>
  <p:slideViewPr>
    <p:cSldViewPr>
      <p:cViewPr varScale="1">
        <p:scale>
          <a:sx n="50" d="100"/>
          <a:sy n="50" d="100"/>
        </p:scale>
        <p:origin x="2178" y="6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81" d="100"/>
          <a:sy n="81" d="100"/>
        </p:scale>
        <p:origin x="3138"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a:defRPr sz="1200"/>
            </a:lvl1pPr>
          </a:lstStyle>
          <a:p>
            <a:pPr>
              <a:defRPr/>
            </a:pPr>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a:defRPr sz="1200"/>
            </a:lvl1pPr>
          </a:lstStyle>
          <a:p>
            <a:pPr>
              <a:defRPr/>
            </a:pPr>
            <a:fld id="{1FFFAF3D-FB03-4124-B348-58563405CA72}" type="datetimeFigureOut">
              <a:rPr lang="en-US"/>
              <a:pPr>
                <a:defRPr/>
              </a:pPr>
              <a:t>1/16/2015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3177" tIns="46589" rIns="93177" bIns="46589" rtlCol="0" anchor="b"/>
          <a:lstStyle>
            <a:lvl1pPr algn="r">
              <a:defRPr sz="1200"/>
            </a:lvl1pPr>
          </a:lstStyle>
          <a:p>
            <a:pPr>
              <a:defRPr/>
            </a:pPr>
            <a:fld id="{FBCA2BDC-EB31-4036-9C68-50937EE74835}" type="slidenum">
              <a:rPr lang="en-US"/>
              <a:pPr>
                <a:defRPr/>
              </a:pPr>
              <a:t>‹#›</a:t>
            </a:fld>
            <a:endParaRPr lang="en-US" dirty="0"/>
          </a:p>
        </p:txBody>
      </p:sp>
    </p:spTree>
    <p:extLst>
      <p:ext uri="{BB962C8B-B14F-4D97-AF65-F5344CB8AC3E}">
        <p14:creationId xmlns:p14="http://schemas.microsoft.com/office/powerpoint/2010/main" val="1874798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43B1DA9A-845F-4C79-802D-F99A316E7EFB}" type="datetimeFigureOut">
              <a:rPr lang="en-US"/>
              <a:pPr>
                <a:defRPr/>
              </a:pPr>
              <a:t>1/16/2015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9DCD8583-8D41-4903-94E7-7B48F1178445}" type="slidenum">
              <a:rPr lang="en-US"/>
              <a:pPr>
                <a:defRPr/>
              </a:pPr>
              <a:t>‹#›</a:t>
            </a:fld>
            <a:endParaRPr lang="en-US" dirty="0"/>
          </a:p>
        </p:txBody>
      </p:sp>
    </p:spTree>
    <p:extLst>
      <p:ext uri="{BB962C8B-B14F-4D97-AF65-F5344CB8AC3E}">
        <p14:creationId xmlns:p14="http://schemas.microsoft.com/office/powerpoint/2010/main" val="2717016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4025" algn="l" rtl="0" eaLnBrk="0" fontAlgn="base" hangingPunct="0">
      <a:spcBef>
        <a:spcPct val="30000"/>
      </a:spcBef>
      <a:spcAft>
        <a:spcPct val="0"/>
      </a:spcAft>
      <a:defRPr sz="1200" kern="1200">
        <a:solidFill>
          <a:schemeClr val="tx1"/>
        </a:solidFill>
        <a:latin typeface="+mn-lt"/>
        <a:ea typeface="+mn-ea"/>
        <a:cs typeface="+mn-cs"/>
      </a:defRPr>
    </a:lvl2pPr>
    <a:lvl3pPr marL="911225" algn="l" rtl="0" eaLnBrk="0" fontAlgn="base" hangingPunct="0">
      <a:spcBef>
        <a:spcPct val="30000"/>
      </a:spcBef>
      <a:spcAft>
        <a:spcPct val="0"/>
      </a:spcAft>
      <a:defRPr sz="1200" kern="1200">
        <a:solidFill>
          <a:schemeClr val="tx1"/>
        </a:solidFill>
        <a:latin typeface="+mn-lt"/>
        <a:ea typeface="+mn-ea"/>
        <a:cs typeface="+mn-cs"/>
      </a:defRPr>
    </a:lvl3pPr>
    <a:lvl4pPr marL="1368425" algn="l" rtl="0" eaLnBrk="0" fontAlgn="base" hangingPunct="0">
      <a:spcBef>
        <a:spcPct val="30000"/>
      </a:spcBef>
      <a:spcAft>
        <a:spcPct val="0"/>
      </a:spcAft>
      <a:defRPr sz="1200" kern="1200">
        <a:solidFill>
          <a:schemeClr val="tx1"/>
        </a:solidFill>
        <a:latin typeface="+mn-lt"/>
        <a:ea typeface="+mn-ea"/>
        <a:cs typeface="+mn-cs"/>
      </a:defRPr>
    </a:lvl4pPr>
    <a:lvl5pPr marL="1825625" algn="l" rtl="0" eaLnBrk="0" fontAlgn="base" hangingPunct="0">
      <a:spcBef>
        <a:spcPct val="30000"/>
      </a:spcBef>
      <a:spcAft>
        <a:spcPct val="0"/>
      </a:spcAft>
      <a:defRPr sz="1200" kern="1200">
        <a:solidFill>
          <a:schemeClr val="tx1"/>
        </a:solidFill>
        <a:latin typeface="+mn-lt"/>
        <a:ea typeface="+mn-ea"/>
        <a:cs typeface="+mn-cs"/>
      </a:defRPr>
    </a:lvl5pPr>
    <a:lvl6pPr marL="2284932" algn="l" defTabSz="913972" rtl="0" eaLnBrk="1" latinLnBrk="0" hangingPunct="1">
      <a:defRPr sz="1200" kern="1200">
        <a:solidFill>
          <a:schemeClr val="tx1"/>
        </a:solidFill>
        <a:latin typeface="+mn-lt"/>
        <a:ea typeface="+mn-ea"/>
        <a:cs typeface="+mn-cs"/>
      </a:defRPr>
    </a:lvl6pPr>
    <a:lvl7pPr marL="2741916" algn="l" defTabSz="913972" rtl="0" eaLnBrk="1" latinLnBrk="0" hangingPunct="1">
      <a:defRPr sz="1200" kern="1200">
        <a:solidFill>
          <a:schemeClr val="tx1"/>
        </a:solidFill>
        <a:latin typeface="+mn-lt"/>
        <a:ea typeface="+mn-ea"/>
        <a:cs typeface="+mn-cs"/>
      </a:defRPr>
    </a:lvl7pPr>
    <a:lvl8pPr marL="3198904" algn="l" defTabSz="913972" rtl="0" eaLnBrk="1" latinLnBrk="0" hangingPunct="1">
      <a:defRPr sz="1200" kern="1200">
        <a:solidFill>
          <a:schemeClr val="tx1"/>
        </a:solidFill>
        <a:latin typeface="+mn-lt"/>
        <a:ea typeface="+mn-ea"/>
        <a:cs typeface="+mn-cs"/>
      </a:defRPr>
    </a:lvl8pPr>
    <a:lvl9pPr marL="3655888" algn="l" defTabSz="91397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88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0A884B24-72CD-48A9-A8F8-CCE93758B5AD}" type="slidenum">
              <a:rPr lang="en-US" smtClean="0"/>
              <a:pPr>
                <a:defRPr/>
              </a:pPr>
              <a:t>1</a:t>
            </a:fld>
            <a:endParaRPr lang="en-US" dirty="0"/>
          </a:p>
        </p:txBody>
      </p:sp>
    </p:spTree>
    <p:extLst>
      <p:ext uri="{BB962C8B-B14F-4D97-AF65-F5344CB8AC3E}">
        <p14:creationId xmlns:p14="http://schemas.microsoft.com/office/powerpoint/2010/main" val="23478842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4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351367ED-EAF0-48B8-BF52-BD8CEB3BDEE1}" type="slidenum">
              <a:rPr lang="en-US" smtClean="0"/>
              <a:pPr>
                <a:defRPr/>
              </a:pPr>
              <a:t>10</a:t>
            </a:fld>
            <a:endParaRPr lang="en-US" dirty="0"/>
          </a:p>
        </p:txBody>
      </p:sp>
    </p:spTree>
    <p:extLst>
      <p:ext uri="{BB962C8B-B14F-4D97-AF65-F5344CB8AC3E}">
        <p14:creationId xmlns:p14="http://schemas.microsoft.com/office/powerpoint/2010/main" val="3188059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defRPr/>
            </a:pPr>
            <a:endParaRPr lang="en-US" altLang="en-US" sz="1000"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a:defRPr/>
            </a:pPr>
            <a:fld id="{9DCD8583-8D41-4903-94E7-7B48F1178445}" type="slidenum">
              <a:rPr lang="en-US" smtClean="0"/>
              <a:pPr>
                <a:defRPr/>
              </a:pPr>
              <a:t>11</a:t>
            </a:fld>
            <a:endParaRPr lang="en-US" dirty="0"/>
          </a:p>
        </p:txBody>
      </p:sp>
    </p:spTree>
    <p:extLst>
      <p:ext uri="{BB962C8B-B14F-4D97-AF65-F5344CB8AC3E}">
        <p14:creationId xmlns:p14="http://schemas.microsoft.com/office/powerpoint/2010/main" val="19487311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DCD8583-8D41-4903-94E7-7B48F1178445}" type="slidenum">
              <a:rPr lang="en-US" smtClean="0"/>
              <a:pPr>
                <a:defRPr/>
              </a:pPr>
              <a:t>12</a:t>
            </a:fld>
            <a:endParaRPr lang="en-US" dirty="0"/>
          </a:p>
        </p:txBody>
      </p:sp>
    </p:spTree>
    <p:extLst>
      <p:ext uri="{BB962C8B-B14F-4D97-AF65-F5344CB8AC3E}">
        <p14:creationId xmlns:p14="http://schemas.microsoft.com/office/powerpoint/2010/main" val="19487311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CC0D9CD-8F94-4390-91B3-D36A6C0BE10A}" type="slidenum">
              <a:rPr lang="en-US">
                <a:solidFill>
                  <a:srgbClr val="000000"/>
                </a:solidFill>
              </a:rPr>
              <a:pPr fontAlgn="base">
                <a:spcBef>
                  <a:spcPct val="0"/>
                </a:spcBef>
                <a:spcAft>
                  <a:spcPct val="0"/>
                </a:spcAft>
                <a:defRPr/>
              </a:pPr>
              <a:t>13</a:t>
            </a:fld>
            <a:endParaRPr lang="en-US" dirty="0">
              <a:solidFill>
                <a:srgbClr val="000000"/>
              </a:solidFill>
            </a:endParaRPr>
          </a:p>
        </p:txBody>
      </p:sp>
      <p:sp>
        <p:nvSpPr>
          <p:cNvPr id="96259"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4" tIns="46587" rIns="93174" bIns="46587" anchor="b"/>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r" eaLnBrk="1" hangingPunct="1"/>
            <a:fld id="{A2553AD8-8EA4-4AC9-B01B-8810AFD6DBB7}" type="slidenum">
              <a:rPr lang="en-US" altLang="en-US" sz="1200">
                <a:solidFill>
                  <a:srgbClr val="000000"/>
                </a:solidFill>
                <a:latin typeface="Arial" charset="0"/>
              </a:rPr>
              <a:pPr algn="r" eaLnBrk="1" hangingPunct="1"/>
              <a:t>13</a:t>
            </a:fld>
            <a:endParaRPr lang="en-US" altLang="en-US" sz="1200" dirty="0">
              <a:solidFill>
                <a:srgbClr val="000000"/>
              </a:solidFill>
              <a:latin typeface="Arial" charset="0"/>
            </a:endParaRPr>
          </a:p>
        </p:txBody>
      </p:sp>
      <p:sp>
        <p:nvSpPr>
          <p:cNvPr id="96260" name="Rectangle 2"/>
          <p:cNvSpPr>
            <a:spLocks noGrp="1" noRot="1" noChangeAspect="1" noChangeArrowheads="1" noTextEdit="1"/>
          </p:cNvSpPr>
          <p:nvPr>
            <p:ph type="sldImg"/>
          </p:nvPr>
        </p:nvSpPr>
        <p:spPr bwMode="auto">
          <a:xfrm>
            <a:off x="1169988" y="685800"/>
            <a:ext cx="4673600" cy="35052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1" name="Rectangle 3"/>
          <p:cNvSpPr>
            <a:spLocks noGrp="1" noChangeArrowheads="1"/>
          </p:cNvSpPr>
          <p:nvPr>
            <p:ph type="body" idx="1"/>
          </p:nvPr>
        </p:nvSpPr>
        <p:spPr bwMode="auto">
          <a:xfrm>
            <a:off x="914400" y="4421188"/>
            <a:ext cx="5181600" cy="4189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3" rIns="91429" bIns="45713" numCol="1" anchor="t" anchorCtr="0" compatLnSpc="1">
            <a:prstTxWarp prst="textNoShape">
              <a:avLst/>
            </a:prstTxWarp>
          </a:bodyPr>
          <a:lstStyle/>
          <a:p>
            <a:pPr eaLnBrk="1" hangingPunct="1">
              <a:spcBef>
                <a:spcPct val="0"/>
              </a:spcBef>
            </a:pPr>
            <a:endParaRPr lang="en-US" altLang="en-US" dirty="0" smtClean="0"/>
          </a:p>
          <a:p>
            <a:pPr eaLnBrk="1" hangingPunct="1">
              <a:spcBef>
                <a:spcPct val="0"/>
              </a:spcBef>
            </a:pPr>
            <a:endParaRPr lang="en-US" altLang="en-US" dirty="0" smtClean="0"/>
          </a:p>
          <a:p>
            <a:pPr eaLnBrk="1" hangingPunct="1">
              <a:spcBef>
                <a:spcPct val="0"/>
              </a:spcBef>
            </a:pPr>
            <a:endParaRPr lang="en-US" altLang="en-US" dirty="0" smtClean="0"/>
          </a:p>
        </p:txBody>
      </p:sp>
    </p:spTree>
    <p:extLst>
      <p:ext uri="{BB962C8B-B14F-4D97-AF65-F5344CB8AC3E}">
        <p14:creationId xmlns:p14="http://schemas.microsoft.com/office/powerpoint/2010/main" val="583423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DCD8583-8D41-4903-94E7-7B48F1178445}" type="slidenum">
              <a:rPr lang="en-US" smtClean="0"/>
              <a:pPr>
                <a:defRPr/>
              </a:pPr>
              <a:t>14</a:t>
            </a:fld>
            <a:endParaRPr lang="en-US" dirty="0"/>
          </a:p>
        </p:txBody>
      </p:sp>
    </p:spTree>
    <p:extLst>
      <p:ext uri="{BB962C8B-B14F-4D97-AF65-F5344CB8AC3E}">
        <p14:creationId xmlns:p14="http://schemas.microsoft.com/office/powerpoint/2010/main" val="2123645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60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C4F4CEA3-AEDA-4458-8058-B591CA412BFD}" type="slidenum">
              <a:rPr lang="en-US" smtClean="0"/>
              <a:pPr>
                <a:defRPr/>
              </a:pPr>
              <a:t>15</a:t>
            </a:fld>
            <a:endParaRPr lang="en-US" dirty="0"/>
          </a:p>
        </p:txBody>
      </p:sp>
    </p:spTree>
    <p:extLst>
      <p:ext uri="{BB962C8B-B14F-4D97-AF65-F5344CB8AC3E}">
        <p14:creationId xmlns:p14="http://schemas.microsoft.com/office/powerpoint/2010/main" val="3335693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1F8D93CC-5972-428E-AEA4-788E5700336F}" type="slidenum">
              <a:rPr lang="en-US">
                <a:solidFill>
                  <a:prstClr val="black"/>
                </a:solidFill>
              </a:rPr>
              <a:pPr>
                <a:defRPr/>
              </a:pPr>
              <a:t>16</a:t>
            </a:fld>
            <a:endParaRPr lang="en-US" dirty="0">
              <a:solidFill>
                <a:prstClr val="black"/>
              </a:solidFill>
            </a:endParaRPr>
          </a:p>
        </p:txBody>
      </p:sp>
    </p:spTree>
    <p:extLst>
      <p:ext uri="{BB962C8B-B14F-4D97-AF65-F5344CB8AC3E}">
        <p14:creationId xmlns:p14="http://schemas.microsoft.com/office/powerpoint/2010/main" val="3645958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7CAF34CD-5DA3-4262-9590-07FDC2BD6AEE}" type="slidenum">
              <a:rPr lang="en-US" smtClean="0"/>
              <a:pPr>
                <a:defRPr/>
              </a:pPr>
              <a:t>17</a:t>
            </a:fld>
            <a:endParaRPr lang="en-US" dirty="0"/>
          </a:p>
        </p:txBody>
      </p:sp>
    </p:spTree>
    <p:extLst>
      <p:ext uri="{BB962C8B-B14F-4D97-AF65-F5344CB8AC3E}">
        <p14:creationId xmlns:p14="http://schemas.microsoft.com/office/powerpoint/2010/main" val="21734457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4" name="Slide Number Placeholder 3"/>
          <p:cNvSpPr>
            <a:spLocks noGrp="1"/>
          </p:cNvSpPr>
          <p:nvPr>
            <p:ph type="sldNum" sz="quarter" idx="5"/>
          </p:nvPr>
        </p:nvSpPr>
        <p:spPr/>
        <p:txBody>
          <a:bodyPr/>
          <a:lstStyle/>
          <a:p>
            <a:pPr>
              <a:defRPr/>
            </a:pPr>
            <a:fld id="{773332B6-B48F-4752-89FA-AB1CC0561A62}" type="slidenum">
              <a:rPr lang="en-US" smtClean="0"/>
              <a:pPr>
                <a:defRPr/>
              </a:pPr>
              <a:t>18</a:t>
            </a:fld>
            <a:endParaRPr lang="en-US" dirty="0"/>
          </a:p>
        </p:txBody>
      </p:sp>
    </p:spTree>
    <p:extLst>
      <p:ext uri="{BB962C8B-B14F-4D97-AF65-F5344CB8AC3E}">
        <p14:creationId xmlns:p14="http://schemas.microsoft.com/office/powerpoint/2010/main" val="418656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9FCDF6-E36D-472D-AD62-A93A360C39D8}" type="slidenum">
              <a:rPr lang="en-US">
                <a:solidFill>
                  <a:srgbClr val="000000"/>
                </a:solidFill>
              </a:rPr>
              <a:pPr fontAlgn="base">
                <a:spcBef>
                  <a:spcPct val="0"/>
                </a:spcBef>
                <a:spcAft>
                  <a:spcPct val="0"/>
                </a:spcAft>
                <a:defRPr/>
              </a:pPr>
              <a:t>2</a:t>
            </a:fld>
            <a:endParaRPr lang="en-US" dirty="0">
              <a:solidFill>
                <a:srgbClr val="000000"/>
              </a:solidFill>
            </a:endParaRPr>
          </a:p>
        </p:txBody>
      </p:sp>
      <p:sp>
        <p:nvSpPr>
          <p:cNvPr id="80899"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4" tIns="46587" rIns="93174" bIns="46587" anchor="b"/>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r" eaLnBrk="1" hangingPunct="1"/>
            <a:fld id="{CA8EC3F6-9FFF-410D-9564-D1131E680773}" type="slidenum">
              <a:rPr lang="en-US" altLang="en-US" sz="1200">
                <a:solidFill>
                  <a:srgbClr val="000000"/>
                </a:solidFill>
                <a:latin typeface="Arial" charset="0"/>
              </a:rPr>
              <a:pPr algn="r" eaLnBrk="1" hangingPunct="1"/>
              <a:t>2</a:t>
            </a:fld>
            <a:endParaRPr lang="en-US" altLang="en-US" sz="1200" dirty="0">
              <a:solidFill>
                <a:srgbClr val="000000"/>
              </a:solidFill>
              <a:latin typeface="Arial" charset="0"/>
            </a:endParaRPr>
          </a:p>
        </p:txBody>
      </p:sp>
      <p:sp>
        <p:nvSpPr>
          <p:cNvPr id="80900" name="Rectangle 2"/>
          <p:cNvSpPr>
            <a:spLocks noGrp="1" noRot="1" noChangeAspect="1" noChangeArrowheads="1" noTextEdit="1"/>
          </p:cNvSpPr>
          <p:nvPr>
            <p:ph type="sldImg"/>
          </p:nvPr>
        </p:nvSpPr>
        <p:spPr bwMode="auto">
          <a:xfrm>
            <a:off x="1295400" y="152400"/>
            <a:ext cx="4673600" cy="35052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1" name="Rectangle 3"/>
          <p:cNvSpPr>
            <a:spLocks noGrp="1" noChangeArrowheads="1"/>
          </p:cNvSpPr>
          <p:nvPr>
            <p:ph type="body" idx="1"/>
          </p:nvPr>
        </p:nvSpPr>
        <p:spPr bwMode="auto">
          <a:xfrm>
            <a:off x="914400" y="3810000"/>
            <a:ext cx="5715000" cy="4875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9" tIns="45713" rIns="91429" bIns="45713" numCol="1" anchor="t" anchorCtr="0" compatLnSpc="1">
            <a:prstTxWarp prst="textNoShape">
              <a:avLst/>
            </a:prstTxWarp>
            <a:normAutofit/>
          </a:bodyPr>
          <a:lstStyle/>
          <a:p>
            <a:pPr eaLnBrk="1" hangingPunct="1">
              <a:spcBef>
                <a:spcPct val="0"/>
              </a:spcBef>
            </a:pPr>
            <a:endParaRPr lang="en-US" altLang="en-US" dirty="0" smtClean="0"/>
          </a:p>
        </p:txBody>
      </p:sp>
    </p:spTree>
    <p:extLst>
      <p:ext uri="{BB962C8B-B14F-4D97-AF65-F5344CB8AC3E}">
        <p14:creationId xmlns:p14="http://schemas.microsoft.com/office/powerpoint/2010/main" val="36214998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DCD8583-8D41-4903-94E7-7B48F1178445}"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2987567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DCD8583-8D41-4903-94E7-7B48F1178445}" type="slidenum">
              <a:rPr lang="en-US" smtClean="0"/>
              <a:pPr>
                <a:defRPr/>
              </a:pPr>
              <a:t>4</a:t>
            </a:fld>
            <a:endParaRPr lang="en-US" dirty="0"/>
          </a:p>
        </p:txBody>
      </p:sp>
    </p:spTree>
    <p:extLst>
      <p:ext uri="{BB962C8B-B14F-4D97-AF65-F5344CB8AC3E}">
        <p14:creationId xmlns:p14="http://schemas.microsoft.com/office/powerpoint/2010/main" val="2987567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smtClean="0"/>
          </a:p>
        </p:txBody>
      </p:sp>
      <p:sp>
        <p:nvSpPr>
          <p:cNvPr id="4" name="Slide Number Placeholder 3"/>
          <p:cNvSpPr>
            <a:spLocks noGrp="1"/>
          </p:cNvSpPr>
          <p:nvPr>
            <p:ph type="sldNum" sz="quarter" idx="10"/>
          </p:nvPr>
        </p:nvSpPr>
        <p:spPr/>
        <p:txBody>
          <a:bodyPr/>
          <a:lstStyle/>
          <a:p>
            <a:pPr>
              <a:defRPr/>
            </a:pPr>
            <a:fld id="{9DCD8583-8D41-4903-94E7-7B48F1178445}" type="slidenum">
              <a:rPr lang="en-US" smtClean="0"/>
              <a:pPr>
                <a:defRPr/>
              </a:pPr>
              <a:t>5</a:t>
            </a:fld>
            <a:endParaRPr lang="en-US" dirty="0"/>
          </a:p>
        </p:txBody>
      </p:sp>
    </p:spTree>
    <p:extLst>
      <p:ext uri="{BB962C8B-B14F-4D97-AF65-F5344CB8AC3E}">
        <p14:creationId xmlns:p14="http://schemas.microsoft.com/office/powerpoint/2010/main" val="1685034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a:bodyPr>
          <a:lstStyle/>
          <a:p>
            <a:pPr>
              <a:defRPr/>
            </a:pP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655EFD3B-7914-4CCC-AEB9-CE9BE30C0D7F}" type="slidenum">
              <a:rPr lang="en-US" smtClean="0"/>
              <a:pPr>
                <a:defRPr/>
              </a:pPr>
              <a:t>6</a:t>
            </a:fld>
            <a:endParaRPr lang="en-US" dirty="0"/>
          </a:p>
        </p:txBody>
      </p:sp>
    </p:spTree>
    <p:extLst>
      <p:ext uri="{BB962C8B-B14F-4D97-AF65-F5344CB8AC3E}">
        <p14:creationId xmlns:p14="http://schemas.microsoft.com/office/powerpoint/2010/main" val="2886358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a:defRPr/>
            </a:pPr>
            <a:fld id="{321499D4-E3C2-467C-B111-3AEF88E8FA42}" type="slidenum">
              <a:rPr lang="en-US">
                <a:solidFill>
                  <a:srgbClr val="000000"/>
                </a:solidFill>
              </a:rPr>
              <a:pPr>
                <a:defRPr/>
              </a:pPr>
              <a:t>7</a:t>
            </a:fld>
            <a:endParaRPr lang="en-US" dirty="0">
              <a:solidFill>
                <a:srgbClr val="000000"/>
              </a:solidFill>
            </a:endParaRPr>
          </a:p>
        </p:txBody>
      </p:sp>
      <p:sp>
        <p:nvSpPr>
          <p:cNvPr id="79875"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7" tIns="45718" rIns="91437" bIns="45718" anchor="b"/>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r" eaLnBrk="1" hangingPunct="1"/>
            <a:fld id="{E76FC7CB-E2B0-4EEA-809B-2EFCF087B57B}" type="slidenum">
              <a:rPr lang="en-US" altLang="en-US" sz="1200">
                <a:solidFill>
                  <a:srgbClr val="000000"/>
                </a:solidFill>
                <a:latin typeface="Arial" charset="0"/>
              </a:rPr>
              <a:pPr algn="r" eaLnBrk="1" hangingPunct="1"/>
              <a:t>7</a:t>
            </a:fld>
            <a:endParaRPr lang="en-US" altLang="en-US" sz="1200" dirty="0">
              <a:solidFill>
                <a:srgbClr val="000000"/>
              </a:solidFill>
              <a:latin typeface="Arial" charset="0"/>
            </a:endParaRPr>
          </a:p>
        </p:txBody>
      </p:sp>
      <p:sp>
        <p:nvSpPr>
          <p:cNvPr id="79876" name="Rectangle 2"/>
          <p:cNvSpPr>
            <a:spLocks noGrp="1" noRot="1" noChangeAspect="1" noChangeArrowheads="1" noTextEdit="1"/>
          </p:cNvSpPr>
          <p:nvPr>
            <p:ph type="sldImg"/>
          </p:nvPr>
        </p:nvSpPr>
        <p:spPr bwMode="auto">
          <a:xfrm>
            <a:off x="1676400" y="152400"/>
            <a:ext cx="3257550" cy="2444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9877" name="Rectangle 3"/>
          <p:cNvSpPr>
            <a:spLocks noGrp="1" noChangeArrowheads="1"/>
          </p:cNvSpPr>
          <p:nvPr>
            <p:ph type="body" idx="1"/>
          </p:nvPr>
        </p:nvSpPr>
        <p:spPr bwMode="auto">
          <a:xfrm>
            <a:off x="170688" y="2667000"/>
            <a:ext cx="6613525" cy="3124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9724" tIns="44861" rIns="89724" bIns="44861" numCol="1" anchor="t" anchorCtr="0" compatLnSpc="1">
            <a:prstTxWarp prst="textNoShape">
              <a:avLst/>
            </a:prstTxWarp>
            <a:normAutofit/>
          </a:bodyPr>
          <a:lstStyle/>
          <a:p>
            <a:pPr eaLnBrk="1" hangingPunct="1">
              <a:spcBef>
                <a:spcPct val="0"/>
              </a:spcBef>
              <a:buFont typeface="Wingdings" pitchFamily="2" charset="2"/>
              <a:buNone/>
            </a:pPr>
            <a:endParaRPr lang="en-US" altLang="en-US" sz="1000" u="sng" dirty="0" smtClean="0">
              <a:latin typeface="Arial" charset="0"/>
              <a:cs typeface="Arial" charset="0"/>
            </a:endParaRPr>
          </a:p>
        </p:txBody>
      </p:sp>
      <p:sp>
        <p:nvSpPr>
          <p:cNvPr id="3" name="TextBox 2"/>
          <p:cNvSpPr txBox="1"/>
          <p:nvPr/>
        </p:nvSpPr>
        <p:spPr>
          <a:xfrm>
            <a:off x="152400" y="5782687"/>
            <a:ext cx="6705600" cy="6093976"/>
          </a:xfrm>
          <a:prstGeom prst="rect">
            <a:avLst/>
          </a:prstGeom>
          <a:noFill/>
        </p:spPr>
        <p:txBody>
          <a:bodyPr wrap="square" rtlCol="0">
            <a:spAutoFit/>
          </a:bodyPr>
          <a:lstStyle/>
          <a:p>
            <a:pPr lvl="0"/>
            <a:r>
              <a:rPr lang="en-US" altLang="en-US" sz="1000" dirty="0">
                <a:solidFill>
                  <a:prstClr val="black"/>
                </a:solidFill>
                <a:latin typeface="Arial" charset="0"/>
                <a:cs typeface="Arial" charset="0"/>
              </a:rPr>
              <a:t>More detail / background reading……….</a:t>
            </a:r>
          </a:p>
          <a:p>
            <a:pPr lvl="0"/>
            <a:endParaRPr lang="en-US" altLang="en-US" sz="1000" u="sng" dirty="0">
              <a:solidFill>
                <a:prstClr val="black"/>
              </a:solidFill>
              <a:latin typeface="Arial" charset="0"/>
              <a:cs typeface="Arial" charset="0"/>
            </a:endParaRPr>
          </a:p>
          <a:p>
            <a:pPr lvl="0"/>
            <a:r>
              <a:rPr lang="en-US" altLang="en-US" sz="1000" u="sng" dirty="0">
                <a:solidFill>
                  <a:prstClr val="black"/>
                </a:solidFill>
                <a:latin typeface="Arial" charset="0"/>
                <a:cs typeface="Arial" charset="0"/>
              </a:rPr>
              <a:t>Reshaping Governmental Public Health Workgroup (2009)</a:t>
            </a:r>
          </a:p>
          <a:p>
            <a:pPr lvl="0"/>
            <a:r>
              <a:rPr lang="en-US" altLang="en-US" sz="1000" dirty="0">
                <a:solidFill>
                  <a:prstClr val="black"/>
                </a:solidFill>
                <a:latin typeface="Arial" charset="0"/>
                <a:cs typeface="Arial" charset="0"/>
              </a:rPr>
              <a:t>17  Public Health Members – from federal, state, and local public health, tribal health, academia, Community &amp; Migrant Health Clinics.</a:t>
            </a:r>
          </a:p>
          <a:p>
            <a:pPr lvl="0"/>
            <a:r>
              <a:rPr lang="en-US" altLang="en-US" sz="1000" dirty="0">
                <a:solidFill>
                  <a:prstClr val="black"/>
                </a:solidFill>
                <a:latin typeface="Arial" charset="0"/>
                <a:cs typeface="Arial" charset="0"/>
              </a:rPr>
              <a:t>10 Advisory Members – national and state public health leaders</a:t>
            </a:r>
          </a:p>
          <a:p>
            <a:pPr lvl="0"/>
            <a:endParaRPr lang="en-US" altLang="en-US" sz="1000" u="sng" dirty="0">
              <a:solidFill>
                <a:prstClr val="black"/>
              </a:solidFill>
              <a:latin typeface="Arial" charset="0"/>
              <a:cs typeface="Arial" charset="0"/>
            </a:endParaRPr>
          </a:p>
          <a:p>
            <a:pPr lvl="0"/>
            <a:r>
              <a:rPr lang="en-US" altLang="en-US" sz="1000" u="sng" dirty="0">
                <a:solidFill>
                  <a:prstClr val="black"/>
                </a:solidFill>
                <a:latin typeface="Arial" charset="0"/>
                <a:cs typeface="Arial" charset="0"/>
              </a:rPr>
              <a:t>Workgroup Charge</a:t>
            </a:r>
          </a:p>
          <a:p>
            <a:pPr lvl="0"/>
            <a:r>
              <a:rPr lang="en-US" altLang="en-US" sz="1000" dirty="0">
                <a:solidFill>
                  <a:prstClr val="black"/>
                </a:solidFill>
                <a:latin typeface="Arial" charset="0"/>
                <a:cs typeface="Arial" charset="0"/>
              </a:rPr>
              <a:t>Develop strategies that will increase emphasis and focus (priorities) on key statewide/system issues that are responsive to our changing environment</a:t>
            </a:r>
          </a:p>
          <a:p>
            <a:pPr lvl="0"/>
            <a:r>
              <a:rPr lang="en-US" altLang="en-US" sz="1000" dirty="0">
                <a:solidFill>
                  <a:prstClr val="black"/>
                </a:solidFill>
                <a:latin typeface="Arial" charset="0"/>
                <a:cs typeface="Arial" charset="0"/>
              </a:rPr>
              <a:t>Develop a communication plan to engage others to refine and reach agreement on the priorities</a:t>
            </a:r>
          </a:p>
          <a:p>
            <a:pPr lvl="0" eaLnBrk="0" hangingPunct="0"/>
            <a:endParaRPr lang="en-US" altLang="en-US" sz="1000" u="sng" dirty="0">
              <a:solidFill>
                <a:prstClr val="black"/>
              </a:solidFill>
              <a:latin typeface="Arial" charset="0"/>
              <a:cs typeface="Arial" charset="0"/>
            </a:endParaRPr>
          </a:p>
          <a:p>
            <a:pPr lvl="0" eaLnBrk="0" hangingPunct="0"/>
            <a:r>
              <a:rPr lang="en-US" altLang="en-US" sz="1000" u="sng" dirty="0">
                <a:solidFill>
                  <a:prstClr val="black"/>
                </a:solidFill>
                <a:latin typeface="Arial" charset="0"/>
                <a:cs typeface="Arial" charset="0"/>
              </a:rPr>
              <a:t>Why this? Why (then and) Now? - The world is changing</a:t>
            </a:r>
          </a:p>
          <a:p>
            <a:pPr lvl="0" eaLnBrk="0" hangingPunct="0"/>
            <a:r>
              <a:rPr lang="en-US" altLang="en-US" sz="1000" dirty="0">
                <a:solidFill>
                  <a:prstClr val="black"/>
                </a:solidFill>
                <a:latin typeface="Arial" charset="0"/>
                <a:cs typeface="Arial" charset="0"/>
              </a:rPr>
              <a:t>Changing disease trends</a:t>
            </a:r>
          </a:p>
          <a:p>
            <a:pPr lvl="0" eaLnBrk="0" hangingPunct="0"/>
            <a:r>
              <a:rPr lang="en-US" altLang="en-US" sz="1000" dirty="0">
                <a:solidFill>
                  <a:prstClr val="black"/>
                </a:solidFill>
                <a:latin typeface="Arial" charset="0"/>
                <a:cs typeface="Arial" charset="0"/>
              </a:rPr>
              <a:t>Health Care Reform</a:t>
            </a:r>
          </a:p>
          <a:p>
            <a:pPr lvl="0" eaLnBrk="0" hangingPunct="0"/>
            <a:r>
              <a:rPr lang="en-US" altLang="en-US" sz="1000" dirty="0">
                <a:solidFill>
                  <a:prstClr val="black"/>
                </a:solidFill>
                <a:latin typeface="Arial" charset="0"/>
                <a:cs typeface="Arial" charset="0"/>
              </a:rPr>
              <a:t>Economics</a:t>
            </a:r>
          </a:p>
          <a:p>
            <a:pPr lvl="0" eaLnBrk="0" hangingPunct="0"/>
            <a:endParaRPr lang="en-US" altLang="en-US" sz="1000" u="sng" dirty="0">
              <a:solidFill>
                <a:prstClr val="black"/>
              </a:solidFill>
              <a:latin typeface="Arial" charset="0"/>
              <a:cs typeface="Arial" charset="0"/>
            </a:endParaRPr>
          </a:p>
          <a:p>
            <a:pPr lvl="0" eaLnBrk="0" hangingPunct="0"/>
            <a:r>
              <a:rPr lang="en-US" altLang="en-US" sz="1000" u="sng" dirty="0">
                <a:solidFill>
                  <a:prstClr val="black"/>
                </a:solidFill>
                <a:latin typeface="Arial" charset="0"/>
                <a:cs typeface="Arial" charset="0"/>
              </a:rPr>
              <a:t>Conclusion</a:t>
            </a:r>
          </a:p>
          <a:p>
            <a:pPr marL="342900" lvl="1" indent="-342900" eaLnBrk="0" hangingPunct="0"/>
            <a:r>
              <a:rPr lang="en-US" altLang="en-US" sz="1000" dirty="0">
                <a:solidFill>
                  <a:prstClr val="black"/>
                </a:solidFill>
                <a:latin typeface="Arial" charset="0"/>
                <a:cs typeface="Arial" charset="0"/>
              </a:rPr>
              <a:t>“We have few opportunities to transform, and this is one of those times”</a:t>
            </a:r>
          </a:p>
          <a:p>
            <a:pPr lvl="0" eaLnBrk="0" hangingPunct="0"/>
            <a:r>
              <a:rPr lang="en-US" altLang="en-US" sz="1000" dirty="0">
                <a:solidFill>
                  <a:prstClr val="black"/>
                </a:solidFill>
                <a:latin typeface="Arial" charset="0"/>
                <a:cs typeface="Arial" charset="0"/>
              </a:rPr>
              <a:t>We need an “Agenda for Change”</a:t>
            </a:r>
          </a:p>
          <a:p>
            <a:pPr lvl="0" eaLnBrk="0" hangingPunct="0"/>
            <a:r>
              <a:rPr lang="en-US" altLang="en-US" sz="1000" dirty="0">
                <a:solidFill>
                  <a:prstClr val="black"/>
                </a:solidFill>
                <a:latin typeface="Arial" charset="0"/>
                <a:cs typeface="Arial" charset="0"/>
              </a:rPr>
              <a:t>Decided to focus on </a:t>
            </a:r>
            <a:r>
              <a:rPr lang="en-US" altLang="en-US" sz="1000" u="sng" dirty="0">
                <a:solidFill>
                  <a:prstClr val="black"/>
                </a:solidFill>
                <a:latin typeface="Arial" charset="0"/>
                <a:cs typeface="Arial" charset="0"/>
              </a:rPr>
              <a:t>what</a:t>
            </a:r>
            <a:r>
              <a:rPr lang="en-US" altLang="en-US" sz="1000" dirty="0">
                <a:solidFill>
                  <a:prstClr val="black"/>
                </a:solidFill>
                <a:latin typeface="Arial" charset="0"/>
                <a:cs typeface="Arial" charset="0"/>
              </a:rPr>
              <a:t> needs to change and </a:t>
            </a:r>
            <a:r>
              <a:rPr lang="en-US" altLang="en-US" sz="1000" u="sng" dirty="0">
                <a:solidFill>
                  <a:prstClr val="black"/>
                </a:solidFill>
                <a:latin typeface="Arial" charset="0"/>
                <a:cs typeface="Arial" charset="0"/>
              </a:rPr>
              <a:t>how</a:t>
            </a:r>
            <a:r>
              <a:rPr lang="en-US" altLang="en-US" sz="1000" dirty="0">
                <a:solidFill>
                  <a:prstClr val="black"/>
                </a:solidFill>
                <a:latin typeface="Arial" charset="0"/>
                <a:cs typeface="Arial" charset="0"/>
              </a:rPr>
              <a:t> the system needs to change to accomplish this, rather than an exhaustive list of what we do.</a:t>
            </a:r>
          </a:p>
          <a:p>
            <a:pPr lvl="0" eaLnBrk="0" hangingPunct="0"/>
            <a:endParaRPr lang="en-US" altLang="en-US" sz="1000" dirty="0">
              <a:solidFill>
                <a:srgbClr val="595959"/>
              </a:solidFill>
              <a:latin typeface="Arial" charset="0"/>
              <a:cs typeface="Arial" charset="0"/>
            </a:endParaRPr>
          </a:p>
          <a:p>
            <a:pPr lvl="0" eaLnBrk="0" hangingPunct="0"/>
            <a:r>
              <a:rPr lang="en-US" altLang="en-US" sz="1000" u="sng" dirty="0">
                <a:solidFill>
                  <a:prstClr val="black"/>
                </a:solidFill>
                <a:latin typeface="Arial" charset="0"/>
                <a:cs typeface="Arial" charset="0"/>
              </a:rPr>
              <a:t>Agenda for Change (October 2010) – We must…..</a:t>
            </a:r>
          </a:p>
          <a:p>
            <a:pPr marL="342900" lvl="1" indent="-342900" eaLnBrk="0" hangingPunct="0"/>
            <a:r>
              <a:rPr lang="en-US" altLang="en-US" sz="1000" dirty="0">
                <a:solidFill>
                  <a:srgbClr val="595959"/>
                </a:solidFill>
                <a:latin typeface="Arial" charset="0"/>
                <a:cs typeface="Arial" charset="0"/>
              </a:rPr>
              <a:t>Protect our past successes</a:t>
            </a:r>
          </a:p>
          <a:p>
            <a:pPr marL="342900" lvl="1" indent="-342900" eaLnBrk="0" hangingPunct="0"/>
            <a:r>
              <a:rPr lang="en-US" altLang="en-US" sz="1000" dirty="0">
                <a:solidFill>
                  <a:srgbClr val="595959"/>
                </a:solidFill>
                <a:latin typeface="Arial" charset="0"/>
                <a:cs typeface="Arial" charset="0"/>
              </a:rPr>
              <a:t>Confront our emerging challenges</a:t>
            </a:r>
          </a:p>
          <a:p>
            <a:pPr marL="342900" lvl="1" indent="-342900" eaLnBrk="0" hangingPunct="0"/>
            <a:r>
              <a:rPr lang="en-US" altLang="en-US" sz="1000" dirty="0">
                <a:solidFill>
                  <a:srgbClr val="595959"/>
                </a:solidFill>
                <a:latin typeface="Arial" charset="0"/>
                <a:cs typeface="Arial" charset="0"/>
              </a:rPr>
              <a:t>Use our available resources most efficiently and effectively</a:t>
            </a:r>
          </a:p>
          <a:p>
            <a:pPr lvl="0" eaLnBrk="0" hangingPunct="0"/>
            <a:endParaRPr lang="en-US" altLang="en-US" sz="1000" u="sng" dirty="0">
              <a:solidFill>
                <a:prstClr val="black"/>
              </a:solidFill>
              <a:latin typeface="Arial" charset="0"/>
              <a:cs typeface="Arial" charset="0"/>
            </a:endParaRPr>
          </a:p>
          <a:p>
            <a:pPr lvl="0" eaLnBrk="0" hangingPunct="0"/>
            <a:r>
              <a:rPr lang="en-US" altLang="en-US" sz="1000" u="sng" dirty="0">
                <a:solidFill>
                  <a:prstClr val="black"/>
                </a:solidFill>
                <a:latin typeface="Arial" charset="0"/>
                <a:cs typeface="Arial" charset="0"/>
              </a:rPr>
              <a:t>WHAT’s</a:t>
            </a:r>
          </a:p>
          <a:p>
            <a:pPr lvl="0" eaLnBrk="0" hangingPunct="0"/>
            <a:r>
              <a:rPr lang="en-US" altLang="en-US" sz="1000" dirty="0">
                <a:solidFill>
                  <a:prstClr val="black"/>
                </a:solidFill>
                <a:latin typeface="Arial" charset="0"/>
                <a:cs typeface="Arial" charset="0"/>
              </a:rPr>
              <a:t>1.  Protect people from CD and other Health Threats;</a:t>
            </a:r>
          </a:p>
          <a:p>
            <a:pPr lvl="0" eaLnBrk="0" hangingPunct="0"/>
            <a:r>
              <a:rPr lang="en-US" altLang="en-US" sz="1000" dirty="0">
                <a:solidFill>
                  <a:prstClr val="black"/>
                </a:solidFill>
                <a:latin typeface="Arial" charset="0"/>
                <a:cs typeface="Arial" charset="0"/>
              </a:rPr>
              <a:t>2.  Foster communities and environments that promote health;</a:t>
            </a:r>
          </a:p>
          <a:p>
            <a:pPr lvl="0" eaLnBrk="0" hangingPunct="0"/>
            <a:r>
              <a:rPr lang="en-US" altLang="en-US" sz="1000" dirty="0">
                <a:solidFill>
                  <a:prstClr val="black"/>
                </a:solidFill>
                <a:latin typeface="Arial" charset="0"/>
                <a:cs typeface="Arial" charset="0"/>
              </a:rPr>
              <a:t>3.  Grow effective, strategic partners with the health care system.</a:t>
            </a:r>
          </a:p>
          <a:p>
            <a:pPr lvl="0" eaLnBrk="0" hangingPunct="0"/>
            <a:endParaRPr lang="en-US" altLang="en-US" sz="1000" dirty="0">
              <a:solidFill>
                <a:prstClr val="black"/>
              </a:solidFill>
              <a:latin typeface="Arial" charset="0"/>
              <a:cs typeface="Arial" charset="0"/>
            </a:endParaRPr>
          </a:p>
          <a:p>
            <a:pPr lvl="0" eaLnBrk="0" hangingPunct="0"/>
            <a:r>
              <a:rPr lang="en-US" altLang="en-US" sz="1000" u="sng" dirty="0">
                <a:solidFill>
                  <a:prstClr val="black"/>
                </a:solidFill>
                <a:latin typeface="Arial" charset="0"/>
                <a:cs typeface="Arial" charset="0"/>
              </a:rPr>
              <a:t>HOW’s</a:t>
            </a:r>
          </a:p>
          <a:p>
            <a:pPr lvl="0" eaLnBrk="0" hangingPunct="0"/>
            <a:r>
              <a:rPr lang="en-US" altLang="en-US" sz="1000" dirty="0">
                <a:solidFill>
                  <a:prstClr val="black"/>
                </a:solidFill>
                <a:latin typeface="Arial" charset="0"/>
                <a:cs typeface="Arial" charset="0"/>
              </a:rPr>
              <a:t>1.  Retrain the PH workforce to better meet the demands of our new work;</a:t>
            </a:r>
          </a:p>
          <a:p>
            <a:pPr lvl="0" eaLnBrk="0" hangingPunct="0"/>
            <a:r>
              <a:rPr lang="en-US" altLang="en-US" sz="1000" dirty="0">
                <a:solidFill>
                  <a:prstClr val="black"/>
                </a:solidFill>
                <a:latin typeface="Arial" charset="0"/>
                <a:cs typeface="Arial" charset="0"/>
              </a:rPr>
              <a:t>2.  Re-prioritize work and modernize business practices;</a:t>
            </a:r>
          </a:p>
          <a:p>
            <a:pPr lvl="0" eaLnBrk="0" hangingPunct="0"/>
            <a:r>
              <a:rPr lang="en-US" altLang="en-US" sz="1000" b="1" dirty="0">
                <a:latin typeface="Arial" charset="0"/>
                <a:cs typeface="Arial" charset="0"/>
              </a:rPr>
              <a:t>3.  Develop long term strategy for predictable and appropriate levels of PH funding.</a:t>
            </a:r>
          </a:p>
          <a:p>
            <a:pPr lvl="0" eaLnBrk="0" hangingPunct="0"/>
            <a:endParaRPr lang="en-US" altLang="en-US" sz="1000" dirty="0">
              <a:solidFill>
                <a:prstClr val="black"/>
              </a:solidFill>
              <a:latin typeface="Arial" charset="0"/>
              <a:cs typeface="Arial" charset="0"/>
            </a:endParaRPr>
          </a:p>
          <a:p>
            <a:pPr lvl="0"/>
            <a:r>
              <a:rPr lang="en-US" altLang="en-US" sz="1000" dirty="0">
                <a:solidFill>
                  <a:prstClr val="black"/>
                </a:solidFill>
                <a:latin typeface="Arial" charset="0"/>
                <a:cs typeface="Arial" charset="0"/>
              </a:rPr>
              <a:t>It also developed a set of “guiding principles” and “criteria for decision making.”</a:t>
            </a:r>
          </a:p>
        </p:txBody>
      </p:sp>
    </p:spTree>
    <p:extLst>
      <p:ext uri="{BB962C8B-B14F-4D97-AF65-F5344CB8AC3E}">
        <p14:creationId xmlns:p14="http://schemas.microsoft.com/office/powerpoint/2010/main" val="18707780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228600"/>
            <a:ext cx="4267200" cy="3200400"/>
          </a:xfrm>
        </p:spPr>
      </p:sp>
      <p:sp>
        <p:nvSpPr>
          <p:cNvPr id="4" name="Slide Number Placeholder 3"/>
          <p:cNvSpPr>
            <a:spLocks noGrp="1"/>
          </p:cNvSpPr>
          <p:nvPr>
            <p:ph type="sldNum" sz="quarter" idx="10"/>
          </p:nvPr>
        </p:nvSpPr>
        <p:spPr/>
        <p:txBody>
          <a:bodyPr/>
          <a:lstStyle/>
          <a:p>
            <a:pPr>
              <a:defRPr/>
            </a:pPr>
            <a:fld id="{9DCD8583-8D41-4903-94E7-7B48F1178445}" type="slidenum">
              <a:rPr lang="en-US" smtClean="0"/>
              <a:pPr>
                <a:defRPr/>
              </a:pPr>
              <a:t>8</a:t>
            </a:fld>
            <a:endParaRPr lang="en-US" dirty="0"/>
          </a:p>
        </p:txBody>
      </p:sp>
      <p:sp>
        <p:nvSpPr>
          <p:cNvPr id="5" name="TextBox 4"/>
          <p:cNvSpPr txBox="1"/>
          <p:nvPr/>
        </p:nvSpPr>
        <p:spPr>
          <a:xfrm>
            <a:off x="457200" y="7543800"/>
            <a:ext cx="6248400" cy="4555093"/>
          </a:xfrm>
          <a:prstGeom prst="rect">
            <a:avLst/>
          </a:prstGeom>
          <a:noFill/>
        </p:spPr>
        <p:txBody>
          <a:bodyPr wrap="square" rtlCol="0">
            <a:spAutoFit/>
          </a:bodyPr>
          <a:lstStyle/>
          <a:p>
            <a:pPr lvl="0">
              <a:defRPr/>
            </a:pPr>
            <a:r>
              <a:rPr lang="en-US" altLang="en-US" sz="1000" dirty="0" smtClean="0">
                <a:solidFill>
                  <a:prstClr val="black"/>
                </a:solidFill>
                <a:latin typeface="Arial" panose="020B0604020202020204" pitchFamily="34" charset="0"/>
                <a:cs typeface="Arial" panose="020B0604020202020204" pitchFamily="34" charset="0"/>
              </a:rPr>
              <a:t>More </a:t>
            </a:r>
            <a:r>
              <a:rPr lang="en-US" altLang="en-US" sz="1000" dirty="0">
                <a:solidFill>
                  <a:prstClr val="black"/>
                </a:solidFill>
                <a:latin typeface="Arial" panose="020B0604020202020204" pitchFamily="34" charset="0"/>
                <a:cs typeface="Arial" panose="020B0604020202020204" pitchFamily="34" charset="0"/>
              </a:rPr>
              <a:t>detail / background reading……..</a:t>
            </a:r>
          </a:p>
          <a:p>
            <a:pPr lvl="0">
              <a:defRPr/>
            </a:pPr>
            <a:endParaRPr lang="en-US" altLang="en-US" sz="1000" dirty="0">
              <a:solidFill>
                <a:prstClr val="black"/>
              </a:solidFill>
              <a:latin typeface="Arial" panose="020B0604020202020204" pitchFamily="34" charset="0"/>
              <a:cs typeface="Arial" panose="020B0604020202020204" pitchFamily="34" charset="0"/>
            </a:endParaRPr>
          </a:p>
          <a:p>
            <a:pPr lvl="0">
              <a:defRPr/>
            </a:pPr>
            <a:r>
              <a:rPr lang="en-US" altLang="en-US" sz="1000" dirty="0">
                <a:solidFill>
                  <a:prstClr val="black"/>
                </a:solidFill>
                <a:latin typeface="Arial" panose="020B0604020202020204" pitchFamily="34" charset="0"/>
                <a:cs typeface="Arial" panose="020B0604020202020204" pitchFamily="34" charset="0"/>
              </a:rPr>
              <a:t>Frame</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State and local general fund dollars</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State and local public health system / services </a:t>
            </a:r>
          </a:p>
          <a:p>
            <a:pPr lvl="0">
              <a:defRPr/>
            </a:pPr>
            <a:endParaRPr lang="en-US" altLang="en-US" sz="1000" dirty="0">
              <a:solidFill>
                <a:prstClr val="black"/>
              </a:solidFill>
              <a:latin typeface="Arial" panose="020B0604020202020204" pitchFamily="34" charset="0"/>
              <a:cs typeface="Arial" panose="020B0604020202020204" pitchFamily="34" charset="0"/>
            </a:endParaRPr>
          </a:p>
          <a:p>
            <a:pPr lvl="0">
              <a:defRPr/>
            </a:pPr>
            <a:r>
              <a:rPr lang="en-US" altLang="en-US" sz="1000" dirty="0">
                <a:solidFill>
                  <a:prstClr val="black"/>
                </a:solidFill>
                <a:latin typeface="Arial" panose="020B0604020202020204" pitchFamily="34" charset="0"/>
                <a:cs typeface="Arial" panose="020B0604020202020204" pitchFamily="34" charset="0"/>
              </a:rPr>
              <a:t>Adopt the IOM approach of a limited set of services (minimum benefit package), comprised of:</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Cross-cutting capabilities</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Basic level of specific programs</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That must be present everywhere, in order to work anywhere</a:t>
            </a:r>
          </a:p>
          <a:p>
            <a:pPr lvl="0">
              <a:defRPr/>
            </a:pPr>
            <a:endParaRPr lang="en-US" altLang="en-US" sz="1000" dirty="0">
              <a:solidFill>
                <a:prstClr val="black"/>
              </a:solidFill>
              <a:latin typeface="Arial" panose="020B0604020202020204" pitchFamily="34" charset="0"/>
              <a:cs typeface="Arial" panose="020B0604020202020204" pitchFamily="34" charset="0"/>
            </a:endParaRPr>
          </a:p>
          <a:p>
            <a:pPr lvl="0">
              <a:defRPr/>
            </a:pPr>
            <a:r>
              <a:rPr lang="en-US" altLang="en-US" sz="1000" dirty="0">
                <a:solidFill>
                  <a:prstClr val="black"/>
                </a:solidFill>
                <a:latin typeface="Arial" panose="020B0604020202020204" pitchFamily="34" charset="0"/>
                <a:cs typeface="Arial" panose="020B0604020202020204" pitchFamily="34" charset="0"/>
              </a:rPr>
              <a:t>And because the FPHS are not all that public health should provide, they are just the foundation, we gave examples of other important programs to communicate that:</a:t>
            </a:r>
          </a:p>
          <a:p>
            <a:pPr marL="463550" lvl="1" indent="-231775">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The workgroup specifically considered them and deemed them “not foundational”</a:t>
            </a:r>
          </a:p>
          <a:p>
            <a:pPr marL="463550" lvl="1" indent="-231775">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Provide </a:t>
            </a:r>
            <a:r>
              <a:rPr lang="en-US" altLang="en-US" sz="1000" u="sng" dirty="0">
                <a:solidFill>
                  <a:prstClr val="black"/>
                </a:solidFill>
                <a:latin typeface="Arial" panose="020B0604020202020204" pitchFamily="34" charset="0"/>
                <a:cs typeface="Arial" panose="020B0604020202020204" pitchFamily="34" charset="0"/>
              </a:rPr>
              <a:t>examples</a:t>
            </a:r>
            <a:r>
              <a:rPr lang="en-US" altLang="en-US" sz="1000" dirty="0">
                <a:solidFill>
                  <a:prstClr val="black"/>
                </a:solidFill>
                <a:latin typeface="Arial" panose="020B0604020202020204" pitchFamily="34" charset="0"/>
                <a:cs typeface="Arial" panose="020B0604020202020204" pitchFamily="34" charset="0"/>
              </a:rPr>
              <a:t> of some services hat will be dependent on the local situation and may be funded by grants </a:t>
            </a:r>
          </a:p>
          <a:p>
            <a:pPr marL="625475" lvl="1" indent="-171450">
              <a:buFont typeface="Arial" panose="020B0604020202020204" pitchFamily="34" charset="0"/>
              <a:buChar char="•"/>
              <a:defRPr/>
            </a:pPr>
            <a:endParaRPr lang="en-US" altLang="en-US" sz="1000" dirty="0">
              <a:solidFill>
                <a:prstClr val="black"/>
              </a:solidFill>
              <a:latin typeface="Arial" panose="020B0604020202020204" pitchFamily="34" charset="0"/>
              <a:cs typeface="Arial" panose="020B0604020202020204" pitchFamily="34" charset="0"/>
            </a:endParaRP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Agnostic regarding who or how the services are provided (local, regional, state government)</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FPHS must be present everywhere, in order to work anywhere, but they don’t have to be delivered by each and every LHJ</a:t>
            </a:r>
          </a:p>
          <a:p>
            <a:pPr marL="457200" lvl="0" indent="-222250">
              <a:buFont typeface="Arial" panose="020B0604020202020204" pitchFamily="34" charset="0"/>
              <a:buChar char="•"/>
              <a:defRPr/>
            </a:pPr>
            <a:r>
              <a:rPr lang="en-US" altLang="en-US" sz="1000" dirty="0">
                <a:solidFill>
                  <a:prstClr val="black"/>
                </a:solidFill>
                <a:latin typeface="Arial" panose="020B0604020202020204" pitchFamily="34" charset="0"/>
                <a:cs typeface="Arial" panose="020B0604020202020204" pitchFamily="34" charset="0"/>
              </a:rPr>
              <a:t>We will explore options for who/how they can be delivered </a:t>
            </a:r>
          </a:p>
          <a:p>
            <a:pPr lvl="0">
              <a:defRPr/>
            </a:pPr>
            <a:endParaRPr lang="en-US" altLang="en-US" sz="1000" dirty="0">
              <a:solidFill>
                <a:prstClr val="black"/>
              </a:solidFill>
              <a:latin typeface="Arial" panose="020B0604020202020204" pitchFamily="34" charset="0"/>
              <a:cs typeface="Arial" panose="020B0604020202020204" pitchFamily="34" charset="0"/>
            </a:endParaRPr>
          </a:p>
          <a:p>
            <a:pPr lvl="0">
              <a:defRPr/>
            </a:pPr>
            <a:r>
              <a:rPr lang="en-US" altLang="en-US" sz="1000" dirty="0">
                <a:solidFill>
                  <a:prstClr val="black"/>
                </a:solidFill>
                <a:latin typeface="Arial" panose="020B0604020202020204" pitchFamily="34" charset="0"/>
                <a:cs typeface="Arial" panose="020B0604020202020204" pitchFamily="34" charset="0"/>
              </a:rPr>
              <a:t>Terminology </a:t>
            </a:r>
          </a:p>
          <a:p>
            <a:pPr marL="457200" lvl="0" indent="-222250">
              <a:defRPr/>
            </a:pPr>
            <a:r>
              <a:rPr lang="en-US" altLang="en-US" sz="1000" dirty="0">
                <a:solidFill>
                  <a:prstClr val="black"/>
                </a:solidFill>
                <a:latin typeface="Arial" panose="020B0604020202020204" pitchFamily="34" charset="0"/>
                <a:cs typeface="Arial" panose="020B0604020202020204" pitchFamily="34" charset="0"/>
              </a:rPr>
              <a:t>•	We believe that FOUNDATIONAL appropriately conveys the concepts of: minimum and something to build upon.   </a:t>
            </a:r>
          </a:p>
          <a:p>
            <a:pPr marL="457200" lvl="0" indent="-222250">
              <a:defRPr/>
            </a:pPr>
            <a:r>
              <a:rPr lang="en-US" altLang="en-US" sz="1000" dirty="0">
                <a:solidFill>
                  <a:prstClr val="black"/>
                </a:solidFill>
                <a:latin typeface="Arial" panose="020B0604020202020204" pitchFamily="34" charset="0"/>
                <a:cs typeface="Arial" panose="020B0604020202020204" pitchFamily="34" charset="0"/>
              </a:rPr>
              <a:t>•	Like public safety (police, fire), public utilities (power, water)and public infrastructure (roads, sewers), FPHS must be in place everywhere in order to work anywhere.</a:t>
            </a:r>
          </a:p>
          <a:p>
            <a:pPr marL="457200" lvl="0" indent="-222250">
              <a:defRPr/>
            </a:pPr>
            <a:r>
              <a:rPr lang="en-US" altLang="en-US" sz="1000" dirty="0">
                <a:solidFill>
                  <a:prstClr val="black"/>
                </a:solidFill>
                <a:latin typeface="Arial" panose="020B0604020202020204" pitchFamily="34" charset="0"/>
                <a:cs typeface="Arial" panose="020B0604020202020204" pitchFamily="34" charset="0"/>
              </a:rPr>
              <a:t>•	FPHS defines the public health services that no community should be without, no matter how they might be provided (by state, regional or local government).  </a:t>
            </a:r>
          </a:p>
        </p:txBody>
      </p:sp>
      <p:sp>
        <p:nvSpPr>
          <p:cNvPr id="6" name="TextBox 5"/>
          <p:cNvSpPr txBox="1"/>
          <p:nvPr/>
        </p:nvSpPr>
        <p:spPr>
          <a:xfrm>
            <a:off x="457200" y="3581400"/>
            <a:ext cx="6096000" cy="3970318"/>
          </a:xfrm>
          <a:prstGeom prst="rect">
            <a:avLst/>
          </a:prstGeom>
          <a:noFill/>
        </p:spPr>
        <p:txBody>
          <a:bodyPr wrap="square" rtlCol="0">
            <a:spAutoFit/>
          </a:bodyPr>
          <a:lstStyle/>
          <a:p>
            <a:pPr lvl="0" eaLnBrk="0" hangingPunct="0"/>
            <a:r>
              <a:rPr lang="en-US" altLang="en-US" sz="1200" dirty="0">
                <a:solidFill>
                  <a:srgbClr val="595959"/>
                </a:solidFill>
                <a:latin typeface="Arial" panose="020B0604020202020204" pitchFamily="34" charset="0"/>
                <a:cs typeface="Arial" panose="020B0604020202020204" pitchFamily="34" charset="0"/>
              </a:rPr>
              <a:t>2013-2014 – Foundational Public Health Services Workgroup (Technical &amp; Policy) </a:t>
            </a:r>
          </a:p>
          <a:p>
            <a:pPr lvl="0" eaLnBrk="0" hangingPunct="0"/>
            <a:endParaRPr lang="en-US" sz="1200" dirty="0">
              <a:solidFill>
                <a:srgbClr val="595959"/>
              </a:solidFill>
              <a:latin typeface="Arial" panose="020B0604020202020204" pitchFamily="34" charset="0"/>
              <a:cs typeface="Arial" panose="020B0604020202020204" pitchFamily="34" charset="0"/>
            </a:endParaRPr>
          </a:p>
          <a:p>
            <a:pPr lvl="0" eaLnBrk="0" hangingPunct="0"/>
            <a:r>
              <a:rPr lang="en-US" sz="1200" b="1" dirty="0">
                <a:solidFill>
                  <a:prstClr val="black"/>
                </a:solidFill>
                <a:latin typeface="Arial" panose="020B0604020202020204" pitchFamily="34" charset="0"/>
                <a:cs typeface="Arial" panose="020B0604020202020204" pitchFamily="34" charset="0"/>
              </a:rPr>
              <a:t>The Goal</a:t>
            </a:r>
          </a:p>
          <a:p>
            <a:pPr lvl="0" eaLnBrk="0" hangingPunct="0"/>
            <a:endParaRPr lang="en-US" sz="1200" dirty="0">
              <a:solidFill>
                <a:srgbClr val="DD8047"/>
              </a:solidFill>
              <a:latin typeface="Arial" panose="020B0604020202020204" pitchFamily="34" charset="0"/>
              <a:cs typeface="Arial" panose="020B0604020202020204" pitchFamily="34" charset="0"/>
            </a:endParaRPr>
          </a:p>
          <a:p>
            <a:pPr lvl="0" eaLnBrk="0" hangingPunct="0"/>
            <a:r>
              <a:rPr lang="en-US" sz="1200" dirty="0">
                <a:solidFill>
                  <a:prstClr val="black">
                    <a:lumMod val="65000"/>
                    <a:lumOff val="35000"/>
                  </a:prstClr>
                </a:solidFill>
                <a:latin typeface="Arial" panose="020B0604020202020204" pitchFamily="34" charset="0"/>
                <a:cs typeface="Arial" panose="020B0604020202020204" pitchFamily="34" charset="0"/>
              </a:rPr>
              <a:t>Develop a long-term strategy for predictable and appropriate levels of financing</a:t>
            </a:r>
          </a:p>
          <a:p>
            <a:pPr lvl="0">
              <a:defRPr/>
            </a:pPr>
            <a:endParaRPr lang="en-US" altLang="en-US" sz="1200" dirty="0">
              <a:solidFill>
                <a:prstClr val="black"/>
              </a:solidFill>
              <a:latin typeface="Arial" panose="020B0604020202020204" pitchFamily="34" charset="0"/>
              <a:cs typeface="Arial" panose="020B0604020202020204" pitchFamily="34" charset="0"/>
            </a:endParaRPr>
          </a:p>
          <a:p>
            <a:pPr lvl="0">
              <a:defRPr/>
            </a:pPr>
            <a:r>
              <a:rPr lang="en-US" altLang="en-US" sz="1200" b="1" dirty="0">
                <a:solidFill>
                  <a:prstClr val="black"/>
                </a:solidFill>
                <a:latin typeface="Arial" panose="020B0604020202020204" pitchFamily="34" charset="0"/>
                <a:cs typeface="Arial" panose="020B0604020202020204" pitchFamily="34" charset="0"/>
              </a:rPr>
              <a:t>Technical Workgroup</a:t>
            </a:r>
          </a:p>
          <a:p>
            <a:pPr lvl="0">
              <a:defRPr/>
            </a:pPr>
            <a:endParaRPr lang="en-US" altLang="en-US" sz="12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defRPr/>
            </a:pPr>
            <a:r>
              <a:rPr lang="en-US" altLang="en-US" sz="1200" dirty="0">
                <a:solidFill>
                  <a:prstClr val="black"/>
                </a:solidFill>
                <a:latin typeface="Arial" panose="020B0604020202020204" pitchFamily="34" charset="0"/>
                <a:cs typeface="Arial" panose="020B0604020202020204" pitchFamily="34" charset="0"/>
              </a:rPr>
              <a:t>Funding for what? - defined the core – and changed the terminology to “Foundational” Public Health Services.  We feel this better describe the concept illustrated in the pictures of the two trees.</a:t>
            </a:r>
          </a:p>
          <a:p>
            <a:pPr marL="171450" lvl="0" indent="-171450">
              <a:buFont typeface="Arial" panose="020B0604020202020204" pitchFamily="34" charset="0"/>
              <a:buChar char="•"/>
              <a:defRPr/>
            </a:pPr>
            <a:endParaRPr lang="en-US" altLang="en-US" sz="12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defRPr/>
            </a:pPr>
            <a:r>
              <a:rPr lang="en-US" altLang="en-US" sz="1200" dirty="0">
                <a:solidFill>
                  <a:prstClr val="black"/>
                </a:solidFill>
                <a:latin typeface="Arial" panose="020B0604020202020204" pitchFamily="34" charset="0"/>
                <a:cs typeface="Arial" panose="020B0604020202020204" pitchFamily="34" charset="0"/>
              </a:rPr>
              <a:t>How much would it cost?</a:t>
            </a:r>
          </a:p>
          <a:p>
            <a:pPr marL="171450" lvl="0" indent="-171450">
              <a:buFont typeface="Arial" panose="020B0604020202020204" pitchFamily="34" charset="0"/>
              <a:buChar char="•"/>
              <a:defRPr/>
            </a:pPr>
            <a:endParaRPr lang="en-US" altLang="en-US" sz="12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defRPr/>
            </a:pPr>
            <a:r>
              <a:rPr lang="en-US" altLang="en-US" sz="1200" dirty="0">
                <a:solidFill>
                  <a:prstClr val="black"/>
                </a:solidFill>
                <a:latin typeface="Arial" panose="020B0604020202020204" pitchFamily="34" charset="0"/>
                <a:cs typeface="Arial" panose="020B0604020202020204" pitchFamily="34" charset="0"/>
              </a:rPr>
              <a:t>How much are we spending now?</a:t>
            </a:r>
          </a:p>
          <a:p>
            <a:pPr marL="171450" lvl="0" indent="-171450">
              <a:buFont typeface="Arial" panose="020B0604020202020204" pitchFamily="34" charset="0"/>
              <a:buChar char="•"/>
              <a:defRPr/>
            </a:pPr>
            <a:endParaRPr lang="en-US" altLang="en-US" sz="1200"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defRPr/>
            </a:pPr>
            <a:r>
              <a:rPr lang="en-US" altLang="en-US" sz="1200" dirty="0">
                <a:solidFill>
                  <a:prstClr val="black"/>
                </a:solidFill>
                <a:latin typeface="Arial" panose="020B0604020202020204" pitchFamily="34" charset="0"/>
                <a:cs typeface="Arial" panose="020B0604020202020204" pitchFamily="34" charset="0"/>
              </a:rPr>
              <a:t>Is there a gaps? If so, how much?</a:t>
            </a:r>
          </a:p>
          <a:p>
            <a:pPr lvl="0">
              <a:defRPr/>
            </a:pPr>
            <a:endParaRPr lang="en-US" altLang="en-US" sz="1200" dirty="0">
              <a:solidFill>
                <a:prstClr val="black"/>
              </a:solidFill>
              <a:latin typeface="Arial" panose="020B0604020202020204" pitchFamily="34" charset="0"/>
              <a:cs typeface="Arial" panose="020B0604020202020204" pitchFamily="34" charset="0"/>
            </a:endParaRPr>
          </a:p>
          <a:p>
            <a:pPr lvl="0">
              <a:defRPr/>
            </a:pPr>
            <a:r>
              <a:rPr lang="en-US" altLang="en-US" sz="1200" b="1" dirty="0">
                <a:solidFill>
                  <a:prstClr val="black"/>
                </a:solidFill>
                <a:latin typeface="Arial" panose="020B0604020202020204" pitchFamily="34" charset="0"/>
                <a:cs typeface="Arial" panose="020B0604020202020204" pitchFamily="34" charset="0"/>
              </a:rPr>
              <a:t>Policy </a:t>
            </a:r>
            <a:r>
              <a:rPr lang="en-US" altLang="en-US" sz="1200" b="1" dirty="0" smtClean="0">
                <a:solidFill>
                  <a:prstClr val="black"/>
                </a:solidFill>
                <a:latin typeface="Arial" panose="020B0604020202020204" pitchFamily="34" charset="0"/>
                <a:cs typeface="Arial" panose="020B0604020202020204" pitchFamily="34" charset="0"/>
              </a:rPr>
              <a:t>Workgroup</a:t>
            </a:r>
          </a:p>
          <a:p>
            <a:pPr lvl="0">
              <a:defRPr/>
            </a:pPr>
            <a:endParaRPr lang="en-US" altLang="en-US" sz="1200" b="1" dirty="0">
              <a:solidFill>
                <a:prstClr val="black"/>
              </a:solidFill>
              <a:latin typeface="Arial" panose="020B0604020202020204" pitchFamily="34" charset="0"/>
              <a:cs typeface="Arial" panose="020B0604020202020204" pitchFamily="34" charset="0"/>
            </a:endParaRPr>
          </a:p>
          <a:p>
            <a:pPr marL="171450" lvl="0" indent="-171450">
              <a:buFont typeface="Arial" panose="020B0604020202020204" pitchFamily="34" charset="0"/>
              <a:buChar char="•"/>
              <a:defRPr/>
            </a:pPr>
            <a:r>
              <a:rPr lang="en-US" altLang="en-US" sz="1200" dirty="0" smtClean="0">
                <a:solidFill>
                  <a:prstClr val="black"/>
                </a:solidFill>
                <a:latin typeface="Arial" panose="020B0604020202020204" pitchFamily="34" charset="0"/>
                <a:cs typeface="Arial" panose="020B0604020202020204" pitchFamily="34" charset="0"/>
              </a:rPr>
              <a:t>How should Foundational Public Health Services be funded?</a:t>
            </a:r>
            <a:endParaRPr lang="en-US" altLang="en-US" sz="12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8731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25600" y="152400"/>
            <a:ext cx="3556000" cy="2667000"/>
          </a:xfrm>
        </p:spPr>
      </p:sp>
      <p:sp>
        <p:nvSpPr>
          <p:cNvPr id="3" name="Notes Placeholder 2"/>
          <p:cNvSpPr>
            <a:spLocks noGrp="1"/>
          </p:cNvSpPr>
          <p:nvPr>
            <p:ph type="body" idx="1"/>
          </p:nvPr>
        </p:nvSpPr>
        <p:spPr>
          <a:xfrm>
            <a:off x="457200" y="2895600"/>
            <a:ext cx="6172200" cy="5943600"/>
          </a:xfrm>
        </p:spPr>
        <p:txBody>
          <a:bodyPr>
            <a:noAutofit/>
          </a:bodyPr>
          <a:lstStyle/>
          <a:p>
            <a:endParaRPr lang="en-US" altLang="en-US" dirty="0" smtClean="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88EBA150-6C8D-4AE0-8F9F-D42CB6B4DB36}" type="slidenum">
              <a:rPr lang="en-US" smtClean="0"/>
              <a:pPr/>
              <a:t>9</a:t>
            </a:fld>
            <a:endParaRPr lang="en-US" dirty="0"/>
          </a:p>
        </p:txBody>
      </p:sp>
    </p:spTree>
    <p:extLst>
      <p:ext uri="{BB962C8B-B14F-4D97-AF65-F5344CB8AC3E}">
        <p14:creationId xmlns:p14="http://schemas.microsoft.com/office/powerpoint/2010/main" val="2390546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6986" indent="0" algn="ctr">
              <a:buNone/>
            </a:lvl2pPr>
            <a:lvl3pPr marL="913972" indent="0" algn="ctr">
              <a:buNone/>
            </a:lvl3pPr>
            <a:lvl4pPr marL="1370959" indent="0" algn="ctr">
              <a:buNone/>
            </a:lvl4pPr>
            <a:lvl5pPr marL="1827945" indent="0" algn="ctr">
              <a:buNone/>
            </a:lvl5pPr>
            <a:lvl6pPr marL="2284932" indent="0" algn="ctr">
              <a:buNone/>
            </a:lvl6pPr>
            <a:lvl7pPr marL="2741916" indent="0" algn="ctr">
              <a:buNone/>
            </a:lvl7pPr>
            <a:lvl8pPr marL="3198904" indent="0" algn="ctr">
              <a:buNone/>
            </a:lvl8pPr>
            <a:lvl9pPr marL="3655888"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fld id="{6B793E64-ED36-4393-B344-D967EE04B118}" type="datetimeFigureOut">
              <a:rPr lang="en-US"/>
              <a:pPr>
                <a:defRPr/>
              </a:pPr>
              <a:t>1/16/2015</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rgbClr val="EBDDC3"/>
                </a:solidFill>
              </a:defRPr>
            </a:lvl1pPr>
          </a:lstStyle>
          <a:p>
            <a:pPr>
              <a:defRPr/>
            </a:pP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rgbClr val="EBDDC3"/>
                </a:solidFill>
              </a:defRPr>
            </a:lvl1pPr>
          </a:lstStyle>
          <a:p>
            <a:pPr>
              <a:defRPr/>
            </a:pPr>
            <a:fld id="{DDC00783-375B-4843-BDDA-4F656085A2F2}" type="slidenum">
              <a:rPr lang="en-US"/>
              <a:pPr>
                <a:defRPr/>
              </a:pPr>
              <a:t>‹#›</a:t>
            </a:fld>
            <a:endParaRPr lang="en-US" dirty="0"/>
          </a:p>
        </p:txBody>
      </p:sp>
    </p:spTree>
    <p:extLst>
      <p:ext uri="{BB962C8B-B14F-4D97-AF65-F5344CB8AC3E}">
        <p14:creationId xmlns:p14="http://schemas.microsoft.com/office/powerpoint/2010/main" val="96029665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8747CF0-6EC8-4A66-9DD2-7977D810FF66}" type="datetimeFigureOut">
              <a:rPr lang="en-US"/>
              <a:pPr>
                <a:defRPr/>
              </a:pPr>
              <a:t>1/16/2015</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C430E0C1-728A-4DEF-AA18-0FE7926C5C99}" type="slidenum">
              <a:rPr lang="en-US"/>
              <a:pPr>
                <a:defRPr/>
              </a:pPr>
              <a:t>‹#›</a:t>
            </a:fld>
            <a:endParaRPr lang="en-US" dirty="0"/>
          </a:p>
        </p:txBody>
      </p:sp>
    </p:spTree>
    <p:extLst>
      <p:ext uri="{BB962C8B-B14F-4D97-AF65-F5344CB8AC3E}">
        <p14:creationId xmlns:p14="http://schemas.microsoft.com/office/powerpoint/2010/main" val="425306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2" name="Vertical Title 1"/>
          <p:cNvSpPr>
            <a:spLocks noGrp="1"/>
          </p:cNvSpPr>
          <p:nvPr>
            <p:ph type="title" orient="vert"/>
          </p:nvPr>
        </p:nvSpPr>
        <p:spPr>
          <a:xfrm>
            <a:off x="6553200" y="609605"/>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1"/>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FAAB7883-7931-428F-95CE-9C2BE2438F74}" type="datetimeFigureOut">
              <a:rPr lang="en-US"/>
              <a:pPr>
                <a:defRPr/>
              </a:pPr>
              <a:t>1/16/2015</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AF018CF4-416B-4ABB-82EF-ACD89E5A16F4}" type="slidenum">
              <a:rPr lang="en-US"/>
              <a:pPr>
                <a:defRPr/>
              </a:pPr>
              <a:t>‹#›</a:t>
            </a:fld>
            <a:endParaRPr lang="en-US" dirty="0"/>
          </a:p>
        </p:txBody>
      </p:sp>
    </p:spTree>
    <p:extLst>
      <p:ext uri="{BB962C8B-B14F-4D97-AF65-F5344CB8AC3E}">
        <p14:creationId xmlns:p14="http://schemas.microsoft.com/office/powerpoint/2010/main" val="1970559857"/>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5"/>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92"/>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fld id="{13936A9E-CC8E-4134-AB78-7D01E433C06C}" type="slidenum">
              <a:rPr lang="en-US"/>
              <a:pPr>
                <a:defRPr/>
              </a:pPr>
              <a:t>‹#›</a:t>
            </a:fld>
            <a:endParaRPr lang="en-US" dirty="0"/>
          </a:p>
        </p:txBody>
      </p:sp>
    </p:spTree>
    <p:extLst>
      <p:ext uri="{BB962C8B-B14F-4D97-AF65-F5344CB8AC3E}">
        <p14:creationId xmlns:p14="http://schemas.microsoft.com/office/powerpoint/2010/main" val="3555333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5"/>
            <a:ext cx="8229600" cy="4525963"/>
          </a:xfrm>
        </p:spPr>
        <p:txBody>
          <a:bodyPr/>
          <a:lstStyle/>
          <a:p>
            <a:pPr lvl="0"/>
            <a:endParaRPr lang="en-US" noProof="0"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D3BDEB74-A08C-48E8-B9D8-909AF7088FD4}" type="slidenum">
              <a:rPr lang="en-US"/>
              <a:pPr>
                <a:defRPr/>
              </a:pPr>
              <a:t>‹#›</a:t>
            </a:fld>
            <a:endParaRPr lang="en-US" dirty="0"/>
          </a:p>
        </p:txBody>
      </p:sp>
    </p:spTree>
    <p:extLst>
      <p:ext uri="{BB962C8B-B14F-4D97-AF65-F5344CB8AC3E}">
        <p14:creationId xmlns:p14="http://schemas.microsoft.com/office/powerpoint/2010/main" val="2613294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43" y="214317"/>
            <a:ext cx="7793037" cy="14620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p:spPr>
        <p:txBody>
          <a:bodyPr/>
          <a:lstStyle>
            <a:lvl1pPr>
              <a:defRPr/>
            </a:lvl1pPr>
          </a:lstStyle>
          <a:p>
            <a:pPr>
              <a:defRPr/>
            </a:pPr>
            <a:endParaRPr lang="en-US" dirty="0"/>
          </a:p>
        </p:txBody>
      </p:sp>
      <p:sp>
        <p:nvSpPr>
          <p:cNvPr id="6" name="Footer Placeholder 5"/>
          <p:cNvSpPr>
            <a:spLocks noGrp="1"/>
          </p:cNvSpPr>
          <p:nvPr>
            <p:ph type="ftr" sz="quarter" idx="11"/>
          </p:nvPr>
        </p:nvSpPr>
        <p:spPr>
          <a:xfrm>
            <a:off x="3657600" y="6243638"/>
            <a:ext cx="2895600" cy="457200"/>
          </a:xfrm>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7042150" y="6243638"/>
            <a:ext cx="1905000" cy="457200"/>
          </a:xfrm>
        </p:spPr>
        <p:txBody>
          <a:bodyPr/>
          <a:lstStyle>
            <a:lvl1pPr>
              <a:defRPr/>
            </a:lvl1pPr>
          </a:lstStyle>
          <a:p>
            <a:pPr>
              <a:defRPr/>
            </a:pPr>
            <a:fld id="{FB273EDA-D7B3-4061-B127-D9FAEC31F187}" type="slidenum">
              <a:rPr lang="en-US"/>
              <a:pPr>
                <a:defRPr/>
              </a:pPr>
              <a:t>‹#›</a:t>
            </a:fld>
            <a:endParaRPr lang="en-US" dirty="0"/>
          </a:p>
        </p:txBody>
      </p:sp>
    </p:spTree>
    <p:extLst>
      <p:ext uri="{BB962C8B-B14F-4D97-AF65-F5344CB8AC3E}">
        <p14:creationId xmlns:p14="http://schemas.microsoft.com/office/powerpoint/2010/main" val="8102769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DD1B4F39-ED34-4605-AC92-F38928D27EF3}" type="datetimeFigureOut">
              <a:rPr lang="en-US"/>
              <a:pPr>
                <a:defRPr/>
              </a:pPr>
              <a:t>1/16/2015</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22"/>
          <p:cNvSpPr>
            <a:spLocks noGrp="1"/>
          </p:cNvSpPr>
          <p:nvPr>
            <p:ph type="sldNum" sz="quarter" idx="12"/>
          </p:nvPr>
        </p:nvSpPr>
        <p:spPr/>
        <p:txBody>
          <a:bodyPr/>
          <a:lstStyle>
            <a:lvl1pPr>
              <a:defRPr/>
            </a:lvl1pPr>
          </a:lstStyle>
          <a:p>
            <a:pPr>
              <a:defRPr/>
            </a:pPr>
            <a:fld id="{22FDE731-D400-42D7-ADDA-799CD975B1AE}" type="slidenum">
              <a:rPr lang="en-US"/>
              <a:pPr>
                <a:defRPr/>
              </a:pPr>
              <a:t>‹#›</a:t>
            </a:fld>
            <a:endParaRPr lang="en-US" dirty="0"/>
          </a:p>
        </p:txBody>
      </p:sp>
    </p:spTree>
    <p:extLst>
      <p:ext uri="{BB962C8B-B14F-4D97-AF65-F5344CB8AC3E}">
        <p14:creationId xmlns:p14="http://schemas.microsoft.com/office/powerpoint/2010/main" val="25091019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5" y="228605"/>
            <a:ext cx="8156575" cy="5897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13"/>
          <p:cNvSpPr>
            <a:spLocks noGrp="1"/>
          </p:cNvSpPr>
          <p:nvPr>
            <p:ph type="dt" sz="half" idx="10"/>
          </p:nvPr>
        </p:nvSpPr>
        <p:spPr/>
        <p:txBody>
          <a:bodyPr/>
          <a:lstStyle>
            <a:lvl1pPr>
              <a:defRPr/>
            </a:lvl1pPr>
          </a:lstStyle>
          <a:p>
            <a:pPr>
              <a:defRPr/>
            </a:pPr>
            <a:fld id="{74177BD6-18B3-42DC-A29D-9DCBBCAAE2A6}" type="datetimeFigureOut">
              <a:rPr lang="en-US"/>
              <a:pPr>
                <a:defRPr/>
              </a:pPr>
              <a:t>1/16/2015</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B3AFBC6E-5951-4E6C-B2FB-E0793260293F}" type="slidenum">
              <a:rPr lang="en-US"/>
              <a:pPr>
                <a:defRPr/>
              </a:pPr>
              <a:t>‹#›</a:t>
            </a:fld>
            <a:endParaRPr lang="en-US" dirty="0"/>
          </a:p>
        </p:txBody>
      </p:sp>
    </p:spTree>
    <p:extLst>
      <p:ext uri="{BB962C8B-B14F-4D97-AF65-F5344CB8AC3E}">
        <p14:creationId xmlns:p14="http://schemas.microsoft.com/office/powerpoint/2010/main" val="17512247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200">
                <a:solidFill>
                  <a:srgbClr val="FFFFFF"/>
                </a:solidFill>
              </a:defRPr>
            </a:lvl1pPr>
            <a:lvl2pPr marL="409997" indent="0" algn="ctr">
              <a:buNone/>
            </a:lvl2pPr>
            <a:lvl3pPr marL="819994" indent="0" algn="ctr">
              <a:buNone/>
            </a:lvl3pPr>
            <a:lvl4pPr marL="1229991" indent="0" algn="ctr">
              <a:buNone/>
            </a:lvl4pPr>
            <a:lvl5pPr marL="1639989" indent="0" algn="ctr">
              <a:buNone/>
            </a:lvl5pPr>
            <a:lvl6pPr marL="2049987" indent="0" algn="ctr">
              <a:buNone/>
            </a:lvl6pPr>
            <a:lvl7pPr marL="2459984" indent="0" algn="ctr">
              <a:buNone/>
            </a:lvl7pPr>
            <a:lvl8pPr marL="2869983" indent="0" algn="ctr">
              <a:buNone/>
            </a:lvl8pPr>
            <a:lvl9pPr marL="3279979"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1800">
                <a:solidFill>
                  <a:srgbClr val="FFFFFF"/>
                </a:solidFill>
              </a:defRPr>
            </a:lvl1pPr>
          </a:lstStyle>
          <a:p>
            <a:pPr>
              <a:defRPr/>
            </a:pPr>
            <a:fld id="{9D9783CC-E739-4114-9139-D11976D89374}" type="datetime1">
              <a:rPr lang="en-US"/>
              <a:pPr>
                <a:defRPr/>
              </a:pPr>
              <a:t>1/16/2015</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rgbClr val="EBDDC3"/>
                </a:solidFill>
              </a:defRPr>
            </a:lvl1pPr>
          </a:lstStyle>
          <a:p>
            <a:pPr>
              <a:defRPr/>
            </a:pP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rgbClr val="EBDDC3"/>
                </a:solidFill>
              </a:defRPr>
            </a:lvl1pPr>
          </a:lstStyle>
          <a:p>
            <a:pPr>
              <a:defRPr/>
            </a:pPr>
            <a:fld id="{BD4BC88C-241A-4780-8505-596A9B2913E5}" type="slidenum">
              <a:rPr lang="en-US"/>
              <a:pPr>
                <a:defRPr/>
              </a:pPr>
              <a:t>‹#›</a:t>
            </a:fld>
            <a:endParaRPr lang="en-US" dirty="0"/>
          </a:p>
        </p:txBody>
      </p:sp>
    </p:spTree>
    <p:extLst>
      <p:ext uri="{BB962C8B-B14F-4D97-AF65-F5344CB8AC3E}">
        <p14:creationId xmlns:p14="http://schemas.microsoft.com/office/powerpoint/2010/main" val="4245892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7" y="228600"/>
            <a:ext cx="8153400" cy="990600"/>
          </a:xfrm>
        </p:spPr>
        <p:txBody>
          <a:bodyPr/>
          <a:lstStyle/>
          <a:p>
            <a:r>
              <a:rPr lang="en-US" dirty="0" smtClean="0"/>
              <a:t>Click to edit Master title style</a:t>
            </a:r>
            <a:endParaRPr lang="en-US" dirty="0"/>
          </a:p>
        </p:txBody>
      </p:sp>
      <p:sp>
        <p:nvSpPr>
          <p:cNvPr id="8" name="Content Placeholder 7"/>
          <p:cNvSpPr>
            <a:spLocks noGrp="1"/>
          </p:cNvSpPr>
          <p:nvPr>
            <p:ph sz="quarter" idx="1"/>
          </p:nvPr>
        </p:nvSpPr>
        <p:spPr>
          <a:xfrm>
            <a:off x="612647" y="1600200"/>
            <a:ext cx="8153400" cy="4495800"/>
          </a:xfrm>
        </p:spPr>
        <p:txBody>
          <a:bodyPr/>
          <a:lstStyle>
            <a:lvl1pPr>
              <a:defRPr sz="2200"/>
            </a:lvl1pPr>
            <a:lvl2pPr>
              <a:defRPr sz="21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1E864F1F-11B9-4356-84AE-F560C779ED87}" type="slidenum">
              <a:rPr lang="en-US"/>
              <a:pPr>
                <a:defRPr/>
              </a:pPr>
              <a:t>‹#›</a:t>
            </a:fld>
            <a:endParaRPr lang="en-US" dirty="0"/>
          </a:p>
        </p:txBody>
      </p:sp>
    </p:spTree>
    <p:extLst>
      <p:ext uri="{BB962C8B-B14F-4D97-AF65-F5344CB8AC3E}">
        <p14:creationId xmlns:p14="http://schemas.microsoft.com/office/powerpoint/2010/main" val="2213042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3" name="Text Placeholder 2"/>
          <p:cNvSpPr>
            <a:spLocks noGrp="1"/>
          </p:cNvSpPr>
          <p:nvPr>
            <p:ph type="body" idx="1"/>
          </p:nvPr>
        </p:nvSpPr>
        <p:spPr>
          <a:xfrm>
            <a:off x="1371608" y="2743205"/>
            <a:ext cx="7123115" cy="1673224"/>
          </a:xfrm>
        </p:spPr>
        <p:txBody>
          <a:bodyPr/>
          <a:lstStyle>
            <a:lvl1pPr marL="0" indent="0">
              <a:buNone/>
              <a:defRPr sz="2600">
                <a:solidFill>
                  <a:schemeClr val="tx2"/>
                </a:solidFill>
              </a:defRPr>
            </a:lvl1pPr>
            <a:lvl2pPr>
              <a:buNone/>
              <a:defRPr sz="1600">
                <a:solidFill>
                  <a:schemeClr val="tx1">
                    <a:tint val="75000"/>
                  </a:schemeClr>
                </a:solidFill>
              </a:defRPr>
            </a:lvl2pPr>
            <a:lvl3pPr>
              <a:buNone/>
              <a:defRPr sz="1400">
                <a:solidFill>
                  <a:schemeClr val="tx1">
                    <a:tint val="75000"/>
                  </a:schemeClr>
                </a:solidFill>
              </a:defRPr>
            </a:lvl3pPr>
            <a:lvl4pPr>
              <a:buNone/>
              <a:defRPr sz="1300">
                <a:solidFill>
                  <a:schemeClr val="tx1">
                    <a:tint val="75000"/>
                  </a:schemeClr>
                </a:solidFill>
              </a:defRPr>
            </a:lvl4pPr>
            <a:lvl5pPr>
              <a:buNone/>
              <a:defRPr sz="13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0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EDB413BF-EA0F-4B63-ADFC-B0A4FED0173A}" type="datetime1">
              <a:rPr lang="en-US"/>
              <a:pPr>
                <a:defRPr/>
              </a:pPr>
              <a:t>1/16/2015</a:t>
            </a:fld>
            <a:endParaRPr lang="en-US" dirty="0"/>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100">
                <a:solidFill>
                  <a:srgbClr val="FFFFFF"/>
                </a:solidFill>
              </a:defRPr>
            </a:lvl1pPr>
          </a:lstStyle>
          <a:p>
            <a:pPr>
              <a:defRPr/>
            </a:pPr>
            <a:fld id="{58420588-690C-4B34-963B-FE4F3DE71863}"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163434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lvl1pPr>
              <a:defRPr sz="2600"/>
            </a:lvl1pPr>
            <a:lvl2pPr>
              <a:defRPr sz="24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2D32F1E6-09E1-4BB0-B8BD-AE1156156F87}" type="datetimeFigureOut">
              <a:rPr lang="en-US"/>
              <a:pPr>
                <a:defRPr/>
              </a:pPr>
              <a:t>1/16/2015</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8E71AB1C-C4D4-4804-BDE4-98CCC996BB93}" type="slidenum">
              <a:rPr lang="en-US"/>
              <a:pPr>
                <a:defRPr/>
              </a:pPr>
              <a:t>‹#›</a:t>
            </a:fld>
            <a:endParaRPr lang="en-US" dirty="0"/>
          </a:p>
        </p:txBody>
      </p:sp>
    </p:spTree>
    <p:extLst>
      <p:ext uri="{BB962C8B-B14F-4D97-AF65-F5344CB8AC3E}">
        <p14:creationId xmlns:p14="http://schemas.microsoft.com/office/powerpoint/2010/main" val="22016182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7B755B7D-305B-4985-A9D9-C0A78610F1C1}" type="datetime1">
              <a:rPr lang="en-US"/>
              <a:pPr>
                <a:defRPr/>
              </a:pPr>
              <a:t>1/16/2015</a:t>
            </a:fld>
            <a:endParaRPr lang="en-US" dirty="0"/>
          </a:p>
        </p:txBody>
      </p:sp>
      <p:sp>
        <p:nvSpPr>
          <p:cNvPr id="6" name="Slide Number Placeholder 9"/>
          <p:cNvSpPr>
            <a:spLocks noGrp="1"/>
          </p:cNvSpPr>
          <p:nvPr>
            <p:ph type="sldNum" sz="quarter" idx="11"/>
          </p:nvPr>
        </p:nvSpPr>
        <p:spPr/>
        <p:txBody>
          <a:bodyPr rtlCol="0"/>
          <a:lstStyle>
            <a:lvl1pPr>
              <a:defRPr/>
            </a:lvl1pPr>
          </a:lstStyle>
          <a:p>
            <a:pPr>
              <a:defRPr/>
            </a:pPr>
            <a:fld id="{7F3EFD74-3F60-4EE4-B6D5-03DBF5906422}" type="slidenum">
              <a:rPr lang="en-US"/>
              <a:pPr>
                <a:defRPr/>
              </a:pPr>
              <a:t>‹#›</a:t>
            </a:fld>
            <a:endParaRPr lang="en-US" dirty="0"/>
          </a:p>
        </p:txBody>
      </p:sp>
      <p:sp>
        <p:nvSpPr>
          <p:cNvPr id="7" name="Footer Placeholder 11"/>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35957815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5"/>
            <a:ext cx="8153400" cy="869951"/>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8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8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000821D5-2BAE-4D8D-A915-1DA89934A9FC}" type="datetime1">
              <a:rPr lang="en-US"/>
              <a:pPr>
                <a:defRPr/>
              </a:pPr>
              <a:t>1/16/2015</a:t>
            </a:fld>
            <a:endParaRPr lang="en-US" dirty="0"/>
          </a:p>
        </p:txBody>
      </p:sp>
      <p:sp>
        <p:nvSpPr>
          <p:cNvPr id="8" name="Slide Number Placeholder 11"/>
          <p:cNvSpPr>
            <a:spLocks noGrp="1"/>
          </p:cNvSpPr>
          <p:nvPr>
            <p:ph type="sldNum" sz="quarter" idx="11"/>
          </p:nvPr>
        </p:nvSpPr>
        <p:spPr/>
        <p:txBody>
          <a:bodyPr rtlCol="0"/>
          <a:lstStyle>
            <a:lvl1pPr>
              <a:defRPr/>
            </a:lvl1pPr>
          </a:lstStyle>
          <a:p>
            <a:pPr>
              <a:defRPr/>
            </a:pPr>
            <a:fld id="{B7927447-541F-4890-9768-161C3BD77E5D}" type="slidenum">
              <a:rPr lang="en-US"/>
              <a:pPr>
                <a:defRPr/>
              </a:pPr>
              <a:t>‹#›</a:t>
            </a:fld>
            <a:endParaRPr lang="en-US" dirty="0"/>
          </a:p>
        </p:txBody>
      </p:sp>
      <p:sp>
        <p:nvSpPr>
          <p:cNvPr id="9" name="Footer Placeholder 13"/>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22976598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9421BA43-2D0A-4AA6-B43F-A8843B2B6F61}" type="slidenum">
              <a:rPr lang="en-US"/>
              <a:pPr>
                <a:defRPr/>
              </a:pPr>
              <a:t>‹#›</a:t>
            </a:fld>
            <a:endParaRPr lang="en-US" dirty="0"/>
          </a:p>
        </p:txBody>
      </p:sp>
    </p:spTree>
    <p:extLst>
      <p:ext uri="{BB962C8B-B14F-4D97-AF65-F5344CB8AC3E}">
        <p14:creationId xmlns:p14="http://schemas.microsoft.com/office/powerpoint/2010/main" val="23963767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CAF7AD0C-0034-4467-8A5F-DB769F629B92}" type="datetime1">
              <a:rPr lang="en-US"/>
              <a:pPr>
                <a:defRPr/>
              </a:pPr>
              <a:t>1/16/2015</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775F55"/>
                </a:solidFill>
              </a:defRPr>
            </a:lvl1pPr>
          </a:lstStyle>
          <a:p>
            <a:pPr>
              <a:defRPr/>
            </a:pPr>
            <a:fld id="{89488746-FEF8-404E-B61E-E94BBA709526}" type="slidenum">
              <a:rPr lang="en-US"/>
              <a:pPr>
                <a:defRPr/>
              </a:pPr>
              <a:t>‹#›</a:t>
            </a:fld>
            <a:endParaRPr lang="en-US" dirty="0"/>
          </a:p>
        </p:txBody>
      </p:sp>
    </p:spTree>
    <p:extLst>
      <p:ext uri="{BB962C8B-B14F-4D97-AF65-F5344CB8AC3E}">
        <p14:creationId xmlns:p14="http://schemas.microsoft.com/office/powerpoint/2010/main" val="14946405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5"/>
            <a:ext cx="8077200" cy="869951"/>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23000" tIns="163998" rIns="123000" bIns="82002"/>
          <a:lstStyle>
            <a:lvl1pPr marL="0" indent="0">
              <a:spcAft>
                <a:spcPts val="897"/>
              </a:spcAft>
              <a:buNone/>
              <a:defRPr sz="16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D3F8FDE0-7417-4A67-ABFD-9EACED1AFE41}" type="slidenum">
              <a:rPr lang="en-US"/>
              <a:pPr>
                <a:defRPr/>
              </a:pPr>
              <a:t>‹#›</a:t>
            </a:fld>
            <a:endParaRPr lang="en-US" dirty="0"/>
          </a:p>
        </p:txBody>
      </p:sp>
    </p:spTree>
    <p:extLst>
      <p:ext uri="{BB962C8B-B14F-4D97-AF65-F5344CB8AC3E}">
        <p14:creationId xmlns:p14="http://schemas.microsoft.com/office/powerpoint/2010/main" val="1281302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5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6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29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4010713B-32CC-442B-AF5D-66D0EFB30141}" type="datetime1">
              <a:rPr lang="en-US"/>
              <a:pPr>
                <a:defRPr/>
              </a:pPr>
              <a:t>1/16/2015</a:t>
            </a:fld>
            <a:endParaRPr lang="en-US" dirty="0"/>
          </a:p>
        </p:txBody>
      </p:sp>
      <p:sp>
        <p:nvSpPr>
          <p:cNvPr id="10" name="Slide Number Placeholder 12"/>
          <p:cNvSpPr>
            <a:spLocks noGrp="1"/>
          </p:cNvSpPr>
          <p:nvPr>
            <p:ph type="sldNum" sz="quarter" idx="11"/>
          </p:nvPr>
        </p:nvSpPr>
        <p:spPr>
          <a:xfrm>
            <a:off x="0" y="4667250"/>
            <a:ext cx="1447800" cy="663575"/>
          </a:xfrm>
        </p:spPr>
        <p:txBody>
          <a:bodyPr rtlCol="0"/>
          <a:lstStyle>
            <a:lvl1pPr>
              <a:defRPr sz="2600"/>
            </a:lvl1pPr>
          </a:lstStyle>
          <a:p>
            <a:pPr>
              <a:defRPr/>
            </a:pPr>
            <a:fld id="{D640D220-7028-4B0D-9AEC-B80B38474FC1}"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dirty="0"/>
          </a:p>
        </p:txBody>
      </p:sp>
    </p:spTree>
    <p:extLst>
      <p:ext uri="{BB962C8B-B14F-4D97-AF65-F5344CB8AC3E}">
        <p14:creationId xmlns:p14="http://schemas.microsoft.com/office/powerpoint/2010/main" val="18148511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0A63BA8A-0736-42F5-88DF-058657D3C2E0}" type="slidenum">
              <a:rPr lang="en-US"/>
              <a:pPr>
                <a:defRPr/>
              </a:pPr>
              <a:t>‹#›</a:t>
            </a:fld>
            <a:endParaRPr lang="en-US" dirty="0"/>
          </a:p>
        </p:txBody>
      </p:sp>
    </p:spTree>
    <p:extLst>
      <p:ext uri="{BB962C8B-B14F-4D97-AF65-F5344CB8AC3E}">
        <p14:creationId xmlns:p14="http://schemas.microsoft.com/office/powerpoint/2010/main" val="6682767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2" name="Vertical Title 1"/>
          <p:cNvSpPr>
            <a:spLocks noGrp="1"/>
          </p:cNvSpPr>
          <p:nvPr>
            <p:ph type="title" orient="vert"/>
          </p:nvPr>
        </p:nvSpPr>
        <p:spPr>
          <a:xfrm>
            <a:off x="6553200" y="60961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4"/>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AAEFD359-4533-4136-9162-6C4299A0CA9E}" type="datetime1">
              <a:rPr lang="en-US"/>
              <a:pPr>
                <a:defRPr/>
              </a:pPr>
              <a:t>1/16/2015</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91F1ADF8-EED2-48FE-8917-E44D57A7639C}" type="slidenum">
              <a:rPr lang="en-US"/>
              <a:pPr>
                <a:defRPr/>
              </a:pPr>
              <a:t>‹#›</a:t>
            </a:fld>
            <a:endParaRPr lang="en-US" dirty="0"/>
          </a:p>
        </p:txBody>
      </p:sp>
    </p:spTree>
    <p:extLst>
      <p:ext uri="{BB962C8B-B14F-4D97-AF65-F5344CB8AC3E}">
        <p14:creationId xmlns:p14="http://schemas.microsoft.com/office/powerpoint/2010/main" val="28160805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1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4"/>
            <a:ext cx="4038600" cy="21859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91"/>
            <a:ext cx="4038600" cy="218757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fld id="{4BF27FF4-6989-4EEA-94BE-C08547EFE839}" type="datetime1">
              <a:rPr lang="en-US"/>
              <a:pPr>
                <a:defRPr/>
              </a:pPr>
              <a:t>1/16/2015</a:t>
            </a:fld>
            <a:endParaRPr lang="en-US" dirty="0"/>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fld id="{DEA78159-5575-4253-B2A6-B6199E7A3EFE}" type="slidenum">
              <a:rPr lang="en-US"/>
              <a:pPr>
                <a:defRPr/>
              </a:pPr>
              <a:t>‹#›</a:t>
            </a:fld>
            <a:endParaRPr lang="en-US" dirty="0"/>
          </a:p>
        </p:txBody>
      </p:sp>
    </p:spTree>
    <p:extLst>
      <p:ext uri="{BB962C8B-B14F-4D97-AF65-F5344CB8AC3E}">
        <p14:creationId xmlns:p14="http://schemas.microsoft.com/office/powerpoint/2010/main" val="41950725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10"/>
            <a:ext cx="8229600" cy="4525963"/>
          </a:xfrm>
        </p:spPr>
        <p:txBody>
          <a:bodyPr/>
          <a:lstStyle/>
          <a:p>
            <a:pPr lvl="0"/>
            <a:endParaRPr lang="en-US" noProof="0"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1EC98FE5-5BAA-4E19-A0A1-0FDFA8A49E79}" type="datetime1">
              <a:rPr lang="en-US"/>
              <a:pPr>
                <a:defRPr/>
              </a:pPr>
              <a:t>1/16/2015</a:t>
            </a:fld>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14FEFCA2-9A2F-4E91-B90B-5825E339E455}" type="slidenum">
              <a:rPr lang="en-US"/>
              <a:pPr>
                <a:defRPr/>
              </a:pPr>
              <a:t>‹#›</a:t>
            </a:fld>
            <a:endParaRPr lang="en-US" dirty="0"/>
          </a:p>
        </p:txBody>
      </p:sp>
    </p:spTree>
    <p:extLst>
      <p:ext uri="{BB962C8B-B14F-4D97-AF65-F5344CB8AC3E}">
        <p14:creationId xmlns:p14="http://schemas.microsoft.com/office/powerpoint/2010/main" val="2044843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3" name="Text Placeholder 2"/>
          <p:cNvSpPr>
            <a:spLocks noGrp="1"/>
          </p:cNvSpPr>
          <p:nvPr>
            <p:ph type="body" idx="1"/>
          </p:nvPr>
        </p:nvSpPr>
        <p:spPr>
          <a:xfrm>
            <a:off x="1371604" y="2743204"/>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73D987F0-D0A9-460A-A26B-049E9C4ABDD6}" type="datetimeFigureOut">
              <a:rPr lang="en-US"/>
              <a:pPr>
                <a:defRPr/>
              </a:pPr>
              <a:t>1/16/2015</a:t>
            </a:fld>
            <a:endParaRPr lang="en-US" dirty="0"/>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15D803A3-62FD-4BEA-8E3A-54A9A191684B}"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3756187066"/>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43" y="214321"/>
            <a:ext cx="7793036" cy="1462086"/>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7"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7"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p:spPr>
        <p:txBody>
          <a:bodyPr/>
          <a:lstStyle>
            <a:lvl1pPr>
              <a:defRPr/>
            </a:lvl1pPr>
          </a:lstStyle>
          <a:p>
            <a:pPr>
              <a:defRPr/>
            </a:pPr>
            <a:fld id="{1351E559-C30E-417F-BA29-439C20A94AD2}" type="datetime1">
              <a:rPr lang="en-US"/>
              <a:pPr>
                <a:defRPr/>
              </a:pPr>
              <a:t>1/16/2015</a:t>
            </a:fld>
            <a:endParaRPr lang="en-US" dirty="0"/>
          </a:p>
        </p:txBody>
      </p:sp>
      <p:sp>
        <p:nvSpPr>
          <p:cNvPr id="6" name="Footer Placeholder 5"/>
          <p:cNvSpPr>
            <a:spLocks noGrp="1"/>
          </p:cNvSpPr>
          <p:nvPr>
            <p:ph type="ftr" sz="quarter" idx="11"/>
          </p:nvPr>
        </p:nvSpPr>
        <p:spPr>
          <a:xfrm>
            <a:off x="3657600" y="6243638"/>
            <a:ext cx="2895600" cy="457200"/>
          </a:xfrm>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7042150" y="6243638"/>
            <a:ext cx="1905000" cy="457200"/>
          </a:xfrm>
        </p:spPr>
        <p:txBody>
          <a:bodyPr/>
          <a:lstStyle>
            <a:lvl1pPr>
              <a:defRPr/>
            </a:lvl1pPr>
          </a:lstStyle>
          <a:p>
            <a:pPr>
              <a:defRPr/>
            </a:pPr>
            <a:fld id="{570A4E0A-0124-4648-921F-73CBD360B6D1}" type="slidenum">
              <a:rPr lang="en-US"/>
              <a:pPr>
                <a:defRPr/>
              </a:pPr>
              <a:t>‹#›</a:t>
            </a:fld>
            <a:endParaRPr lang="en-US" dirty="0"/>
          </a:p>
        </p:txBody>
      </p:sp>
    </p:spTree>
    <p:extLst>
      <p:ext uri="{BB962C8B-B14F-4D97-AF65-F5344CB8AC3E}">
        <p14:creationId xmlns:p14="http://schemas.microsoft.com/office/powerpoint/2010/main" val="33416731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22"/>
          <p:cNvSpPr>
            <a:spLocks noGrp="1"/>
          </p:cNvSpPr>
          <p:nvPr>
            <p:ph type="sldNum" sz="quarter" idx="12"/>
          </p:nvPr>
        </p:nvSpPr>
        <p:spPr/>
        <p:txBody>
          <a:bodyPr/>
          <a:lstStyle>
            <a:lvl1pPr>
              <a:defRPr/>
            </a:lvl1pPr>
          </a:lstStyle>
          <a:p>
            <a:pPr>
              <a:defRPr/>
            </a:pPr>
            <a:fld id="{5464BBB9-E7AF-49A0-AB1B-7CF8822143A7}" type="slidenum">
              <a:rPr lang="en-US"/>
              <a:pPr>
                <a:defRPr/>
              </a:pPr>
              <a:t>‹#›</a:t>
            </a:fld>
            <a:endParaRPr lang="en-US" dirty="0"/>
          </a:p>
        </p:txBody>
      </p:sp>
    </p:spTree>
    <p:extLst>
      <p:ext uri="{BB962C8B-B14F-4D97-AF65-F5344CB8AC3E}">
        <p14:creationId xmlns:p14="http://schemas.microsoft.com/office/powerpoint/2010/main" val="15016520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10" y="228610"/>
            <a:ext cx="8156575" cy="5897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31813A34-D0D9-4FCC-B182-203E8AEBB258}" type="slidenum">
              <a:rPr lang="en-US"/>
              <a:pPr>
                <a:defRPr/>
              </a:pPr>
              <a:t>‹#›</a:t>
            </a:fld>
            <a:endParaRPr lang="en-US" dirty="0"/>
          </a:p>
        </p:txBody>
      </p:sp>
    </p:spTree>
    <p:extLst>
      <p:ext uri="{BB962C8B-B14F-4D97-AF65-F5344CB8AC3E}">
        <p14:creationId xmlns:p14="http://schemas.microsoft.com/office/powerpoint/2010/main" val="18543011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grpSp>
        <p:nvGrpSpPr>
          <p:cNvPr id="4" name="Group 6"/>
          <p:cNvGrpSpPr>
            <a:grpSpLocks/>
          </p:cNvGrpSpPr>
          <p:nvPr userDrawn="1"/>
        </p:nvGrpSpPr>
        <p:grpSpPr bwMode="auto">
          <a:xfrm>
            <a:off x="228600" y="1752600"/>
            <a:ext cx="8686800" cy="279400"/>
            <a:chOff x="0" y="0"/>
            <a:chExt cx="6794869" cy="219075"/>
          </a:xfrm>
        </p:grpSpPr>
        <p:sp>
          <p:nvSpPr>
            <p:cNvPr id="5" name="Rectangle 8"/>
            <p:cNvSpPr>
              <a:spLocks noChangeArrowheads="1"/>
            </p:cNvSpPr>
            <p:nvPr userDrawn="1"/>
          </p:nvSpPr>
          <p:spPr bwMode="auto">
            <a:xfrm>
              <a:off x="766162" y="0"/>
              <a:ext cx="6028707" cy="219075"/>
            </a:xfrm>
            <a:prstGeom prst="rect">
              <a:avLst/>
            </a:prstGeom>
            <a:solidFill>
              <a:srgbClr val="94B6D2"/>
            </a:solidFill>
            <a:ln w="9525">
              <a:solidFill>
                <a:srgbClr val="94B6D2"/>
              </a:solidFill>
              <a:miter lim="800000"/>
              <a:headEnd/>
              <a:tailEnd/>
            </a:ln>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endParaRPr lang="en-US" altLang="en-US" dirty="0" smtClean="0">
                <a:solidFill>
                  <a:srgbClr val="2F2B20"/>
                </a:solidFill>
              </a:endParaRPr>
            </a:p>
          </p:txBody>
        </p:sp>
        <p:sp>
          <p:nvSpPr>
            <p:cNvPr id="6" name="Rectangle 9"/>
            <p:cNvSpPr>
              <a:spLocks noChangeArrowheads="1"/>
            </p:cNvSpPr>
            <p:nvPr userDrawn="1"/>
          </p:nvSpPr>
          <p:spPr bwMode="auto">
            <a:xfrm>
              <a:off x="0" y="0"/>
              <a:ext cx="705315" cy="219075"/>
            </a:xfrm>
            <a:prstGeom prst="rect">
              <a:avLst/>
            </a:prstGeom>
            <a:solidFill>
              <a:srgbClr val="DD8047"/>
            </a:solidFill>
            <a:ln w="9525">
              <a:solidFill>
                <a:srgbClr val="DD8047"/>
              </a:solidFill>
              <a:miter lim="800000"/>
              <a:headEnd/>
              <a:tailEnd/>
            </a:ln>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0" hangingPunct="0">
                <a:defRPr/>
              </a:pPr>
              <a:endParaRPr lang="en-US" altLang="en-US" dirty="0" smtClean="0">
                <a:solidFill>
                  <a:srgbClr val="2F2B20"/>
                </a:solidFill>
              </a:endParaRPr>
            </a:p>
          </p:txBody>
        </p:sp>
      </p:grpSp>
      <p:pic>
        <p:nvPicPr>
          <p:cNvPr id="7" name="Picture 2" descr="X:\Projects\DOH Cost of Service Study (7708)\Deliverables\DOH Templates\Graphics\senior-swimmers.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56288" y="542925"/>
            <a:ext cx="1546225"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X:\Projects\DOH Cost of Service Study (7708)\Deliverables\DOH Templates\Graphics\teens.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462838" y="542925"/>
            <a:ext cx="1452562" cy="113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228605" y="670973"/>
            <a:ext cx="5627305" cy="769441"/>
          </a:xfrm>
          <a:prstGeom prst="rect">
            <a:avLst/>
          </a:prstGeom>
          <a:noFill/>
        </p:spPr>
        <p:txBody>
          <a:bodyPr>
            <a:normAutofit/>
          </a:bodyPr>
          <a:lstStyle>
            <a:lvl1pPr algn="l">
              <a:defRPr sz="4000"/>
            </a:lvl1pPr>
          </a:lstStyle>
          <a:p>
            <a:r>
              <a:rPr lang="en-US" dirty="0" smtClean="0"/>
              <a:t>Click to edit Master title style</a:t>
            </a:r>
            <a:endParaRPr lang="en-US" dirty="0"/>
          </a:p>
        </p:txBody>
      </p:sp>
      <p:sp>
        <p:nvSpPr>
          <p:cNvPr id="3" name="Subtitle 2"/>
          <p:cNvSpPr>
            <a:spLocks noGrp="1"/>
          </p:cNvSpPr>
          <p:nvPr>
            <p:ph type="subTitle" idx="1"/>
          </p:nvPr>
        </p:nvSpPr>
        <p:spPr>
          <a:xfrm>
            <a:off x="2895600" y="2133600"/>
            <a:ext cx="6019800" cy="838200"/>
          </a:xfrm>
          <a:prstGeom prst="rect">
            <a:avLst/>
          </a:prstGeom>
        </p:spPr>
        <p:txBody>
          <a:bodyPr lIns="91381" tIns="45690" rIns="91381" bIns="45690"/>
          <a:lstStyle>
            <a:lvl1pPr marL="0" indent="0" algn="r">
              <a:buNone/>
              <a:defRPr sz="2400">
                <a:solidFill>
                  <a:schemeClr val="tx1">
                    <a:tint val="75000"/>
                  </a:schemeClr>
                </a:solidFill>
              </a:defRPr>
            </a:lvl1pPr>
            <a:lvl2pPr marL="456909" indent="0" algn="ctr">
              <a:buNone/>
              <a:defRPr>
                <a:solidFill>
                  <a:schemeClr val="tx1">
                    <a:tint val="75000"/>
                  </a:schemeClr>
                </a:solidFill>
              </a:defRPr>
            </a:lvl2pPr>
            <a:lvl3pPr marL="913818" indent="0" algn="ctr">
              <a:buNone/>
              <a:defRPr>
                <a:solidFill>
                  <a:schemeClr val="tx1">
                    <a:tint val="75000"/>
                  </a:schemeClr>
                </a:solidFill>
              </a:defRPr>
            </a:lvl3pPr>
            <a:lvl4pPr marL="1370727" indent="0" algn="ctr">
              <a:buNone/>
              <a:defRPr>
                <a:solidFill>
                  <a:schemeClr val="tx1">
                    <a:tint val="75000"/>
                  </a:schemeClr>
                </a:solidFill>
              </a:defRPr>
            </a:lvl4pPr>
            <a:lvl5pPr marL="1827636" indent="0" algn="ctr">
              <a:buNone/>
              <a:defRPr>
                <a:solidFill>
                  <a:schemeClr val="tx1">
                    <a:tint val="75000"/>
                  </a:schemeClr>
                </a:solidFill>
              </a:defRPr>
            </a:lvl5pPr>
            <a:lvl6pPr marL="2284547" indent="0" algn="ctr">
              <a:buNone/>
              <a:defRPr>
                <a:solidFill>
                  <a:schemeClr val="tx1">
                    <a:tint val="75000"/>
                  </a:schemeClr>
                </a:solidFill>
              </a:defRPr>
            </a:lvl6pPr>
            <a:lvl7pPr marL="2741455" indent="0" algn="ctr">
              <a:buNone/>
              <a:defRPr>
                <a:solidFill>
                  <a:schemeClr val="tx1">
                    <a:tint val="75000"/>
                  </a:schemeClr>
                </a:solidFill>
              </a:defRPr>
            </a:lvl7pPr>
            <a:lvl8pPr marL="3198365" indent="0" algn="ctr">
              <a:buNone/>
              <a:defRPr>
                <a:solidFill>
                  <a:schemeClr val="tx1">
                    <a:tint val="75000"/>
                  </a:schemeClr>
                </a:solidFill>
              </a:defRPr>
            </a:lvl8pPr>
            <a:lvl9pPr marL="3655274" indent="0" algn="ctr">
              <a:buNone/>
              <a:defRPr>
                <a:solidFill>
                  <a:schemeClr val="tx1">
                    <a:tint val="75000"/>
                  </a:schemeClr>
                </a:solidFill>
              </a:defRPr>
            </a:lvl9pPr>
          </a:lstStyle>
          <a:p>
            <a:r>
              <a:rPr lang="en-US" dirty="0" smtClean="0"/>
              <a:t>Click to edit Master subtitle style</a:t>
            </a:r>
            <a:endParaRPr lang="en-US" dirty="0"/>
          </a:p>
        </p:txBody>
      </p:sp>
      <p:sp>
        <p:nvSpPr>
          <p:cNvPr id="9" name="Date Placeholder 3"/>
          <p:cNvSpPr>
            <a:spLocks noGrp="1"/>
          </p:cNvSpPr>
          <p:nvPr>
            <p:ph type="dt" sz="half" idx="10"/>
          </p:nvPr>
        </p:nvSpPr>
        <p:spPr/>
        <p:txBody>
          <a:bodyPr/>
          <a:lstStyle>
            <a:lvl1pPr eaLnBrk="1" hangingPunct="1">
              <a:defRPr/>
            </a:lvl1pPr>
          </a:lstStyle>
          <a:p>
            <a:pPr>
              <a:defRPr/>
            </a:pPr>
            <a:r>
              <a:rPr lang="en-US" altLang="en-US" dirty="0"/>
              <a:t>Meeting 1| April 9, 2014</a:t>
            </a:r>
          </a:p>
        </p:txBody>
      </p:sp>
      <p:sp>
        <p:nvSpPr>
          <p:cNvPr id="10" name="Footer Placeholder 4"/>
          <p:cNvSpPr>
            <a:spLocks noGrp="1"/>
          </p:cNvSpPr>
          <p:nvPr>
            <p:ph type="ftr" sz="quarter" idx="11"/>
          </p:nvPr>
        </p:nvSpPr>
        <p:spPr>
          <a:xfrm>
            <a:off x="2362200" y="6356350"/>
            <a:ext cx="4419600" cy="365125"/>
          </a:xfrm>
        </p:spPr>
        <p:txBody>
          <a:bodyPr/>
          <a:lstStyle>
            <a:lvl1pPr algn="ctr" rtl="0" eaLnBrk="0" fontAlgn="base" hangingPunct="0">
              <a:spcBef>
                <a:spcPct val="0"/>
              </a:spcBef>
              <a:spcAft>
                <a:spcPct val="0"/>
              </a:spcAft>
              <a:defRPr lang="en-US" altLang="en-US" sz="1200" kern="1200">
                <a:solidFill>
                  <a:srgbClr val="2F2B20">
                    <a:tint val="75000"/>
                  </a:srgbClr>
                </a:solidFill>
                <a:latin typeface="+mj-lt"/>
                <a:ea typeface="+mn-ea"/>
                <a:cs typeface="+mn-cs"/>
              </a:defRPr>
            </a:lvl1pPr>
          </a:lstStyle>
          <a:p>
            <a:pPr>
              <a:defRPr/>
            </a:pPr>
            <a:r>
              <a:rPr dirty="0"/>
              <a:t>Foundational Public Health Services Policy Workgroup</a:t>
            </a:r>
          </a:p>
        </p:txBody>
      </p:sp>
      <p:sp>
        <p:nvSpPr>
          <p:cNvPr id="11" name="Slide Number Placeholder 5"/>
          <p:cNvSpPr>
            <a:spLocks noGrp="1"/>
          </p:cNvSpPr>
          <p:nvPr>
            <p:ph type="sldNum" sz="quarter" idx="12"/>
          </p:nvPr>
        </p:nvSpPr>
        <p:spPr/>
        <p:txBody>
          <a:bodyPr/>
          <a:lstStyle>
            <a:lvl1pPr eaLnBrk="1" hangingPunct="1">
              <a:defRPr/>
            </a:lvl1pPr>
          </a:lstStyle>
          <a:p>
            <a:pPr>
              <a:defRPr/>
            </a:pPr>
            <a:fld id="{0488B08F-41B4-474F-AC01-849B943463F8}" type="slidenum">
              <a:rPr lang="en-US" altLang="en-US"/>
              <a:pPr>
                <a:defRPr/>
              </a:pPr>
              <a:t>‹#›</a:t>
            </a:fld>
            <a:endParaRPr lang="en-US" altLang="en-US" dirty="0"/>
          </a:p>
        </p:txBody>
      </p:sp>
    </p:spTree>
    <p:extLst>
      <p:ext uri="{BB962C8B-B14F-4D97-AF65-F5344CB8AC3E}">
        <p14:creationId xmlns:p14="http://schemas.microsoft.com/office/powerpoint/2010/main" val="30830411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Rectangle 3"/>
          <p:cNvSpPr/>
          <p:nvPr userDrawn="1"/>
        </p:nvSpPr>
        <p:spPr>
          <a:xfrm>
            <a:off x="457200" y="685800"/>
            <a:ext cx="8229600" cy="92075"/>
          </a:xfrm>
          <a:prstGeom prst="rect">
            <a:avLst/>
          </a:prstGeom>
          <a:solidFill>
            <a:srgbClr val="DD8047"/>
          </a:solidFill>
          <a:ln>
            <a:noFill/>
          </a:ln>
        </p:spPr>
        <p:style>
          <a:lnRef idx="2">
            <a:schemeClr val="accent1">
              <a:shade val="50000"/>
            </a:schemeClr>
          </a:lnRef>
          <a:fillRef idx="1">
            <a:schemeClr val="accent1"/>
          </a:fillRef>
          <a:effectRef idx="0">
            <a:schemeClr val="accent1"/>
          </a:effectRef>
          <a:fontRef idx="minor">
            <a:schemeClr val="lt1"/>
          </a:fontRef>
        </p:style>
        <p:txBody>
          <a:bodyPr lIns="91381" tIns="45690" rIns="91381" bIns="45690" anchor="ctr"/>
          <a:lstStyle/>
          <a:p>
            <a:pPr algn="ctr" eaLnBrk="0" hangingPunct="0">
              <a:defRPr/>
            </a:pPr>
            <a:endParaRPr lang="en-US" sz="2400" dirty="0">
              <a:solidFill>
                <a:srgbClr val="FFFFFF"/>
              </a:solidFill>
            </a:endParaRPr>
          </a:p>
        </p:txBody>
      </p:sp>
      <p:sp>
        <p:nvSpPr>
          <p:cNvPr id="3" name="Content Placeholder 2"/>
          <p:cNvSpPr>
            <a:spLocks noGrp="1"/>
          </p:cNvSpPr>
          <p:nvPr>
            <p:ph idx="1"/>
          </p:nvPr>
        </p:nvSpPr>
        <p:spPr>
          <a:xfrm>
            <a:off x="457200" y="1571631"/>
            <a:ext cx="8229600" cy="4554539"/>
          </a:xfrm>
          <a:prstGeom prst="rect">
            <a:avLst/>
          </a:prstGeom>
          <a:solidFill>
            <a:srgbClr val="94B6D2">
              <a:alpha val="20000"/>
            </a:srgbClr>
          </a:solidFill>
        </p:spPr>
        <p:txBody>
          <a:bodyPr lIns="91381" tIns="45690" rIns="91381" bIns="45690"/>
          <a:lstStyle>
            <a:lvl1pPr marL="456909" indent="-456909">
              <a:buFont typeface="Arial" panose="020B0604020202020204" pitchFamily="34" charset="0"/>
              <a:buChar char="•"/>
              <a:defRPr b="1">
                <a:solidFill>
                  <a:srgbClr val="DD8047"/>
                </a:solidFill>
              </a:defRPr>
            </a:lvl1pPr>
            <a:lvl2pPr marL="685364" indent="-228456">
              <a:buClr>
                <a:srgbClr val="94B6D2"/>
              </a:buClr>
              <a:defRPr b="0"/>
            </a:lvl2pPr>
            <a:lvl3pPr marL="856703" indent="-171341">
              <a:buClr>
                <a:srgbClr val="94B6D2"/>
              </a:buClr>
              <a:buSzPct val="60000"/>
              <a:buFont typeface="Courier New" panose="02070309020205020404" pitchFamily="49" charset="0"/>
              <a:buChar char="o"/>
              <a:tabLst>
                <a:tab pos="456909" algn="l"/>
              </a:tabLst>
              <a:defRPr/>
            </a:lvl3pPr>
            <a:lvl4pPr marL="970930" indent="-114227">
              <a:buClr>
                <a:srgbClr val="94B6D2"/>
              </a:buClr>
              <a:defRPr/>
            </a:lvl4pPr>
            <a:lvl5pPr marL="1142273" indent="-171341">
              <a:buClr>
                <a:srgbClr val="94B6D2"/>
              </a:buClr>
              <a:buSzPct val="60000"/>
              <a:buFont typeface="Courier New" panose="02070309020205020404" pitchFamily="49" charset="0"/>
              <a:buChar char="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eaLnBrk="1" hangingPunct="1">
              <a:defRPr/>
            </a:lvl1pPr>
          </a:lstStyle>
          <a:p>
            <a:pPr>
              <a:defRPr/>
            </a:pPr>
            <a:r>
              <a:rPr lang="en-US" altLang="en-US" dirty="0"/>
              <a:t>Meeting 1| April 9, 2014</a:t>
            </a:r>
          </a:p>
        </p:txBody>
      </p:sp>
      <p:sp>
        <p:nvSpPr>
          <p:cNvPr id="6" name="Footer Placeholder 4"/>
          <p:cNvSpPr>
            <a:spLocks noGrp="1"/>
          </p:cNvSpPr>
          <p:nvPr>
            <p:ph type="ftr" sz="quarter" idx="11"/>
          </p:nvPr>
        </p:nvSpPr>
        <p:spPr>
          <a:xfrm>
            <a:off x="2362200" y="6356350"/>
            <a:ext cx="4419600" cy="365125"/>
          </a:xfrm>
        </p:spPr>
        <p:txBody>
          <a:bodyPr/>
          <a:lstStyle>
            <a:lvl1pPr algn="ctr" rtl="0" eaLnBrk="0" fontAlgn="base" hangingPunct="0">
              <a:spcBef>
                <a:spcPct val="0"/>
              </a:spcBef>
              <a:spcAft>
                <a:spcPct val="0"/>
              </a:spcAft>
              <a:defRPr lang="en-US" altLang="en-US" sz="1200" kern="1200">
                <a:solidFill>
                  <a:srgbClr val="2F2B20">
                    <a:tint val="75000"/>
                  </a:srgbClr>
                </a:solidFill>
                <a:latin typeface="+mj-lt"/>
                <a:ea typeface="+mn-ea"/>
                <a:cs typeface="+mn-cs"/>
              </a:defRPr>
            </a:lvl1pPr>
          </a:lstStyle>
          <a:p>
            <a:pPr>
              <a:defRPr/>
            </a:pPr>
            <a:r>
              <a:rPr dirty="0"/>
              <a:t>Foundational Public Health Services Policy Workgroup</a:t>
            </a:r>
          </a:p>
        </p:txBody>
      </p:sp>
      <p:sp>
        <p:nvSpPr>
          <p:cNvPr id="7" name="Slide Number Placeholder 5"/>
          <p:cNvSpPr>
            <a:spLocks noGrp="1"/>
          </p:cNvSpPr>
          <p:nvPr>
            <p:ph type="sldNum" sz="quarter" idx="12"/>
          </p:nvPr>
        </p:nvSpPr>
        <p:spPr/>
        <p:txBody>
          <a:bodyPr/>
          <a:lstStyle>
            <a:lvl1pPr eaLnBrk="1" hangingPunct="1">
              <a:defRPr/>
            </a:lvl1pPr>
          </a:lstStyle>
          <a:p>
            <a:pPr>
              <a:defRPr/>
            </a:pPr>
            <a:fld id="{7EABDA60-9BED-4F14-BF59-716711892F15}" type="slidenum">
              <a:rPr lang="en-US" altLang="en-US"/>
              <a:pPr>
                <a:defRPr/>
              </a:pPr>
              <a:t>‹#›</a:t>
            </a:fld>
            <a:endParaRPr lang="en-US" altLang="en-US" dirty="0"/>
          </a:p>
        </p:txBody>
      </p:sp>
    </p:spTree>
    <p:extLst>
      <p:ext uri="{BB962C8B-B14F-4D97-AF65-F5344CB8AC3E}">
        <p14:creationId xmlns:p14="http://schemas.microsoft.com/office/powerpoint/2010/main" val="41968642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5" name="Rectangle 4"/>
          <p:cNvSpPr/>
          <p:nvPr userDrawn="1"/>
        </p:nvSpPr>
        <p:spPr>
          <a:xfrm>
            <a:off x="6477000" y="1600200"/>
            <a:ext cx="2209800" cy="152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381" tIns="45690" rIns="91381" bIns="45690" anchor="ctr"/>
          <a:lstStyle/>
          <a:p>
            <a:pPr algn="ctr" eaLnBrk="0" hangingPunct="0">
              <a:defRPr/>
            </a:pPr>
            <a:endParaRPr lang="en-US" sz="2400" dirty="0">
              <a:solidFill>
                <a:srgbClr val="DD8047"/>
              </a:solidFill>
            </a:endParaRPr>
          </a:p>
        </p:txBody>
      </p:sp>
      <p:sp>
        <p:nvSpPr>
          <p:cNvPr id="2" name="Title 1"/>
          <p:cNvSpPr>
            <a:spLocks noGrp="1"/>
          </p:cNvSpPr>
          <p:nvPr>
            <p:ph type="title"/>
          </p:nvPr>
        </p:nvSpPr>
        <p:spPr>
          <a:xfrm>
            <a:off x="457200" y="274638"/>
            <a:ext cx="8229600" cy="1143000"/>
          </a:xfrm>
          <a:prstGeom prst="rect">
            <a:avLst/>
          </a:prstGeom>
          <a:solidFill>
            <a:srgbClr val="94B6D2"/>
          </a:solidFill>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600206"/>
            <a:ext cx="5943600" cy="4525963"/>
          </a:xfrm>
          <a:prstGeom prst="rect">
            <a:avLst/>
          </a:prstGeom>
          <a:solidFill>
            <a:srgbClr val="94B6D2">
              <a:alpha val="20000"/>
            </a:srgbClr>
          </a:solidFill>
        </p:spPr>
        <p:txBody>
          <a:bodyPr lIns="91381" tIns="45690" rIns="91381" bIns="45690"/>
          <a:lstStyle>
            <a:lvl1pPr marL="456909" indent="-456909">
              <a:buFont typeface="Arial" panose="020B0604020202020204" pitchFamily="34" charset="0"/>
              <a:buChar char="•"/>
              <a:defRPr b="1">
                <a:solidFill>
                  <a:srgbClr val="DD8047"/>
                </a:solidFill>
              </a:defRPr>
            </a:lvl1pPr>
            <a:lvl2pPr marL="628249" indent="-171341">
              <a:buClr>
                <a:srgbClr val="94B6D2"/>
              </a:buClr>
              <a:defRPr b="0"/>
            </a:lvl2pPr>
            <a:lvl3pPr marL="799591" indent="-171341">
              <a:buClr>
                <a:srgbClr val="94B6D2"/>
              </a:buClr>
              <a:buSzPct val="60000"/>
              <a:buFont typeface="Courier New" panose="02070309020205020404" pitchFamily="49" charset="0"/>
              <a:buChar char="o"/>
              <a:defRPr/>
            </a:lvl3pPr>
            <a:lvl4pPr marL="970930" indent="-171341">
              <a:buClr>
                <a:srgbClr val="94B6D2"/>
              </a:buClr>
              <a:defRPr/>
            </a:lvl4pPr>
            <a:lvl5pPr marL="1142273" indent="-171341">
              <a:buClr>
                <a:srgbClr val="94B6D2"/>
              </a:buClr>
              <a:buSzPct val="60000"/>
              <a:buFont typeface="Courier New" panose="02070309020205020404" pitchFamily="49" charset="0"/>
              <a:buChar char="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3"/>
          <p:cNvSpPr>
            <a:spLocks noGrp="1"/>
          </p:cNvSpPr>
          <p:nvPr>
            <p:ph type="body" sz="half" idx="2"/>
          </p:nvPr>
        </p:nvSpPr>
        <p:spPr>
          <a:xfrm>
            <a:off x="6477001" y="1828806"/>
            <a:ext cx="2209800" cy="4297363"/>
          </a:xfrm>
          <a:prstGeom prst="rect">
            <a:avLst/>
          </a:prstGeom>
        </p:spPr>
        <p:txBody>
          <a:bodyPr lIns="91381" tIns="45690" rIns="91381" bIns="45690"/>
          <a:lstStyle>
            <a:lvl1pPr marL="0" indent="0">
              <a:buNone/>
              <a:defRPr sz="1400">
                <a:solidFill>
                  <a:schemeClr val="tx1"/>
                </a:solidFill>
              </a:defRPr>
            </a:lvl1pPr>
            <a:lvl2pPr marL="456909" indent="0">
              <a:buNone/>
              <a:defRPr sz="1200"/>
            </a:lvl2pPr>
            <a:lvl3pPr marL="913818" indent="0">
              <a:buNone/>
              <a:defRPr sz="1000"/>
            </a:lvl3pPr>
            <a:lvl4pPr marL="1370727" indent="0">
              <a:buNone/>
              <a:defRPr sz="900"/>
            </a:lvl4pPr>
            <a:lvl5pPr marL="1827636" indent="0">
              <a:buNone/>
              <a:defRPr sz="900"/>
            </a:lvl5pPr>
            <a:lvl6pPr marL="2284547" indent="0">
              <a:buNone/>
              <a:defRPr sz="900"/>
            </a:lvl6pPr>
            <a:lvl7pPr marL="2741455" indent="0">
              <a:buNone/>
              <a:defRPr sz="900"/>
            </a:lvl7pPr>
            <a:lvl8pPr marL="3198365" indent="0">
              <a:buNone/>
              <a:defRPr sz="900"/>
            </a:lvl8pPr>
            <a:lvl9pPr marL="3655274" indent="0">
              <a:buNone/>
              <a:defRPr sz="900"/>
            </a:lvl9pPr>
          </a:lstStyle>
          <a:p>
            <a:pPr lvl="0"/>
            <a:r>
              <a:rPr lang="en-US" dirty="0" smtClean="0"/>
              <a:t>Click to edit Master text styles</a:t>
            </a:r>
          </a:p>
        </p:txBody>
      </p:sp>
      <p:sp>
        <p:nvSpPr>
          <p:cNvPr id="6" name="Date Placeholder 3"/>
          <p:cNvSpPr>
            <a:spLocks noGrp="1"/>
          </p:cNvSpPr>
          <p:nvPr>
            <p:ph type="dt" sz="half" idx="10"/>
          </p:nvPr>
        </p:nvSpPr>
        <p:spPr/>
        <p:txBody>
          <a:bodyPr/>
          <a:lstStyle>
            <a:lvl1pPr eaLnBrk="1" hangingPunct="1">
              <a:defRPr/>
            </a:lvl1pPr>
          </a:lstStyle>
          <a:p>
            <a:pPr>
              <a:defRPr/>
            </a:pPr>
            <a:r>
              <a:rPr lang="en-US" altLang="en-US" dirty="0"/>
              <a:t>Meeting 1| April 9, 2014</a:t>
            </a:r>
          </a:p>
        </p:txBody>
      </p:sp>
      <p:sp>
        <p:nvSpPr>
          <p:cNvPr id="7" name="Footer Placeholder 4"/>
          <p:cNvSpPr>
            <a:spLocks noGrp="1"/>
          </p:cNvSpPr>
          <p:nvPr>
            <p:ph type="ftr" sz="quarter" idx="11"/>
          </p:nvPr>
        </p:nvSpPr>
        <p:spPr>
          <a:xfrm>
            <a:off x="2362200" y="6356350"/>
            <a:ext cx="4419600" cy="365125"/>
          </a:xfrm>
        </p:spPr>
        <p:txBody>
          <a:bodyPr/>
          <a:lstStyle>
            <a:lvl1pPr algn="ctr" rtl="0" eaLnBrk="0" fontAlgn="base" hangingPunct="0">
              <a:spcBef>
                <a:spcPct val="0"/>
              </a:spcBef>
              <a:spcAft>
                <a:spcPct val="0"/>
              </a:spcAft>
              <a:defRPr lang="en-US" altLang="en-US" sz="1200" kern="1200">
                <a:solidFill>
                  <a:srgbClr val="2F2B20">
                    <a:tint val="75000"/>
                  </a:srgbClr>
                </a:solidFill>
                <a:latin typeface="+mj-lt"/>
                <a:ea typeface="+mn-ea"/>
                <a:cs typeface="+mn-cs"/>
              </a:defRPr>
            </a:lvl1pPr>
          </a:lstStyle>
          <a:p>
            <a:pPr>
              <a:defRPr/>
            </a:pPr>
            <a:r>
              <a:rPr dirty="0"/>
              <a:t>Foundational Public Health Services Policy Workgroup</a:t>
            </a:r>
          </a:p>
        </p:txBody>
      </p:sp>
      <p:sp>
        <p:nvSpPr>
          <p:cNvPr id="9" name="Slide Number Placeholder 5"/>
          <p:cNvSpPr>
            <a:spLocks noGrp="1"/>
          </p:cNvSpPr>
          <p:nvPr>
            <p:ph type="sldNum" sz="quarter" idx="12"/>
          </p:nvPr>
        </p:nvSpPr>
        <p:spPr/>
        <p:txBody>
          <a:bodyPr/>
          <a:lstStyle>
            <a:lvl1pPr eaLnBrk="1" hangingPunct="1">
              <a:defRPr/>
            </a:lvl1pPr>
          </a:lstStyle>
          <a:p>
            <a:pPr>
              <a:defRPr/>
            </a:pPr>
            <a:fld id="{A192F76E-B066-4691-AF2D-B497A90062C5}" type="slidenum">
              <a:rPr lang="en-US" altLang="en-US"/>
              <a:pPr>
                <a:defRPr/>
              </a:pPr>
              <a:t>‹#›</a:t>
            </a:fld>
            <a:endParaRPr lang="en-US" altLang="en-US" dirty="0"/>
          </a:p>
        </p:txBody>
      </p:sp>
    </p:spTree>
    <p:extLst>
      <p:ext uri="{BB962C8B-B14F-4D97-AF65-F5344CB8AC3E}">
        <p14:creationId xmlns:p14="http://schemas.microsoft.com/office/powerpoint/2010/main" val="7885672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a:prstGeom prst="rect">
            <a:avLst/>
          </a:prstGeom>
          <a:solidFill>
            <a:srgbClr val="94B6D2"/>
          </a:solidFill>
        </p:spPr>
        <p:txBody>
          <a:bodyPr anchor="b"/>
          <a:lstStyle>
            <a:lvl1pPr algn="l">
              <a:defRPr sz="2000" b="1"/>
            </a:lvl1pPr>
          </a:lstStyle>
          <a:p>
            <a:r>
              <a:rPr lang="en-US" dirty="0" smtClean="0"/>
              <a:t>Click to edit Master title style</a:t>
            </a:r>
            <a:endParaRPr lang="en-US" dirty="0"/>
          </a:p>
        </p:txBody>
      </p:sp>
      <p:sp>
        <p:nvSpPr>
          <p:cNvPr id="4" name="Text Placeholder 3"/>
          <p:cNvSpPr>
            <a:spLocks noGrp="1"/>
          </p:cNvSpPr>
          <p:nvPr>
            <p:ph type="body" sz="half" idx="2"/>
          </p:nvPr>
        </p:nvSpPr>
        <p:spPr>
          <a:xfrm>
            <a:off x="457204" y="1435106"/>
            <a:ext cx="3008313" cy="4691063"/>
          </a:xfrm>
          <a:prstGeom prst="rect">
            <a:avLst/>
          </a:prstGeom>
        </p:spPr>
        <p:txBody>
          <a:bodyPr lIns="91381" tIns="45690" rIns="91381" bIns="45690"/>
          <a:lstStyle>
            <a:lvl1pPr marL="0" indent="0">
              <a:buNone/>
              <a:defRPr sz="1400">
                <a:solidFill>
                  <a:srgbClr val="DD8047"/>
                </a:solidFill>
              </a:defRPr>
            </a:lvl1pPr>
            <a:lvl2pPr marL="456909" indent="0">
              <a:buNone/>
              <a:defRPr sz="1200"/>
            </a:lvl2pPr>
            <a:lvl3pPr marL="913818" indent="0">
              <a:buNone/>
              <a:defRPr sz="1000"/>
            </a:lvl3pPr>
            <a:lvl4pPr marL="1370727" indent="0">
              <a:buNone/>
              <a:defRPr sz="900"/>
            </a:lvl4pPr>
            <a:lvl5pPr marL="1827636" indent="0">
              <a:buNone/>
              <a:defRPr sz="900"/>
            </a:lvl5pPr>
            <a:lvl6pPr marL="2284547" indent="0">
              <a:buNone/>
              <a:defRPr sz="900"/>
            </a:lvl6pPr>
            <a:lvl7pPr marL="2741455" indent="0">
              <a:buNone/>
              <a:defRPr sz="900"/>
            </a:lvl7pPr>
            <a:lvl8pPr marL="3198365" indent="0">
              <a:buNone/>
              <a:defRPr sz="900"/>
            </a:lvl8pPr>
            <a:lvl9pPr marL="3655274" indent="0">
              <a:buNone/>
              <a:defRPr sz="900"/>
            </a:lvl9pPr>
          </a:lstStyle>
          <a:p>
            <a:pPr lvl="0"/>
            <a:r>
              <a:rPr lang="en-US" dirty="0" smtClean="0"/>
              <a:t>Click to edit Master text styles</a:t>
            </a:r>
          </a:p>
        </p:txBody>
      </p:sp>
      <p:sp>
        <p:nvSpPr>
          <p:cNvPr id="8" name="Content Placeholder 2"/>
          <p:cNvSpPr>
            <a:spLocks noGrp="1"/>
          </p:cNvSpPr>
          <p:nvPr>
            <p:ph idx="13"/>
          </p:nvPr>
        </p:nvSpPr>
        <p:spPr>
          <a:xfrm>
            <a:off x="3581400" y="304801"/>
            <a:ext cx="5334000" cy="5867400"/>
          </a:xfrm>
          <a:prstGeom prst="rect">
            <a:avLst/>
          </a:prstGeom>
          <a:solidFill>
            <a:srgbClr val="94B6D2">
              <a:alpha val="20000"/>
            </a:srgbClr>
          </a:solidFill>
        </p:spPr>
        <p:txBody>
          <a:bodyPr lIns="91381" tIns="45690" rIns="91381" bIns="45690"/>
          <a:lstStyle>
            <a:lvl1pPr marL="0" indent="0">
              <a:buNone/>
              <a:defRPr>
                <a:solidFill>
                  <a:srgbClr val="DD8047"/>
                </a:solidFill>
              </a:defRPr>
            </a:lvl1pPr>
            <a:lvl2pPr marL="285567" indent="-285567">
              <a:buClr>
                <a:srgbClr val="94B6D2"/>
              </a:buClr>
              <a:defRPr/>
            </a:lvl2pPr>
            <a:lvl3pPr marL="456909" indent="-171341">
              <a:buClr>
                <a:srgbClr val="94B6D2"/>
              </a:buClr>
              <a:buSzPct val="60000"/>
              <a:buFont typeface="Courier New" panose="02070309020205020404" pitchFamily="49" charset="0"/>
              <a:buChar char="o"/>
              <a:defRPr/>
            </a:lvl3pPr>
            <a:lvl4pPr marL="628249" indent="-171341">
              <a:buClr>
                <a:srgbClr val="94B6D2"/>
              </a:buClr>
              <a:defRPr/>
            </a:lvl4pPr>
            <a:lvl5pPr marL="799591" indent="-171341">
              <a:buClr>
                <a:srgbClr val="94B6D2"/>
              </a:buClr>
              <a:buSzPct val="60000"/>
              <a:buFont typeface="Courier New" panose="02070309020205020404" pitchFamily="49" charset="0"/>
              <a:buChar char="o"/>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4"/>
          </p:nvPr>
        </p:nvSpPr>
        <p:spPr/>
        <p:txBody>
          <a:bodyPr/>
          <a:lstStyle>
            <a:lvl1pPr eaLnBrk="1" hangingPunct="1">
              <a:defRPr/>
            </a:lvl1pPr>
          </a:lstStyle>
          <a:p>
            <a:pPr>
              <a:defRPr/>
            </a:pPr>
            <a:r>
              <a:rPr lang="en-US" altLang="en-US" dirty="0"/>
              <a:t>Meeting 1| April 9, 2014</a:t>
            </a:r>
          </a:p>
        </p:txBody>
      </p:sp>
      <p:sp>
        <p:nvSpPr>
          <p:cNvPr id="6" name="Footer Placeholder 4"/>
          <p:cNvSpPr>
            <a:spLocks noGrp="1"/>
          </p:cNvSpPr>
          <p:nvPr>
            <p:ph type="ftr" sz="quarter" idx="15"/>
          </p:nvPr>
        </p:nvSpPr>
        <p:spPr>
          <a:xfrm>
            <a:off x="2362200" y="6356350"/>
            <a:ext cx="4419600" cy="365125"/>
          </a:xfrm>
        </p:spPr>
        <p:txBody>
          <a:bodyPr/>
          <a:lstStyle>
            <a:lvl1pPr algn="ctr" rtl="0" eaLnBrk="0" fontAlgn="base" hangingPunct="0">
              <a:spcBef>
                <a:spcPct val="0"/>
              </a:spcBef>
              <a:spcAft>
                <a:spcPct val="0"/>
              </a:spcAft>
              <a:defRPr lang="en-US" altLang="en-US" sz="1200" kern="1200">
                <a:solidFill>
                  <a:srgbClr val="2F2B20">
                    <a:tint val="75000"/>
                  </a:srgbClr>
                </a:solidFill>
                <a:latin typeface="+mj-lt"/>
                <a:ea typeface="+mn-ea"/>
                <a:cs typeface="+mn-cs"/>
              </a:defRPr>
            </a:lvl1pPr>
          </a:lstStyle>
          <a:p>
            <a:pPr>
              <a:defRPr/>
            </a:pPr>
            <a:r>
              <a:rPr dirty="0"/>
              <a:t>Foundational Public Health Services Policy Workgroup</a:t>
            </a:r>
          </a:p>
        </p:txBody>
      </p:sp>
      <p:sp>
        <p:nvSpPr>
          <p:cNvPr id="7" name="Slide Number Placeholder 5"/>
          <p:cNvSpPr>
            <a:spLocks noGrp="1"/>
          </p:cNvSpPr>
          <p:nvPr>
            <p:ph type="sldNum" sz="quarter" idx="16"/>
          </p:nvPr>
        </p:nvSpPr>
        <p:spPr/>
        <p:txBody>
          <a:bodyPr/>
          <a:lstStyle>
            <a:lvl1pPr eaLnBrk="1" hangingPunct="1">
              <a:defRPr/>
            </a:lvl1pPr>
          </a:lstStyle>
          <a:p>
            <a:pPr>
              <a:defRPr/>
            </a:pPr>
            <a:fld id="{41913FFD-9D0B-4834-BFF2-49E3096E7545}" type="slidenum">
              <a:rPr lang="en-US" altLang="en-US"/>
              <a:pPr>
                <a:defRPr/>
              </a:pPr>
              <a:t>‹#›</a:t>
            </a:fld>
            <a:endParaRPr lang="en-US" altLang="en-US" dirty="0"/>
          </a:p>
        </p:txBody>
      </p:sp>
    </p:spTree>
    <p:extLst>
      <p:ext uri="{BB962C8B-B14F-4D97-AF65-F5344CB8AC3E}">
        <p14:creationId xmlns:p14="http://schemas.microsoft.com/office/powerpoint/2010/main" val="388479502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lIns="91381" tIns="45690" rIns="91381" bIns="45690"/>
          <a:lstStyle>
            <a:lvl1pPr marL="0" indent="0">
              <a:buNone/>
              <a:defRPr sz="3200"/>
            </a:lvl1pPr>
            <a:lvl2pPr marL="456909" indent="0">
              <a:buNone/>
              <a:defRPr sz="2800"/>
            </a:lvl2pPr>
            <a:lvl3pPr marL="913818" indent="0">
              <a:buNone/>
              <a:defRPr sz="2400"/>
            </a:lvl3pPr>
            <a:lvl4pPr marL="1370727" indent="0">
              <a:buNone/>
              <a:defRPr sz="2000"/>
            </a:lvl4pPr>
            <a:lvl5pPr marL="1827636" indent="0">
              <a:buNone/>
              <a:defRPr sz="2000"/>
            </a:lvl5pPr>
            <a:lvl6pPr marL="2284547" indent="0">
              <a:buNone/>
              <a:defRPr sz="2000"/>
            </a:lvl6pPr>
            <a:lvl7pPr marL="2741455" indent="0">
              <a:buNone/>
              <a:defRPr sz="2000"/>
            </a:lvl7pPr>
            <a:lvl8pPr marL="3198365" indent="0">
              <a:buNone/>
              <a:defRPr sz="2000"/>
            </a:lvl8pPr>
            <a:lvl9pPr marL="3655274"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9"/>
            <a:ext cx="5486400" cy="804862"/>
          </a:xfrm>
          <a:prstGeom prst="rect">
            <a:avLst/>
          </a:prstGeom>
        </p:spPr>
        <p:txBody>
          <a:bodyPr lIns="91381" tIns="45690" rIns="91381" bIns="45690"/>
          <a:lstStyle>
            <a:lvl1pPr marL="0" indent="0">
              <a:buNone/>
              <a:defRPr sz="1400"/>
            </a:lvl1pPr>
            <a:lvl2pPr marL="456909" indent="0">
              <a:buNone/>
              <a:defRPr sz="1200"/>
            </a:lvl2pPr>
            <a:lvl3pPr marL="913818" indent="0">
              <a:buNone/>
              <a:defRPr sz="1000"/>
            </a:lvl3pPr>
            <a:lvl4pPr marL="1370727" indent="0">
              <a:buNone/>
              <a:defRPr sz="900"/>
            </a:lvl4pPr>
            <a:lvl5pPr marL="1827636" indent="0">
              <a:buNone/>
              <a:defRPr sz="900"/>
            </a:lvl5pPr>
            <a:lvl6pPr marL="2284547" indent="0">
              <a:buNone/>
              <a:defRPr sz="900"/>
            </a:lvl6pPr>
            <a:lvl7pPr marL="2741455" indent="0">
              <a:buNone/>
              <a:defRPr sz="900"/>
            </a:lvl7pPr>
            <a:lvl8pPr marL="3198365" indent="0">
              <a:buNone/>
              <a:defRPr sz="900"/>
            </a:lvl8pPr>
            <a:lvl9pPr marL="3655274" indent="0">
              <a:buNone/>
              <a:defRPr sz="900"/>
            </a:lvl9pPr>
          </a:lstStyle>
          <a:p>
            <a:pPr lvl="0"/>
            <a:r>
              <a:rPr lang="en-US" smtClean="0"/>
              <a:t>Click to edit Master text styles</a:t>
            </a:r>
          </a:p>
        </p:txBody>
      </p:sp>
    </p:spTree>
    <p:extLst>
      <p:ext uri="{BB962C8B-B14F-4D97-AF65-F5344CB8AC3E}">
        <p14:creationId xmlns:p14="http://schemas.microsoft.com/office/powerpoint/2010/main" val="21562108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200">
                <a:solidFill>
                  <a:srgbClr val="FFFFFF"/>
                </a:solidFill>
              </a:defRPr>
            </a:lvl1pPr>
            <a:lvl2pPr marL="410141" indent="0" algn="ctr">
              <a:buNone/>
            </a:lvl2pPr>
            <a:lvl3pPr marL="820282" indent="0" algn="ctr">
              <a:buNone/>
            </a:lvl3pPr>
            <a:lvl4pPr marL="1230423" indent="0" algn="ctr">
              <a:buNone/>
            </a:lvl4pPr>
            <a:lvl5pPr marL="1640564" indent="0" algn="ctr">
              <a:buNone/>
            </a:lvl5pPr>
            <a:lvl6pPr marL="2050706" indent="0" algn="ctr">
              <a:buNone/>
            </a:lvl6pPr>
            <a:lvl7pPr marL="2460848" indent="0" algn="ctr">
              <a:buNone/>
            </a:lvl7pPr>
            <a:lvl8pPr marL="2870990" indent="0" algn="ctr">
              <a:buNone/>
            </a:lvl8pPr>
            <a:lvl9pPr marL="3281131"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1800">
                <a:solidFill>
                  <a:srgbClr val="FFFFFF"/>
                </a:solidFill>
              </a:defRPr>
            </a:lvl1pPr>
          </a:lstStyle>
          <a:p>
            <a:pPr>
              <a:defRPr/>
            </a:pPr>
            <a:fld id="{9D9783CC-E739-4114-9139-D11976D89374}" type="datetime1">
              <a:rPr lang="en-US"/>
              <a:pPr>
                <a:defRPr/>
              </a:pPr>
              <a:t>1/16/2015</a:t>
            </a:fld>
            <a:endParaRPr lang="en-US" dirty="0"/>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rgbClr val="EBDDC3"/>
                </a:solidFill>
              </a:defRPr>
            </a:lvl1pPr>
          </a:lstStyle>
          <a:p>
            <a:pPr>
              <a:defRPr/>
            </a:pPr>
            <a:endParaRPr lang="en-US" dirty="0"/>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rgbClr val="EBDDC3"/>
                </a:solidFill>
              </a:defRPr>
            </a:lvl1pPr>
          </a:lstStyle>
          <a:p>
            <a:pPr>
              <a:defRPr/>
            </a:pPr>
            <a:fld id="{140D7A92-293B-4F77-8D33-ECC84913DDB5}" type="slidenum">
              <a:rPr lang="en-US"/>
              <a:pPr>
                <a:defRPr/>
              </a:pPr>
              <a:t>‹#›</a:t>
            </a:fld>
            <a:endParaRPr lang="en-US" dirty="0"/>
          </a:p>
        </p:txBody>
      </p:sp>
    </p:spTree>
    <p:extLst>
      <p:ext uri="{BB962C8B-B14F-4D97-AF65-F5344CB8AC3E}">
        <p14:creationId xmlns:p14="http://schemas.microsoft.com/office/powerpoint/2010/main" val="33452115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7" y="228600"/>
            <a:ext cx="8153400" cy="990600"/>
          </a:xfrm>
        </p:spPr>
        <p:txBody>
          <a:bodyPr/>
          <a:lstStyle/>
          <a:p>
            <a:r>
              <a:rPr lang="en-US" dirty="0" smtClean="0"/>
              <a:t>Click to edit Master title style</a:t>
            </a:r>
            <a:endParaRPr lang="en-US" dirty="0"/>
          </a:p>
        </p:txBody>
      </p:sp>
      <p:sp>
        <p:nvSpPr>
          <p:cNvPr id="8" name="Content Placeholder 7"/>
          <p:cNvSpPr>
            <a:spLocks noGrp="1"/>
          </p:cNvSpPr>
          <p:nvPr>
            <p:ph sz="quarter" idx="1"/>
          </p:nvPr>
        </p:nvSpPr>
        <p:spPr>
          <a:xfrm>
            <a:off x="612647" y="1600200"/>
            <a:ext cx="8153400" cy="4495800"/>
          </a:xfrm>
        </p:spPr>
        <p:txBody>
          <a:bodyPr/>
          <a:lstStyle>
            <a:lvl1pPr>
              <a:defRPr sz="2200"/>
            </a:lvl1pPr>
            <a:lvl2pPr>
              <a:defRPr sz="21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302EEB74-8EB5-4C78-B439-DF0902CFDBCC}" type="slidenum">
              <a:rPr lang="en-US"/>
              <a:pPr>
                <a:defRPr/>
              </a:pPr>
              <a:t>‹#›</a:t>
            </a:fld>
            <a:endParaRPr lang="en-US" dirty="0"/>
          </a:p>
        </p:txBody>
      </p:sp>
    </p:spTree>
    <p:extLst>
      <p:ext uri="{BB962C8B-B14F-4D97-AF65-F5344CB8AC3E}">
        <p14:creationId xmlns:p14="http://schemas.microsoft.com/office/powerpoint/2010/main" val="2205054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53D348CE-A0EE-469B-9A2C-4157A68067A2}" type="datetimeFigureOut">
              <a:rPr lang="en-US"/>
              <a:pPr>
                <a:defRPr/>
              </a:pPr>
              <a:t>1/16/2015</a:t>
            </a:fld>
            <a:endParaRPr lang="en-US" dirty="0"/>
          </a:p>
        </p:txBody>
      </p:sp>
      <p:sp>
        <p:nvSpPr>
          <p:cNvPr id="6" name="Slide Number Placeholder 9"/>
          <p:cNvSpPr>
            <a:spLocks noGrp="1"/>
          </p:cNvSpPr>
          <p:nvPr>
            <p:ph type="sldNum" sz="quarter" idx="11"/>
          </p:nvPr>
        </p:nvSpPr>
        <p:spPr/>
        <p:txBody>
          <a:bodyPr rtlCol="0"/>
          <a:lstStyle>
            <a:lvl1pPr>
              <a:defRPr/>
            </a:lvl1pPr>
          </a:lstStyle>
          <a:p>
            <a:pPr>
              <a:defRPr/>
            </a:pPr>
            <a:fld id="{4CCDFEE2-4D5E-4F10-B52B-C2DAA37ABD48}" type="slidenum">
              <a:rPr lang="en-US"/>
              <a:pPr>
                <a:defRPr/>
              </a:pPr>
              <a:t>‹#›</a:t>
            </a:fld>
            <a:endParaRPr lang="en-US" dirty="0"/>
          </a:p>
        </p:txBody>
      </p:sp>
      <p:sp>
        <p:nvSpPr>
          <p:cNvPr id="7" name="Footer Placeholder 11"/>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10073403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3" name="Text Placeholder 2"/>
          <p:cNvSpPr>
            <a:spLocks noGrp="1"/>
          </p:cNvSpPr>
          <p:nvPr>
            <p:ph type="body" idx="1"/>
          </p:nvPr>
        </p:nvSpPr>
        <p:spPr>
          <a:xfrm>
            <a:off x="1371605" y="2743204"/>
            <a:ext cx="7123115" cy="1673224"/>
          </a:xfrm>
        </p:spPr>
        <p:txBody>
          <a:bodyPr/>
          <a:lstStyle>
            <a:lvl1pPr marL="0" indent="0">
              <a:buNone/>
              <a:defRPr sz="2600">
                <a:solidFill>
                  <a:schemeClr val="tx2"/>
                </a:solidFill>
              </a:defRPr>
            </a:lvl1pPr>
            <a:lvl2pPr>
              <a:buNone/>
              <a:defRPr sz="1600">
                <a:solidFill>
                  <a:schemeClr val="tx1">
                    <a:tint val="75000"/>
                  </a:schemeClr>
                </a:solidFill>
              </a:defRPr>
            </a:lvl2pPr>
            <a:lvl3pPr>
              <a:buNone/>
              <a:defRPr sz="1400">
                <a:solidFill>
                  <a:schemeClr val="tx1">
                    <a:tint val="75000"/>
                  </a:schemeClr>
                </a:solidFill>
              </a:defRPr>
            </a:lvl3pPr>
            <a:lvl4pPr>
              <a:buNone/>
              <a:defRPr sz="1300">
                <a:solidFill>
                  <a:schemeClr val="tx1">
                    <a:tint val="75000"/>
                  </a:schemeClr>
                </a:solidFill>
              </a:defRPr>
            </a:lvl4pPr>
            <a:lvl5pPr>
              <a:buNone/>
              <a:defRPr sz="13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0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fld id="{EDB413BF-EA0F-4B63-ADFC-B0A4FED0173A}" type="datetime1">
              <a:rPr lang="en-US"/>
              <a:pPr>
                <a:defRPr/>
              </a:pPr>
              <a:t>1/16/2015</a:t>
            </a:fld>
            <a:endParaRPr lang="en-US" dirty="0"/>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100">
                <a:solidFill>
                  <a:srgbClr val="FFFFFF"/>
                </a:solidFill>
              </a:defRPr>
            </a:lvl1pPr>
          </a:lstStyle>
          <a:p>
            <a:pPr>
              <a:defRPr/>
            </a:pPr>
            <a:fld id="{6592C482-4589-4BE9-852E-81243B21753E}" type="slidenum">
              <a:rPr lang="en-US"/>
              <a:pPr>
                <a:defRPr/>
              </a:pPr>
              <a:t>‹#›</a:t>
            </a:fld>
            <a:endParaRPr lang="en-US" dirty="0"/>
          </a:p>
        </p:txBody>
      </p:sp>
      <p:sp>
        <p:nvSpPr>
          <p:cNvPr id="9" name="Footer Placeholder 13"/>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30661264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fld id="{7B755B7D-305B-4985-A9D9-C0A78610F1C1}" type="datetime1">
              <a:rPr lang="en-US"/>
              <a:pPr>
                <a:defRPr/>
              </a:pPr>
              <a:t>1/16/2015</a:t>
            </a:fld>
            <a:endParaRPr lang="en-US" dirty="0"/>
          </a:p>
        </p:txBody>
      </p:sp>
      <p:sp>
        <p:nvSpPr>
          <p:cNvPr id="6" name="Slide Number Placeholder 9"/>
          <p:cNvSpPr>
            <a:spLocks noGrp="1"/>
          </p:cNvSpPr>
          <p:nvPr>
            <p:ph type="sldNum" sz="quarter" idx="11"/>
          </p:nvPr>
        </p:nvSpPr>
        <p:spPr/>
        <p:txBody>
          <a:bodyPr rtlCol="0"/>
          <a:lstStyle>
            <a:lvl1pPr>
              <a:defRPr/>
            </a:lvl1pPr>
          </a:lstStyle>
          <a:p>
            <a:pPr>
              <a:defRPr/>
            </a:pPr>
            <a:fld id="{27076399-F0A9-40C1-878A-D808C77E7E66}" type="slidenum">
              <a:rPr lang="en-US"/>
              <a:pPr>
                <a:defRPr/>
              </a:pPr>
              <a:t>‹#›</a:t>
            </a:fld>
            <a:endParaRPr lang="en-US" dirty="0"/>
          </a:p>
        </p:txBody>
      </p:sp>
      <p:sp>
        <p:nvSpPr>
          <p:cNvPr id="7" name="Footer Placeholder 11"/>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38715219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4"/>
            <a:ext cx="8153400" cy="869951"/>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18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18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000821D5-2BAE-4D8D-A915-1DA89934A9FC}" type="datetime1">
              <a:rPr lang="en-US"/>
              <a:pPr>
                <a:defRPr/>
              </a:pPr>
              <a:t>1/16/2015</a:t>
            </a:fld>
            <a:endParaRPr lang="en-US" dirty="0"/>
          </a:p>
        </p:txBody>
      </p:sp>
      <p:sp>
        <p:nvSpPr>
          <p:cNvPr id="8" name="Slide Number Placeholder 11"/>
          <p:cNvSpPr>
            <a:spLocks noGrp="1"/>
          </p:cNvSpPr>
          <p:nvPr>
            <p:ph type="sldNum" sz="quarter" idx="11"/>
          </p:nvPr>
        </p:nvSpPr>
        <p:spPr/>
        <p:txBody>
          <a:bodyPr rtlCol="0"/>
          <a:lstStyle>
            <a:lvl1pPr>
              <a:defRPr/>
            </a:lvl1pPr>
          </a:lstStyle>
          <a:p>
            <a:pPr>
              <a:defRPr/>
            </a:pPr>
            <a:fld id="{B0C1F849-8A15-4889-8E03-9E7B387DEC87}" type="slidenum">
              <a:rPr lang="en-US"/>
              <a:pPr>
                <a:defRPr/>
              </a:pPr>
              <a:t>‹#›</a:t>
            </a:fld>
            <a:endParaRPr lang="en-US" dirty="0"/>
          </a:p>
        </p:txBody>
      </p:sp>
      <p:sp>
        <p:nvSpPr>
          <p:cNvPr id="9" name="Footer Placeholder 13"/>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26384801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0BCCD892-8443-4F2D-81F9-7AC5A8AADA46}" type="slidenum">
              <a:rPr lang="en-US"/>
              <a:pPr>
                <a:defRPr/>
              </a:pPr>
              <a:t>‹#›</a:t>
            </a:fld>
            <a:endParaRPr lang="en-US" dirty="0"/>
          </a:p>
        </p:txBody>
      </p:sp>
    </p:spTree>
    <p:extLst>
      <p:ext uri="{BB962C8B-B14F-4D97-AF65-F5344CB8AC3E}">
        <p14:creationId xmlns:p14="http://schemas.microsoft.com/office/powerpoint/2010/main" val="32069113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CAF7AD0C-0034-4467-8A5F-DB769F629B92}" type="datetime1">
              <a:rPr lang="en-US"/>
              <a:pPr>
                <a:defRPr/>
              </a:pPr>
              <a:t>1/16/2015</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775F55"/>
                </a:solidFill>
              </a:defRPr>
            </a:lvl1pPr>
          </a:lstStyle>
          <a:p>
            <a:pPr>
              <a:defRPr/>
            </a:pPr>
            <a:fld id="{5CF9EDD0-CF8A-4548-A24A-3B5245EB6C2C}" type="slidenum">
              <a:rPr lang="en-US"/>
              <a:pPr>
                <a:defRPr/>
              </a:pPr>
              <a:t>‹#›</a:t>
            </a:fld>
            <a:endParaRPr lang="en-US" dirty="0"/>
          </a:p>
        </p:txBody>
      </p:sp>
    </p:spTree>
    <p:extLst>
      <p:ext uri="{BB962C8B-B14F-4D97-AF65-F5344CB8AC3E}">
        <p14:creationId xmlns:p14="http://schemas.microsoft.com/office/powerpoint/2010/main" val="18967410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4"/>
            <a:ext cx="8077200" cy="869951"/>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23043" tIns="164055" rIns="123043" bIns="82029"/>
          <a:lstStyle>
            <a:lvl1pPr marL="0" indent="0">
              <a:spcAft>
                <a:spcPts val="897"/>
              </a:spcAft>
              <a:buNone/>
              <a:defRPr sz="16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DEC16C8E-BCCC-4B5C-976B-4B93A9BE062D}" type="slidenum">
              <a:rPr lang="en-US"/>
              <a:pPr>
                <a:defRPr/>
              </a:pPr>
              <a:t>‹#›</a:t>
            </a:fld>
            <a:endParaRPr lang="en-US" dirty="0"/>
          </a:p>
        </p:txBody>
      </p:sp>
    </p:spTree>
    <p:extLst>
      <p:ext uri="{BB962C8B-B14F-4D97-AF65-F5344CB8AC3E}">
        <p14:creationId xmlns:p14="http://schemas.microsoft.com/office/powerpoint/2010/main" val="24890933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5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6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29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4010713B-32CC-442B-AF5D-66D0EFB30141}" type="datetime1">
              <a:rPr lang="en-US"/>
              <a:pPr>
                <a:defRPr/>
              </a:pPr>
              <a:t>1/16/2015</a:t>
            </a:fld>
            <a:endParaRPr lang="en-US" dirty="0"/>
          </a:p>
        </p:txBody>
      </p:sp>
      <p:sp>
        <p:nvSpPr>
          <p:cNvPr id="10" name="Slide Number Placeholder 12"/>
          <p:cNvSpPr>
            <a:spLocks noGrp="1"/>
          </p:cNvSpPr>
          <p:nvPr>
            <p:ph type="sldNum" sz="quarter" idx="11"/>
          </p:nvPr>
        </p:nvSpPr>
        <p:spPr>
          <a:xfrm>
            <a:off x="0" y="4667250"/>
            <a:ext cx="1447800" cy="663575"/>
          </a:xfrm>
        </p:spPr>
        <p:txBody>
          <a:bodyPr rtlCol="0"/>
          <a:lstStyle>
            <a:lvl1pPr>
              <a:defRPr sz="2600"/>
            </a:lvl1pPr>
          </a:lstStyle>
          <a:p>
            <a:pPr>
              <a:defRPr/>
            </a:pPr>
            <a:fld id="{09F9482B-F40D-4B4F-A036-BD6DF4414903}"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dirty="0"/>
          </a:p>
        </p:txBody>
      </p:sp>
    </p:spTree>
    <p:extLst>
      <p:ext uri="{BB962C8B-B14F-4D97-AF65-F5344CB8AC3E}">
        <p14:creationId xmlns:p14="http://schemas.microsoft.com/office/powerpoint/2010/main" val="506447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F4E25B6F-798B-45D6-95D8-E84C1F1BEC1C}" type="slidenum">
              <a:rPr lang="en-US"/>
              <a:pPr>
                <a:defRPr/>
              </a:pPr>
              <a:t>‹#›</a:t>
            </a:fld>
            <a:endParaRPr lang="en-US" dirty="0"/>
          </a:p>
        </p:txBody>
      </p:sp>
    </p:spTree>
    <p:extLst>
      <p:ext uri="{BB962C8B-B14F-4D97-AF65-F5344CB8AC3E}">
        <p14:creationId xmlns:p14="http://schemas.microsoft.com/office/powerpoint/2010/main" val="266726711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2" name="Vertical Title 1"/>
          <p:cNvSpPr>
            <a:spLocks noGrp="1"/>
          </p:cNvSpPr>
          <p:nvPr>
            <p:ph type="title" orient="vert"/>
          </p:nvPr>
        </p:nvSpPr>
        <p:spPr>
          <a:xfrm>
            <a:off x="6553200" y="609606"/>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4"/>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fld id="{AAEFD359-4533-4136-9162-6C4299A0CA9E}" type="datetime1">
              <a:rPr lang="en-US"/>
              <a:pPr>
                <a:defRPr/>
              </a:pPr>
              <a:t>1/16/2015</a:t>
            </a:fld>
            <a:endParaRPr lang="en-US" dirty="0"/>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US" dirty="0"/>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DEEAE951-A7AA-4721-98B1-93977D85ABA8}" type="slidenum">
              <a:rPr lang="en-US"/>
              <a:pPr>
                <a:defRPr/>
              </a:pPr>
              <a:t>‹#›</a:t>
            </a:fld>
            <a:endParaRPr lang="en-US" dirty="0"/>
          </a:p>
        </p:txBody>
      </p:sp>
    </p:spTree>
    <p:extLst>
      <p:ext uri="{BB962C8B-B14F-4D97-AF65-F5344CB8AC3E}">
        <p14:creationId xmlns:p14="http://schemas.microsoft.com/office/powerpoint/2010/main" val="66444130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6"/>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3"/>
            <a:ext cx="4038600" cy="21859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38590"/>
            <a:ext cx="4038600" cy="218757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fld id="{4BF27FF4-6989-4EEA-94BE-C08547EFE839}" type="datetime1">
              <a:rPr lang="en-US"/>
              <a:pPr>
                <a:defRPr/>
              </a:pPr>
              <a:t>1/16/2015</a:t>
            </a:fld>
            <a:endParaRPr lang="en-US" dirty="0"/>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fld id="{E43DE344-8CCA-4C6A-AAC2-C14283CA6F41}" type="slidenum">
              <a:rPr lang="en-US"/>
              <a:pPr>
                <a:defRPr/>
              </a:pPr>
              <a:t>‹#›</a:t>
            </a:fld>
            <a:endParaRPr lang="en-US" dirty="0"/>
          </a:p>
        </p:txBody>
      </p:sp>
    </p:spTree>
    <p:extLst>
      <p:ext uri="{BB962C8B-B14F-4D97-AF65-F5344CB8AC3E}">
        <p14:creationId xmlns:p14="http://schemas.microsoft.com/office/powerpoint/2010/main" val="3662731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1"/>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fld id="{E5B73BCC-463F-44D5-BD13-8AD454EF54BB}" type="datetimeFigureOut">
              <a:rPr lang="en-US"/>
              <a:pPr>
                <a:defRPr/>
              </a:pPr>
              <a:t>1/16/2015</a:t>
            </a:fld>
            <a:endParaRPr lang="en-US" dirty="0"/>
          </a:p>
        </p:txBody>
      </p:sp>
      <p:sp>
        <p:nvSpPr>
          <p:cNvPr id="8" name="Slide Number Placeholder 11"/>
          <p:cNvSpPr>
            <a:spLocks noGrp="1"/>
          </p:cNvSpPr>
          <p:nvPr>
            <p:ph type="sldNum" sz="quarter" idx="11"/>
          </p:nvPr>
        </p:nvSpPr>
        <p:spPr/>
        <p:txBody>
          <a:bodyPr rtlCol="0"/>
          <a:lstStyle>
            <a:lvl1pPr>
              <a:defRPr/>
            </a:lvl1pPr>
          </a:lstStyle>
          <a:p>
            <a:pPr>
              <a:defRPr/>
            </a:pPr>
            <a:fld id="{6746048A-F44C-4BB8-A97C-0BEED6144CBC}" type="slidenum">
              <a:rPr lang="en-US"/>
              <a:pPr>
                <a:defRPr/>
              </a:pPr>
              <a:t>‹#›</a:t>
            </a:fld>
            <a:endParaRPr lang="en-US" dirty="0"/>
          </a:p>
        </p:txBody>
      </p:sp>
      <p:sp>
        <p:nvSpPr>
          <p:cNvPr id="9" name="Footer Placeholder 13"/>
          <p:cNvSpPr>
            <a:spLocks noGrp="1"/>
          </p:cNvSpPr>
          <p:nvPr>
            <p:ph type="ftr" sz="quarter" idx="12"/>
          </p:nvPr>
        </p:nvSpPr>
        <p:spPr/>
        <p:txBody>
          <a:bodyPr rtlCol="0"/>
          <a:lstStyle>
            <a:lvl1pPr>
              <a:defRPr/>
            </a:lvl1pPr>
          </a:lstStyle>
          <a:p>
            <a:pPr>
              <a:defRPr/>
            </a:pPr>
            <a:endParaRPr lang="en-US" dirty="0"/>
          </a:p>
        </p:txBody>
      </p:sp>
    </p:spTree>
    <p:extLst>
      <p:ext uri="{BB962C8B-B14F-4D97-AF65-F5344CB8AC3E}">
        <p14:creationId xmlns:p14="http://schemas.microsoft.com/office/powerpoint/2010/main" val="340932002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6"/>
            <a:ext cx="8229600" cy="4525963"/>
          </a:xfrm>
        </p:spPr>
        <p:txBody>
          <a:bodyPr/>
          <a:lstStyle/>
          <a:p>
            <a:pPr lvl="0"/>
            <a:endParaRPr lang="en-US" noProof="0"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fld id="{1EC98FE5-5BAA-4E19-A0A1-0FDFA8A49E79}" type="datetime1">
              <a:rPr lang="en-US"/>
              <a:pPr>
                <a:defRPr/>
              </a:pPr>
              <a:t>1/16/2015</a:t>
            </a:fld>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D5034918-A7B2-4F88-AD01-DB8AD6AB8525}" type="slidenum">
              <a:rPr lang="en-US"/>
              <a:pPr>
                <a:defRPr/>
              </a:pPr>
              <a:t>‹#›</a:t>
            </a:fld>
            <a:endParaRPr lang="en-US" dirty="0"/>
          </a:p>
        </p:txBody>
      </p:sp>
    </p:spTree>
    <p:extLst>
      <p:ext uri="{BB962C8B-B14F-4D97-AF65-F5344CB8AC3E}">
        <p14:creationId xmlns:p14="http://schemas.microsoft.com/office/powerpoint/2010/main" val="40394126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43" y="214319"/>
            <a:ext cx="7793036" cy="1462086"/>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7"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7"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1162050" y="6243638"/>
            <a:ext cx="1905000" cy="457200"/>
          </a:xfrm>
        </p:spPr>
        <p:txBody>
          <a:bodyPr/>
          <a:lstStyle>
            <a:lvl1pPr>
              <a:defRPr/>
            </a:lvl1pPr>
          </a:lstStyle>
          <a:p>
            <a:pPr>
              <a:defRPr/>
            </a:pPr>
            <a:fld id="{1351E559-C30E-417F-BA29-439C20A94AD2}" type="datetime1">
              <a:rPr lang="en-US"/>
              <a:pPr>
                <a:defRPr/>
              </a:pPr>
              <a:t>1/16/2015</a:t>
            </a:fld>
            <a:endParaRPr lang="en-US" dirty="0"/>
          </a:p>
        </p:txBody>
      </p:sp>
      <p:sp>
        <p:nvSpPr>
          <p:cNvPr id="6" name="Footer Placeholder 5"/>
          <p:cNvSpPr>
            <a:spLocks noGrp="1"/>
          </p:cNvSpPr>
          <p:nvPr>
            <p:ph type="ftr" sz="quarter" idx="11"/>
          </p:nvPr>
        </p:nvSpPr>
        <p:spPr>
          <a:xfrm>
            <a:off x="3657600" y="6243638"/>
            <a:ext cx="2895600" cy="457200"/>
          </a:xfrm>
        </p:spPr>
        <p:txBody>
          <a:bodyPr/>
          <a:lstStyle>
            <a:lvl1pPr>
              <a:defRPr/>
            </a:lvl1pPr>
          </a:lstStyle>
          <a:p>
            <a:pPr>
              <a:defRPr/>
            </a:pPr>
            <a:endParaRPr lang="en-US" dirty="0"/>
          </a:p>
        </p:txBody>
      </p:sp>
      <p:sp>
        <p:nvSpPr>
          <p:cNvPr id="7" name="Slide Number Placeholder 6"/>
          <p:cNvSpPr>
            <a:spLocks noGrp="1"/>
          </p:cNvSpPr>
          <p:nvPr>
            <p:ph type="sldNum" sz="quarter" idx="12"/>
          </p:nvPr>
        </p:nvSpPr>
        <p:spPr>
          <a:xfrm>
            <a:off x="7042150" y="6243638"/>
            <a:ext cx="1905000" cy="457200"/>
          </a:xfrm>
        </p:spPr>
        <p:txBody>
          <a:bodyPr/>
          <a:lstStyle>
            <a:lvl1pPr>
              <a:defRPr/>
            </a:lvl1pPr>
          </a:lstStyle>
          <a:p>
            <a:pPr>
              <a:defRPr/>
            </a:pPr>
            <a:fld id="{34463AF8-6AD3-40DD-A87B-4E1143950221}" type="slidenum">
              <a:rPr lang="en-US"/>
              <a:pPr>
                <a:defRPr/>
              </a:pPr>
              <a:t>‹#›</a:t>
            </a:fld>
            <a:endParaRPr lang="en-US" dirty="0"/>
          </a:p>
        </p:txBody>
      </p:sp>
    </p:spTree>
    <p:extLst>
      <p:ext uri="{BB962C8B-B14F-4D97-AF65-F5344CB8AC3E}">
        <p14:creationId xmlns:p14="http://schemas.microsoft.com/office/powerpoint/2010/main" val="26830249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22"/>
          <p:cNvSpPr>
            <a:spLocks noGrp="1"/>
          </p:cNvSpPr>
          <p:nvPr>
            <p:ph type="sldNum" sz="quarter" idx="12"/>
          </p:nvPr>
        </p:nvSpPr>
        <p:spPr/>
        <p:txBody>
          <a:bodyPr/>
          <a:lstStyle>
            <a:lvl1pPr>
              <a:defRPr/>
            </a:lvl1pPr>
          </a:lstStyle>
          <a:p>
            <a:pPr>
              <a:defRPr/>
            </a:pPr>
            <a:fld id="{01B2C78C-FCE0-454D-B3E7-753D3C02C671}" type="slidenum">
              <a:rPr lang="en-US"/>
              <a:pPr>
                <a:defRPr/>
              </a:pPr>
              <a:t>‹#›</a:t>
            </a:fld>
            <a:endParaRPr lang="en-US" dirty="0"/>
          </a:p>
        </p:txBody>
      </p:sp>
    </p:spTree>
    <p:extLst>
      <p:ext uri="{BB962C8B-B14F-4D97-AF65-F5344CB8AC3E}">
        <p14:creationId xmlns:p14="http://schemas.microsoft.com/office/powerpoint/2010/main" val="22668545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6" y="228606"/>
            <a:ext cx="8156575" cy="5897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13"/>
          <p:cNvSpPr>
            <a:spLocks noGrp="1"/>
          </p:cNvSpPr>
          <p:nvPr>
            <p:ph type="dt" sz="half" idx="10"/>
          </p:nvPr>
        </p:nvSpPr>
        <p:spPr/>
        <p:txBody>
          <a:bodyPr/>
          <a:lstStyle>
            <a:lvl1pPr>
              <a:defRPr/>
            </a:lvl1pPr>
          </a:lstStyle>
          <a:p>
            <a:pPr>
              <a:defRPr/>
            </a:pPr>
            <a:fld id="{C343E110-59C6-4FE7-B04F-8503878F45A5}" type="datetime1">
              <a:rPr lang="en-US"/>
              <a:pPr>
                <a:defRPr/>
              </a:pPr>
              <a:t>1/16/2015</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9FB06546-CC65-441B-96E7-598E077D8905}" type="slidenum">
              <a:rPr lang="en-US"/>
              <a:pPr>
                <a:defRPr/>
              </a:pPr>
              <a:t>‹#›</a:t>
            </a:fld>
            <a:endParaRPr lang="en-US" dirty="0"/>
          </a:p>
        </p:txBody>
      </p:sp>
    </p:spTree>
    <p:extLst>
      <p:ext uri="{BB962C8B-B14F-4D97-AF65-F5344CB8AC3E}">
        <p14:creationId xmlns:p14="http://schemas.microsoft.com/office/powerpoint/2010/main" val="12070152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7822B1D-F5F6-4E28-A901-7C358F4B5472}" type="datetimeFigureOut">
              <a:rPr lang="en-US"/>
              <a:pPr>
                <a:defRPr/>
              </a:pPr>
              <a:t>1/16/2015</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FE12A370-8121-4669-BF6A-E4CCC1026906}" type="slidenum">
              <a:rPr lang="en-US"/>
              <a:pPr>
                <a:defRPr/>
              </a:pPr>
              <a:t>‹#›</a:t>
            </a:fld>
            <a:endParaRPr lang="en-US" dirty="0"/>
          </a:p>
        </p:txBody>
      </p:sp>
    </p:spTree>
    <p:extLst>
      <p:ext uri="{BB962C8B-B14F-4D97-AF65-F5344CB8AC3E}">
        <p14:creationId xmlns:p14="http://schemas.microsoft.com/office/powerpoint/2010/main" val="156149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DD183E2-04A7-4CE2-96A3-54A3420215A7}" type="datetimeFigureOut">
              <a:rPr lang="en-US"/>
              <a:pPr>
                <a:defRPr/>
              </a:pPr>
              <a:t>1/16/2015</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rgbClr val="775F55"/>
                </a:solidFill>
              </a:defRPr>
            </a:lvl1pPr>
          </a:lstStyle>
          <a:p>
            <a:pPr>
              <a:defRPr/>
            </a:pPr>
            <a:fld id="{EAC0A1C6-86E2-418E-9CA2-D97C0F44A190}" type="slidenum">
              <a:rPr lang="en-US"/>
              <a:pPr>
                <a:defRPr/>
              </a:pPr>
              <a:t>‹#›</a:t>
            </a:fld>
            <a:endParaRPr lang="en-US" dirty="0"/>
          </a:p>
        </p:txBody>
      </p:sp>
    </p:spTree>
    <p:extLst>
      <p:ext uri="{BB962C8B-B14F-4D97-AF65-F5344CB8AC3E}">
        <p14:creationId xmlns:p14="http://schemas.microsoft.com/office/powerpoint/2010/main" val="1798273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1"/>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096" tIns="182795" rIns="137096" bIns="91397"/>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1BC19A3D-DD25-4F60-AC21-5414B2B89A2E}" type="datetimeFigureOut">
              <a:rPr lang="en-US"/>
              <a:pPr>
                <a:defRPr/>
              </a:pPr>
              <a:t>1/16/2015</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D36342EF-9076-4995-82B2-7ECDFFC638A5}" type="slidenum">
              <a:rPr lang="en-US"/>
              <a:pPr>
                <a:defRPr/>
              </a:pPr>
              <a:t>‹#›</a:t>
            </a:fld>
            <a:endParaRPr lang="en-US" dirty="0"/>
          </a:p>
        </p:txBody>
      </p:sp>
    </p:spTree>
    <p:extLst>
      <p:ext uri="{BB962C8B-B14F-4D97-AF65-F5344CB8AC3E}">
        <p14:creationId xmlns:p14="http://schemas.microsoft.com/office/powerpoint/2010/main" val="4213737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fld id="{CBC8EA0F-B8E4-463D-9D46-AA52AB7AE7E9}" type="datetimeFigureOut">
              <a:rPr lang="en-US"/>
              <a:pPr>
                <a:defRPr/>
              </a:pPr>
              <a:t>1/16/2015</a:t>
            </a:fld>
            <a:endParaRPr lang="en-US" dirty="0"/>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9E83682F-B765-44AF-B8F1-6C35FDEB46DC}" type="slidenum">
              <a:rPr lang="en-US"/>
              <a:pPr>
                <a:defRPr/>
              </a:pPr>
              <a:t>‹#›</a:t>
            </a:fld>
            <a:endParaRPr lang="en-US" dirty="0"/>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US" dirty="0"/>
          </a:p>
        </p:txBody>
      </p:sp>
    </p:spTree>
    <p:extLst>
      <p:ext uri="{BB962C8B-B14F-4D97-AF65-F5344CB8AC3E}">
        <p14:creationId xmlns:p14="http://schemas.microsoft.com/office/powerpoint/2010/main" val="3500341144"/>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theme" Target="../theme/theme3.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theme" Target="../theme/theme4.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7" tIns="45698" rIns="91397" bIns="45698" numCol="1" anchor="ctr" anchorCtr="0" compatLnSpc="1">
            <a:prstTxWarp prst="textNoShape">
              <a:avLst/>
            </a:prstTxWarp>
          </a:bodyPr>
          <a:lstStyle/>
          <a:p>
            <a:pPr lvl="0"/>
            <a:r>
              <a:rPr lang="en-US" alt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97" tIns="45698" rIns="91397" bIns="45698"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lIns="91397" tIns="45698" rIns="91397" bIns="45698" anchor="ctr" anchorCtr="0"/>
          <a:lstStyle>
            <a:lvl1pPr algn="l" eaLnBrk="1" fontAlgn="auto" latinLnBrk="0" hangingPunct="1">
              <a:spcBef>
                <a:spcPts val="0"/>
              </a:spcBef>
              <a:spcAft>
                <a:spcPts val="0"/>
              </a:spcAft>
              <a:defRPr kumimoji="0" sz="1400">
                <a:solidFill>
                  <a:srgbClr val="775F55"/>
                </a:solidFill>
                <a:latin typeface="+mn-lt"/>
              </a:defRPr>
            </a:lvl1pPr>
          </a:lstStyle>
          <a:p>
            <a:pPr>
              <a:defRPr/>
            </a:pPr>
            <a:fld id="{2E257EF8-E87B-4C19-B63B-42ED9352F6E2}" type="datetimeFigureOut">
              <a:rPr lang="en-US"/>
              <a:pPr>
                <a:defRPr/>
              </a:pPr>
              <a:t>1/16/2015</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lIns="91397" tIns="45698" rIns="91397" bIns="45698" anchor="ctr"/>
          <a:lstStyle>
            <a:lvl1pPr algn="r" eaLnBrk="1" fontAlgn="auto" latinLnBrk="0" hangingPunct="1">
              <a:spcBef>
                <a:spcPts val="0"/>
              </a:spcBef>
              <a:spcAft>
                <a:spcPts val="0"/>
              </a:spcAft>
              <a:defRPr kumimoji="0" sz="1400">
                <a:solidFill>
                  <a:srgbClr val="775F55"/>
                </a:solidFill>
                <a:latin typeface="+mn-lt"/>
              </a:defRPr>
            </a:lvl1pPr>
          </a:lstStyle>
          <a:p>
            <a:pPr>
              <a:defRPr/>
            </a:pP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91397" tIns="45698" rIns="91397" bIns="45698" anchor="ctr"/>
          <a:lstStyle/>
          <a:p>
            <a:pPr algn="ctr" fontAlgn="auto">
              <a:spcBef>
                <a:spcPts val="0"/>
              </a:spcBef>
              <a:spcAft>
                <a:spcPts val="0"/>
              </a:spcAft>
              <a:defRPr/>
            </a:pPr>
            <a:endParaRPr lang="en-US" sz="1800" dirty="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lIns="91397" tIns="45698" rIns="91397" bIns="45698" anchor="ctr" anchorCtr="0">
            <a:normAutofit/>
          </a:bodyPr>
          <a:lstStyle>
            <a:lvl1pPr algn="ctr" eaLnBrk="1" fontAlgn="auto" latinLnBrk="0" hangingPunct="1">
              <a:spcBef>
                <a:spcPts val="0"/>
              </a:spcBef>
              <a:spcAft>
                <a:spcPts val="0"/>
              </a:spcAft>
              <a:defRPr kumimoji="0" sz="1400" b="1">
                <a:solidFill>
                  <a:srgbClr val="FFFFFF"/>
                </a:solidFill>
                <a:latin typeface="+mn-lt"/>
              </a:defRPr>
            </a:lvl1pPr>
          </a:lstStyle>
          <a:p>
            <a:pPr>
              <a:defRPr/>
            </a:pPr>
            <a:fld id="{62F564B7-B52F-425E-9E87-5853EDAFA05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337" r:id="rId1"/>
    <p:sldLayoutId id="2147486319" r:id="rId2"/>
    <p:sldLayoutId id="2147486338" r:id="rId3"/>
    <p:sldLayoutId id="2147486339" r:id="rId4"/>
    <p:sldLayoutId id="2147486340" r:id="rId5"/>
    <p:sldLayoutId id="2147486320" r:id="rId6"/>
    <p:sldLayoutId id="2147486341" r:id="rId7"/>
    <p:sldLayoutId id="2147486321" r:id="rId8"/>
    <p:sldLayoutId id="2147486342" r:id="rId9"/>
    <p:sldLayoutId id="2147486322" r:id="rId10"/>
    <p:sldLayoutId id="2147486343" r:id="rId11"/>
    <p:sldLayoutId id="2147486344" r:id="rId12"/>
    <p:sldLayoutId id="2147486345" r:id="rId13"/>
    <p:sldLayoutId id="2147486346" r:id="rId14"/>
    <p:sldLayoutId id="2147486323" r:id="rId15"/>
    <p:sldLayoutId id="2147486324" r:id="rId16"/>
  </p:sldLayoutIdLst>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6986" algn="l" rtl="0" fontAlgn="base">
        <a:spcBef>
          <a:spcPct val="0"/>
        </a:spcBef>
        <a:spcAft>
          <a:spcPct val="0"/>
        </a:spcAft>
        <a:defRPr sz="4400">
          <a:solidFill>
            <a:schemeClr val="tx2"/>
          </a:solidFill>
          <a:latin typeface="Tw Cen MT" pitchFamily="34" charset="0"/>
        </a:defRPr>
      </a:lvl6pPr>
      <a:lvl7pPr marL="913972" algn="l" rtl="0" fontAlgn="base">
        <a:spcBef>
          <a:spcPct val="0"/>
        </a:spcBef>
        <a:spcAft>
          <a:spcPct val="0"/>
        </a:spcAft>
        <a:defRPr sz="4400">
          <a:solidFill>
            <a:schemeClr val="tx2"/>
          </a:solidFill>
          <a:latin typeface="Tw Cen MT" pitchFamily="34" charset="0"/>
        </a:defRPr>
      </a:lvl7pPr>
      <a:lvl8pPr marL="1370959" algn="l" rtl="0" fontAlgn="base">
        <a:spcBef>
          <a:spcPct val="0"/>
        </a:spcBef>
        <a:spcAft>
          <a:spcPct val="0"/>
        </a:spcAft>
        <a:defRPr sz="4400">
          <a:solidFill>
            <a:schemeClr val="tx2"/>
          </a:solidFill>
          <a:latin typeface="Tw Cen MT" pitchFamily="34" charset="0"/>
        </a:defRPr>
      </a:lvl8pPr>
      <a:lvl9pPr marL="1827945" algn="l" rtl="0" fontAlgn="base">
        <a:spcBef>
          <a:spcPct val="0"/>
        </a:spcBef>
        <a:spcAft>
          <a:spcPct val="0"/>
        </a:spcAft>
        <a:defRPr sz="4400">
          <a:solidFill>
            <a:schemeClr val="tx2"/>
          </a:solidFill>
          <a:latin typeface="Tw Cen MT" pitchFamily="34" charset="0"/>
        </a:defRPr>
      </a:lvl9pPr>
    </p:titleStyle>
    <p:bodyStyle>
      <a:lvl1pPr marL="315913" indent="-315913"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6588" indent="-269875"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1225" indent="-225425"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68425" indent="-225425" algn="l" rtl="0" eaLnBrk="0" fontAlgn="base" hangingPunct="0">
        <a:spcBef>
          <a:spcPts val="400"/>
        </a:spcBef>
        <a:spcAft>
          <a:spcPct val="0"/>
        </a:spcAft>
        <a:buClr>
          <a:srgbClr val="EB641B"/>
        </a:buClr>
        <a:buSzPct val="75000"/>
        <a:buFont typeface="Wingdings" pitchFamily="2" charset="2"/>
        <a:buChar char=""/>
        <a:defRPr sz="2000" kern="1200">
          <a:solidFill>
            <a:schemeClr val="tx1"/>
          </a:solidFill>
          <a:latin typeface="+mn-lt"/>
          <a:ea typeface="+mn-ea"/>
          <a:cs typeface="+mn-cs"/>
        </a:defRPr>
      </a:lvl4pPr>
      <a:lvl5pPr marL="1825625" indent="-225425" algn="l" rtl="0" eaLnBrk="0" fontAlgn="base" hangingPunct="0">
        <a:spcBef>
          <a:spcPts val="400"/>
        </a:spcBef>
        <a:spcAft>
          <a:spcPct val="0"/>
        </a:spcAft>
        <a:buClr>
          <a:srgbClr val="39639D"/>
        </a:buClr>
        <a:buSzPct val="65000"/>
        <a:buFont typeface="Wingdings" pitchFamily="2" charset="2"/>
        <a:buChar char=""/>
        <a:defRPr sz="2000" kern="1200">
          <a:solidFill>
            <a:schemeClr val="tx1"/>
          </a:solidFill>
          <a:latin typeface="+mn-lt"/>
          <a:ea typeface="+mn-ea"/>
          <a:cs typeface="+mn-cs"/>
        </a:defRPr>
      </a:lvl5pPr>
      <a:lvl6pPr marL="2102136" indent="-228492"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6328" indent="-228492"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0520" indent="-228492"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4712" indent="-228492"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6986" algn="l" rtl="0" eaLnBrk="1" latinLnBrk="0" hangingPunct="1">
        <a:defRPr kumimoji="0" kern="1200">
          <a:solidFill>
            <a:schemeClr val="tx1"/>
          </a:solidFill>
          <a:latin typeface="+mn-lt"/>
          <a:ea typeface="+mn-ea"/>
          <a:cs typeface="+mn-cs"/>
        </a:defRPr>
      </a:lvl2pPr>
      <a:lvl3pPr marL="913972" algn="l" rtl="0" eaLnBrk="1" latinLnBrk="0" hangingPunct="1">
        <a:defRPr kumimoji="0" kern="1200">
          <a:solidFill>
            <a:schemeClr val="tx1"/>
          </a:solidFill>
          <a:latin typeface="+mn-lt"/>
          <a:ea typeface="+mn-ea"/>
          <a:cs typeface="+mn-cs"/>
        </a:defRPr>
      </a:lvl3pPr>
      <a:lvl4pPr marL="1370959" algn="l" rtl="0" eaLnBrk="1" latinLnBrk="0" hangingPunct="1">
        <a:defRPr kumimoji="0" kern="1200">
          <a:solidFill>
            <a:schemeClr val="tx1"/>
          </a:solidFill>
          <a:latin typeface="+mn-lt"/>
          <a:ea typeface="+mn-ea"/>
          <a:cs typeface="+mn-cs"/>
        </a:defRPr>
      </a:lvl4pPr>
      <a:lvl5pPr marL="1827945" algn="l" rtl="0" eaLnBrk="1" latinLnBrk="0" hangingPunct="1">
        <a:defRPr kumimoji="0" kern="1200">
          <a:solidFill>
            <a:schemeClr val="tx1"/>
          </a:solidFill>
          <a:latin typeface="+mn-lt"/>
          <a:ea typeface="+mn-ea"/>
          <a:cs typeface="+mn-cs"/>
        </a:defRPr>
      </a:lvl5pPr>
      <a:lvl6pPr marL="2284932" algn="l" rtl="0" eaLnBrk="1" latinLnBrk="0" hangingPunct="1">
        <a:defRPr kumimoji="0" kern="1200">
          <a:solidFill>
            <a:schemeClr val="tx1"/>
          </a:solidFill>
          <a:latin typeface="+mn-lt"/>
          <a:ea typeface="+mn-ea"/>
          <a:cs typeface="+mn-cs"/>
        </a:defRPr>
      </a:lvl6pPr>
      <a:lvl7pPr marL="2741916" algn="l" rtl="0" eaLnBrk="1" latinLnBrk="0" hangingPunct="1">
        <a:defRPr kumimoji="0" kern="1200">
          <a:solidFill>
            <a:schemeClr val="tx1"/>
          </a:solidFill>
          <a:latin typeface="+mn-lt"/>
          <a:ea typeface="+mn-ea"/>
          <a:cs typeface="+mn-cs"/>
        </a:defRPr>
      </a:lvl7pPr>
      <a:lvl8pPr marL="3198904" algn="l" rtl="0" eaLnBrk="1" latinLnBrk="0" hangingPunct="1">
        <a:defRPr kumimoji="0" kern="1200">
          <a:solidFill>
            <a:schemeClr val="tx1"/>
          </a:solidFill>
          <a:latin typeface="+mn-lt"/>
          <a:ea typeface="+mn-ea"/>
          <a:cs typeface="+mn-cs"/>
        </a:defRPr>
      </a:lvl8pPr>
      <a:lvl9pPr marL="3655888"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02" tIns="41000" rIns="82002" bIns="41000" numCol="1" anchor="ctr" anchorCtr="0" compatLnSpc="1">
            <a:prstTxWarp prst="textNoShape">
              <a:avLst/>
            </a:prstTxWarp>
          </a:bodyPr>
          <a:lstStyle/>
          <a:p>
            <a:pPr lvl="0"/>
            <a:r>
              <a:rPr lang="en-US" altLang="en-US" smtClean="0"/>
              <a:t>Click to edit Master title style</a:t>
            </a:r>
          </a:p>
        </p:txBody>
      </p:sp>
      <p:sp>
        <p:nvSpPr>
          <p:cNvPr id="2051"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02" tIns="41000" rIns="82002" bIns="4100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lIns="82002" tIns="41000" rIns="82002" bIns="41000" anchor="ctr" anchorCtr="0"/>
          <a:lstStyle>
            <a:lvl1pPr algn="l" eaLnBrk="1" fontAlgn="auto" latinLnBrk="0" hangingPunct="1">
              <a:spcBef>
                <a:spcPts val="0"/>
              </a:spcBef>
              <a:spcAft>
                <a:spcPts val="0"/>
              </a:spcAft>
              <a:defRPr kumimoji="0" sz="1300">
                <a:solidFill>
                  <a:srgbClr val="775F55"/>
                </a:solidFill>
                <a:latin typeface="+mn-lt"/>
              </a:defRPr>
            </a:lvl1pPr>
          </a:lstStyle>
          <a:p>
            <a:pPr>
              <a:defRPr/>
            </a:pPr>
            <a:fld id="{C343E110-59C6-4FE7-B04F-8503878F45A5}" type="datetime1">
              <a:rPr lang="en-US"/>
              <a:pPr>
                <a:defRPr/>
              </a:pPr>
              <a:t>1/16/2015</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lIns="82002" tIns="41000" rIns="82002" bIns="41000" anchor="ctr"/>
          <a:lstStyle>
            <a:lvl1pPr algn="r" eaLnBrk="1" fontAlgn="auto" latinLnBrk="0" hangingPunct="1">
              <a:spcBef>
                <a:spcPts val="0"/>
              </a:spcBef>
              <a:spcAft>
                <a:spcPts val="0"/>
              </a:spcAft>
              <a:defRPr kumimoji="0" sz="1300">
                <a:solidFill>
                  <a:srgbClr val="775F55"/>
                </a:solidFill>
                <a:latin typeface="+mn-lt"/>
              </a:defRPr>
            </a:lvl1pPr>
          </a:lstStyle>
          <a:p>
            <a:pPr>
              <a:defRPr/>
            </a:pP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02" tIns="41000" rIns="82002" bIns="41000" anchor="ctr"/>
          <a:lstStyle/>
          <a:p>
            <a:pPr algn="ctr" fontAlgn="auto">
              <a:spcBef>
                <a:spcPts val="0"/>
              </a:spcBef>
              <a:spcAft>
                <a:spcPts val="0"/>
              </a:spcAft>
              <a:defRPr/>
            </a:pPr>
            <a:endParaRPr lang="en-US" sz="1600" dirty="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lIns="82002" tIns="41000" rIns="82002" bIns="41000" anchor="ctr" anchorCtr="0">
            <a:normAutofit/>
          </a:bodyPr>
          <a:lstStyle>
            <a:lvl1pPr algn="ctr" eaLnBrk="1" fontAlgn="auto" latinLnBrk="0" hangingPunct="1">
              <a:spcBef>
                <a:spcPts val="0"/>
              </a:spcBef>
              <a:spcAft>
                <a:spcPts val="0"/>
              </a:spcAft>
              <a:defRPr kumimoji="0" sz="1300" b="1">
                <a:solidFill>
                  <a:srgbClr val="FFFFFF"/>
                </a:solidFill>
                <a:latin typeface="+mn-lt"/>
              </a:defRPr>
            </a:lvl1pPr>
          </a:lstStyle>
          <a:p>
            <a:pPr>
              <a:defRPr/>
            </a:pPr>
            <a:fld id="{F8A484A8-70EE-4C3B-9EF2-21FE28DE279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347" r:id="rId1"/>
    <p:sldLayoutId id="2147486325" r:id="rId2"/>
    <p:sldLayoutId id="2147486348" r:id="rId3"/>
    <p:sldLayoutId id="2147486349" r:id="rId4"/>
    <p:sldLayoutId id="2147486350" r:id="rId5"/>
    <p:sldLayoutId id="2147486326" r:id="rId6"/>
    <p:sldLayoutId id="2147486351" r:id="rId7"/>
    <p:sldLayoutId id="2147486327" r:id="rId8"/>
    <p:sldLayoutId id="2147486352" r:id="rId9"/>
    <p:sldLayoutId id="2147486328" r:id="rId10"/>
    <p:sldLayoutId id="2147486353" r:id="rId11"/>
    <p:sldLayoutId id="2147486354" r:id="rId12"/>
    <p:sldLayoutId id="2147486355" r:id="rId13"/>
    <p:sldLayoutId id="2147486356" r:id="rId14"/>
    <p:sldLayoutId id="2147486329" r:id="rId15"/>
    <p:sldLayoutId id="2147486330" r:id="rId16"/>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w Cen MT" pitchFamily="34" charset="0"/>
        </a:defRPr>
      </a:lvl2pPr>
      <a:lvl3pPr algn="l" rtl="0" eaLnBrk="0" fontAlgn="base" hangingPunct="0">
        <a:spcBef>
          <a:spcPct val="0"/>
        </a:spcBef>
        <a:spcAft>
          <a:spcPct val="0"/>
        </a:spcAft>
        <a:defRPr sz="4000">
          <a:solidFill>
            <a:schemeClr val="tx2"/>
          </a:solidFill>
          <a:latin typeface="Tw Cen MT" pitchFamily="34" charset="0"/>
        </a:defRPr>
      </a:lvl3pPr>
      <a:lvl4pPr algn="l" rtl="0" eaLnBrk="0" fontAlgn="base" hangingPunct="0">
        <a:spcBef>
          <a:spcPct val="0"/>
        </a:spcBef>
        <a:spcAft>
          <a:spcPct val="0"/>
        </a:spcAft>
        <a:defRPr sz="4000">
          <a:solidFill>
            <a:schemeClr val="tx2"/>
          </a:solidFill>
          <a:latin typeface="Tw Cen MT" pitchFamily="34" charset="0"/>
        </a:defRPr>
      </a:lvl4pPr>
      <a:lvl5pPr algn="l" rtl="0" eaLnBrk="0" fontAlgn="base" hangingPunct="0">
        <a:spcBef>
          <a:spcPct val="0"/>
        </a:spcBef>
        <a:spcAft>
          <a:spcPct val="0"/>
        </a:spcAft>
        <a:defRPr sz="4000">
          <a:solidFill>
            <a:schemeClr val="tx2"/>
          </a:solidFill>
          <a:latin typeface="Tw Cen MT" pitchFamily="34" charset="0"/>
        </a:defRPr>
      </a:lvl5pPr>
      <a:lvl6pPr marL="409997" algn="l" rtl="0" fontAlgn="base">
        <a:spcBef>
          <a:spcPct val="0"/>
        </a:spcBef>
        <a:spcAft>
          <a:spcPct val="0"/>
        </a:spcAft>
        <a:defRPr sz="4000">
          <a:solidFill>
            <a:schemeClr val="tx2"/>
          </a:solidFill>
          <a:latin typeface="Tw Cen MT" pitchFamily="34" charset="0"/>
        </a:defRPr>
      </a:lvl6pPr>
      <a:lvl7pPr marL="819994" algn="l" rtl="0" fontAlgn="base">
        <a:spcBef>
          <a:spcPct val="0"/>
        </a:spcBef>
        <a:spcAft>
          <a:spcPct val="0"/>
        </a:spcAft>
        <a:defRPr sz="4000">
          <a:solidFill>
            <a:schemeClr val="tx2"/>
          </a:solidFill>
          <a:latin typeface="Tw Cen MT" pitchFamily="34" charset="0"/>
        </a:defRPr>
      </a:lvl7pPr>
      <a:lvl8pPr marL="1229991" algn="l" rtl="0" fontAlgn="base">
        <a:spcBef>
          <a:spcPct val="0"/>
        </a:spcBef>
        <a:spcAft>
          <a:spcPct val="0"/>
        </a:spcAft>
        <a:defRPr sz="4000">
          <a:solidFill>
            <a:schemeClr val="tx2"/>
          </a:solidFill>
          <a:latin typeface="Tw Cen MT" pitchFamily="34" charset="0"/>
        </a:defRPr>
      </a:lvl8pPr>
      <a:lvl9pPr marL="1639989" algn="l" rtl="0" fontAlgn="base">
        <a:spcBef>
          <a:spcPct val="0"/>
        </a:spcBef>
        <a:spcAft>
          <a:spcPct val="0"/>
        </a:spcAft>
        <a:defRPr sz="4000">
          <a:solidFill>
            <a:schemeClr val="tx2"/>
          </a:solidFill>
          <a:latin typeface="Tw Cen MT" pitchFamily="34" charset="0"/>
        </a:defRPr>
      </a:lvl9pPr>
    </p:titleStyle>
    <p:bodyStyle>
      <a:lvl1pPr marL="284163" indent="-284163" algn="l" rtl="0" eaLnBrk="0" fontAlgn="base" hangingPunct="0">
        <a:spcBef>
          <a:spcPts val="625"/>
        </a:spcBef>
        <a:spcAft>
          <a:spcPct val="0"/>
        </a:spcAft>
        <a:buClr>
          <a:schemeClr val="accent2"/>
        </a:buClr>
        <a:buSzPct val="60000"/>
        <a:buFont typeface="Wingdings" pitchFamily="2" charset="2"/>
        <a:buChar char=""/>
        <a:defRPr sz="2700" kern="1200">
          <a:solidFill>
            <a:schemeClr val="tx1"/>
          </a:solidFill>
          <a:latin typeface="+mn-lt"/>
          <a:ea typeface="+mn-ea"/>
          <a:cs typeface="+mn-cs"/>
        </a:defRPr>
      </a:lvl1pPr>
      <a:lvl2pPr marL="571500" indent="-242888" algn="l" rtl="0" eaLnBrk="0" fontAlgn="base" hangingPunct="0">
        <a:spcBef>
          <a:spcPts val="488"/>
        </a:spcBef>
        <a:spcAft>
          <a:spcPct val="0"/>
        </a:spcAft>
        <a:buClr>
          <a:schemeClr val="accent1"/>
        </a:buClr>
        <a:buSzPct val="70000"/>
        <a:buFont typeface="Wingdings 2" pitchFamily="18" charset="2"/>
        <a:buChar char=""/>
        <a:defRPr sz="2200" kern="1200">
          <a:solidFill>
            <a:schemeClr val="tx1"/>
          </a:solidFill>
          <a:latin typeface="+mn-lt"/>
          <a:ea typeface="+mn-ea"/>
          <a:cs typeface="+mn-cs"/>
        </a:defRPr>
      </a:lvl2pPr>
      <a:lvl3pPr marL="817563" indent="-203200" algn="l" rtl="0" eaLnBrk="0" fontAlgn="base" hangingPunct="0">
        <a:spcBef>
          <a:spcPts val="450"/>
        </a:spcBef>
        <a:spcAft>
          <a:spcPct val="0"/>
        </a:spcAft>
        <a:buClr>
          <a:schemeClr val="accent2"/>
        </a:buClr>
        <a:buSzPct val="75000"/>
        <a:buFont typeface="Wingdings" pitchFamily="2" charset="2"/>
        <a:buChar char=""/>
        <a:defRPr sz="2000" kern="1200">
          <a:solidFill>
            <a:schemeClr val="tx1"/>
          </a:solidFill>
          <a:latin typeface="+mn-lt"/>
          <a:ea typeface="+mn-ea"/>
          <a:cs typeface="+mn-cs"/>
        </a:defRPr>
      </a:lvl3pPr>
      <a:lvl4pPr marL="1228725" indent="-203200" algn="l" rtl="0" eaLnBrk="0" fontAlgn="base" hangingPunct="0">
        <a:spcBef>
          <a:spcPts val="363"/>
        </a:spcBef>
        <a:spcAft>
          <a:spcPct val="0"/>
        </a:spcAft>
        <a:buClr>
          <a:srgbClr val="EB641B"/>
        </a:buClr>
        <a:buSzPct val="75000"/>
        <a:buFont typeface="Wingdings" pitchFamily="2" charset="2"/>
        <a:buChar char=""/>
        <a:defRPr kern="1200">
          <a:solidFill>
            <a:schemeClr val="tx1"/>
          </a:solidFill>
          <a:latin typeface="+mn-lt"/>
          <a:ea typeface="+mn-ea"/>
          <a:cs typeface="+mn-cs"/>
        </a:defRPr>
      </a:lvl4pPr>
      <a:lvl5pPr marL="1638300" indent="-203200" algn="l" rtl="0" eaLnBrk="0" fontAlgn="base" hangingPunct="0">
        <a:spcBef>
          <a:spcPts val="363"/>
        </a:spcBef>
        <a:spcAft>
          <a:spcPct val="0"/>
        </a:spcAft>
        <a:buClr>
          <a:srgbClr val="39639D"/>
        </a:buClr>
        <a:buSzPct val="65000"/>
        <a:buFont typeface="Wingdings" pitchFamily="2" charset="2"/>
        <a:buChar char=""/>
        <a:defRPr kern="1200">
          <a:solidFill>
            <a:schemeClr val="tx1"/>
          </a:solidFill>
          <a:latin typeface="+mn-lt"/>
          <a:ea typeface="+mn-ea"/>
          <a:cs typeface="+mn-cs"/>
        </a:defRPr>
      </a:lvl5pPr>
      <a:lvl6pPr marL="1885988" indent="-204999" algn="l" rtl="0" eaLnBrk="1" latinLnBrk="0" hangingPunct="1">
        <a:spcBef>
          <a:spcPct val="20000"/>
        </a:spcBef>
        <a:buClr>
          <a:schemeClr val="accent1"/>
        </a:buClr>
        <a:buFont typeface="Wingdings"/>
        <a:buChar char="§"/>
        <a:defRPr kumimoji="0" sz="1600" kern="1200" baseline="0">
          <a:solidFill>
            <a:schemeClr val="tx1"/>
          </a:solidFill>
          <a:latin typeface="+mn-lt"/>
          <a:ea typeface="+mn-ea"/>
          <a:cs typeface="+mn-cs"/>
        </a:defRPr>
      </a:lvl6pPr>
      <a:lvl7pPr marL="2131985" indent="-204999" algn="l" rtl="0" eaLnBrk="1" latinLnBrk="0" hangingPunct="1">
        <a:spcBef>
          <a:spcPct val="20000"/>
        </a:spcBef>
        <a:buClr>
          <a:schemeClr val="accent2"/>
        </a:buClr>
        <a:buFont typeface="Wingdings"/>
        <a:buChar char="§"/>
        <a:defRPr kumimoji="0" sz="1600" kern="1200" baseline="0">
          <a:solidFill>
            <a:schemeClr val="tx1"/>
          </a:solidFill>
          <a:latin typeface="+mn-lt"/>
          <a:ea typeface="+mn-ea"/>
          <a:cs typeface="+mn-cs"/>
        </a:defRPr>
      </a:lvl7pPr>
      <a:lvl8pPr marL="2377985" indent="-204999" algn="l" rtl="0" eaLnBrk="1" latinLnBrk="0" hangingPunct="1">
        <a:spcBef>
          <a:spcPct val="20000"/>
        </a:spcBef>
        <a:buClr>
          <a:schemeClr val="accent3"/>
        </a:buClr>
        <a:buFont typeface="Wingdings"/>
        <a:buChar char="§"/>
        <a:defRPr kumimoji="0" sz="1600" kern="1200" baseline="0">
          <a:solidFill>
            <a:schemeClr val="tx1"/>
          </a:solidFill>
          <a:latin typeface="+mn-lt"/>
          <a:ea typeface="+mn-ea"/>
          <a:cs typeface="+mn-cs"/>
        </a:defRPr>
      </a:lvl8pPr>
      <a:lvl9pPr marL="2623984" indent="-204999" algn="l" rtl="0" eaLnBrk="1" latinLnBrk="0" hangingPunct="1">
        <a:spcBef>
          <a:spcPct val="20000"/>
        </a:spcBef>
        <a:buClr>
          <a:schemeClr val="accent4"/>
        </a:buClr>
        <a:buFont typeface="Wingdings"/>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09997" algn="l" rtl="0" eaLnBrk="1" latinLnBrk="0" hangingPunct="1">
        <a:defRPr kumimoji="0" kern="1200">
          <a:solidFill>
            <a:schemeClr val="tx1"/>
          </a:solidFill>
          <a:latin typeface="+mn-lt"/>
          <a:ea typeface="+mn-ea"/>
          <a:cs typeface="+mn-cs"/>
        </a:defRPr>
      </a:lvl2pPr>
      <a:lvl3pPr marL="819994" algn="l" rtl="0" eaLnBrk="1" latinLnBrk="0" hangingPunct="1">
        <a:defRPr kumimoji="0" kern="1200">
          <a:solidFill>
            <a:schemeClr val="tx1"/>
          </a:solidFill>
          <a:latin typeface="+mn-lt"/>
          <a:ea typeface="+mn-ea"/>
          <a:cs typeface="+mn-cs"/>
        </a:defRPr>
      </a:lvl3pPr>
      <a:lvl4pPr marL="1229991" algn="l" rtl="0" eaLnBrk="1" latinLnBrk="0" hangingPunct="1">
        <a:defRPr kumimoji="0" kern="1200">
          <a:solidFill>
            <a:schemeClr val="tx1"/>
          </a:solidFill>
          <a:latin typeface="+mn-lt"/>
          <a:ea typeface="+mn-ea"/>
          <a:cs typeface="+mn-cs"/>
        </a:defRPr>
      </a:lvl4pPr>
      <a:lvl5pPr marL="1639989" algn="l" rtl="0" eaLnBrk="1" latinLnBrk="0" hangingPunct="1">
        <a:defRPr kumimoji="0" kern="1200">
          <a:solidFill>
            <a:schemeClr val="tx1"/>
          </a:solidFill>
          <a:latin typeface="+mn-lt"/>
          <a:ea typeface="+mn-ea"/>
          <a:cs typeface="+mn-cs"/>
        </a:defRPr>
      </a:lvl5pPr>
      <a:lvl6pPr marL="2049987" algn="l" rtl="0" eaLnBrk="1" latinLnBrk="0" hangingPunct="1">
        <a:defRPr kumimoji="0" kern="1200">
          <a:solidFill>
            <a:schemeClr val="tx1"/>
          </a:solidFill>
          <a:latin typeface="+mn-lt"/>
          <a:ea typeface="+mn-ea"/>
          <a:cs typeface="+mn-cs"/>
        </a:defRPr>
      </a:lvl6pPr>
      <a:lvl7pPr marL="2459984" algn="l" rtl="0" eaLnBrk="1" latinLnBrk="0" hangingPunct="1">
        <a:defRPr kumimoji="0" kern="1200">
          <a:solidFill>
            <a:schemeClr val="tx1"/>
          </a:solidFill>
          <a:latin typeface="+mn-lt"/>
          <a:ea typeface="+mn-ea"/>
          <a:cs typeface="+mn-cs"/>
        </a:defRPr>
      </a:lvl7pPr>
      <a:lvl8pPr marL="2869983" algn="l" rtl="0" eaLnBrk="1" latinLnBrk="0" hangingPunct="1">
        <a:defRPr kumimoji="0" kern="1200">
          <a:solidFill>
            <a:schemeClr val="tx1"/>
          </a:solidFill>
          <a:latin typeface="+mn-lt"/>
          <a:ea typeface="+mn-ea"/>
          <a:cs typeface="+mn-cs"/>
        </a:defRPr>
      </a:lvl8pPr>
      <a:lvl9pPr marL="3279979"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381" tIns="45690" rIns="91381" bIns="45690" rtlCol="0" anchor="ctr"/>
          <a:lstStyle>
            <a:lvl1pPr algn="l" eaLnBrk="0" hangingPunct="0">
              <a:defRPr sz="1200">
                <a:solidFill>
                  <a:srgbClr val="2F2B20">
                    <a:tint val="75000"/>
                  </a:srgbClr>
                </a:solidFill>
                <a:latin typeface="+mj-lt"/>
              </a:defRPr>
            </a:lvl1pPr>
          </a:lstStyle>
          <a:p>
            <a:pPr>
              <a:defRPr/>
            </a:pPr>
            <a:r>
              <a:rPr lang="en-US" altLang="en-US" dirty="0"/>
              <a:t>Meeting 1| April 9, 2014</a:t>
            </a:r>
          </a:p>
        </p:txBody>
      </p:sp>
      <p:sp>
        <p:nvSpPr>
          <p:cNvPr id="5" name="Footer Placeholder 4"/>
          <p:cNvSpPr>
            <a:spLocks noGrp="1"/>
          </p:cNvSpPr>
          <p:nvPr>
            <p:ph type="ftr" sz="quarter" idx="3"/>
          </p:nvPr>
        </p:nvSpPr>
        <p:spPr>
          <a:xfrm>
            <a:off x="2590800" y="6356350"/>
            <a:ext cx="3962400" cy="365125"/>
          </a:xfrm>
          <a:prstGeom prst="rect">
            <a:avLst/>
          </a:prstGeom>
        </p:spPr>
        <p:txBody>
          <a:bodyPr vert="horz" lIns="91381" tIns="45690" rIns="91381" bIns="45690" rtlCol="0" anchor="ctr"/>
          <a:lstStyle>
            <a:lvl1pPr algn="ctr" eaLnBrk="0" hangingPunct="0">
              <a:defRPr sz="1200">
                <a:solidFill>
                  <a:srgbClr val="2F2B20">
                    <a:tint val="75000"/>
                  </a:srgbClr>
                </a:solidFill>
                <a:latin typeface="+mj-lt"/>
              </a:defRPr>
            </a:lvl1pPr>
          </a:lstStyle>
          <a:p>
            <a:pPr>
              <a:defRPr/>
            </a:pPr>
            <a:r>
              <a:rPr lang="en-US" altLang="en-US" dirty="0"/>
              <a:t>Foundational Public Health Services Policy Workgroup</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381" tIns="45690" rIns="91381" bIns="45690" rtlCol="0" anchor="ctr"/>
          <a:lstStyle>
            <a:lvl1pPr algn="r" eaLnBrk="0" hangingPunct="0">
              <a:defRPr sz="1200">
                <a:solidFill>
                  <a:srgbClr val="2F2B20">
                    <a:tint val="75000"/>
                  </a:srgbClr>
                </a:solidFill>
                <a:latin typeface="+mj-lt"/>
              </a:defRPr>
            </a:lvl1pPr>
          </a:lstStyle>
          <a:p>
            <a:pPr>
              <a:defRPr/>
            </a:pPr>
            <a:fld id="{46223802-0B2B-4DC6-BA84-B4246E6CE903}" type="slidenum">
              <a:rPr lang="en-US" altLang="en-US"/>
              <a:pPr>
                <a:defRPr/>
              </a:pPr>
              <a:t>‹#›</a:t>
            </a:fld>
            <a:endParaRPr lang="en-US" altLang="en-US" dirty="0"/>
          </a:p>
        </p:txBody>
      </p:sp>
      <p:sp>
        <p:nvSpPr>
          <p:cNvPr id="3077" name="Title Placeholder 7"/>
          <p:cNvSpPr>
            <a:spLocks noGrp="1"/>
          </p:cNvSpPr>
          <p:nvPr>
            <p:ph type="title"/>
          </p:nvPr>
        </p:nvSpPr>
        <p:spPr bwMode="auto">
          <a:xfrm>
            <a:off x="457200" y="274638"/>
            <a:ext cx="8229600" cy="1143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381" tIns="45690" rIns="91381" bIns="4569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6357" r:id="rId1"/>
    <p:sldLayoutId id="2147486358" r:id="rId2"/>
    <p:sldLayoutId id="2147486359" r:id="rId3"/>
    <p:sldLayoutId id="2147486360" r:id="rId4"/>
    <p:sldLayoutId id="2147486361" r:id="rId5"/>
  </p:sldLayoutIdLst>
  <p:timing>
    <p:tnLst>
      <p:par>
        <p:cTn id="1" dur="indefinite" restart="never" nodeType="tmRoot"/>
      </p:par>
    </p:tnLst>
  </p:timing>
  <p:hf hdr="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Tw Cen MT" pitchFamily="34" charset="0"/>
        </a:defRPr>
      </a:lvl2pPr>
      <a:lvl3pPr algn="ctr" rtl="0" eaLnBrk="0" fontAlgn="base" hangingPunct="0">
        <a:spcBef>
          <a:spcPct val="0"/>
        </a:spcBef>
        <a:spcAft>
          <a:spcPct val="0"/>
        </a:spcAft>
        <a:defRPr sz="4400">
          <a:solidFill>
            <a:schemeClr val="tx1"/>
          </a:solidFill>
          <a:latin typeface="Tw Cen MT" pitchFamily="34" charset="0"/>
        </a:defRPr>
      </a:lvl3pPr>
      <a:lvl4pPr algn="ctr" rtl="0" eaLnBrk="0" fontAlgn="base" hangingPunct="0">
        <a:spcBef>
          <a:spcPct val="0"/>
        </a:spcBef>
        <a:spcAft>
          <a:spcPct val="0"/>
        </a:spcAft>
        <a:defRPr sz="4400">
          <a:solidFill>
            <a:schemeClr val="tx1"/>
          </a:solidFill>
          <a:latin typeface="Tw Cen MT" pitchFamily="34" charset="0"/>
        </a:defRPr>
      </a:lvl4pPr>
      <a:lvl5pPr algn="ctr" rtl="0" eaLnBrk="0" fontAlgn="base" hangingPunct="0">
        <a:spcBef>
          <a:spcPct val="0"/>
        </a:spcBef>
        <a:spcAft>
          <a:spcPct val="0"/>
        </a:spcAft>
        <a:defRPr sz="4400">
          <a:solidFill>
            <a:schemeClr val="tx1"/>
          </a:solidFill>
          <a:latin typeface="Tw Cen MT" pitchFamily="34" charset="0"/>
        </a:defRPr>
      </a:lvl5pPr>
      <a:lvl6pPr marL="456909" algn="ctr" rtl="0" fontAlgn="base">
        <a:spcBef>
          <a:spcPct val="0"/>
        </a:spcBef>
        <a:spcAft>
          <a:spcPct val="0"/>
        </a:spcAft>
        <a:defRPr sz="4400">
          <a:solidFill>
            <a:schemeClr val="tx1"/>
          </a:solidFill>
          <a:latin typeface="Tw Cen MT" pitchFamily="34" charset="0"/>
        </a:defRPr>
      </a:lvl6pPr>
      <a:lvl7pPr marL="913818" algn="ctr" rtl="0" fontAlgn="base">
        <a:spcBef>
          <a:spcPct val="0"/>
        </a:spcBef>
        <a:spcAft>
          <a:spcPct val="0"/>
        </a:spcAft>
        <a:defRPr sz="4400">
          <a:solidFill>
            <a:schemeClr val="tx1"/>
          </a:solidFill>
          <a:latin typeface="Tw Cen MT" pitchFamily="34" charset="0"/>
        </a:defRPr>
      </a:lvl7pPr>
      <a:lvl8pPr marL="1370727" algn="ctr" rtl="0" fontAlgn="base">
        <a:spcBef>
          <a:spcPct val="0"/>
        </a:spcBef>
        <a:spcAft>
          <a:spcPct val="0"/>
        </a:spcAft>
        <a:defRPr sz="4400">
          <a:solidFill>
            <a:schemeClr val="tx1"/>
          </a:solidFill>
          <a:latin typeface="Tw Cen MT" pitchFamily="34" charset="0"/>
        </a:defRPr>
      </a:lvl8pPr>
      <a:lvl9pPr marL="1827636" algn="ctr" rtl="0" fontAlgn="base">
        <a:spcBef>
          <a:spcPct val="0"/>
        </a:spcBef>
        <a:spcAft>
          <a:spcPct val="0"/>
        </a:spcAft>
        <a:defRPr sz="4400">
          <a:solidFill>
            <a:schemeClr val="tx1"/>
          </a:solidFill>
          <a:latin typeface="Tw Cen MT" pitchFamily="34" charset="0"/>
        </a:defRPr>
      </a:lvl9pPr>
    </p:titleStyle>
    <p:bodyStyle>
      <a:lvl1pPr marL="339725" indent="-339725" algn="l" rtl="0" eaLnBrk="0" fontAlgn="base" hangingPunct="0">
        <a:spcBef>
          <a:spcPct val="20000"/>
        </a:spcBef>
        <a:spcAft>
          <a:spcPct val="0"/>
        </a:spcAft>
        <a:buFont typeface="Arial" charset="0"/>
        <a:buChar char="•"/>
        <a:defRPr sz="3200" kern="1200">
          <a:solidFill>
            <a:srgbClr val="EFB22D"/>
          </a:solidFill>
          <a:latin typeface="+mn-lt"/>
          <a:ea typeface="+mn-ea"/>
          <a:cs typeface="+mn-cs"/>
        </a:defRPr>
      </a:lvl1pPr>
      <a:lvl2pPr marL="739775" indent="-282575" algn="l" rtl="0" eaLnBrk="0" fontAlgn="base" hangingPunct="0">
        <a:spcBef>
          <a:spcPct val="20000"/>
        </a:spcBef>
        <a:spcAft>
          <a:spcPct val="0"/>
        </a:spcAft>
        <a:buClr>
          <a:schemeClr val="accent2"/>
        </a:buClr>
        <a:buFont typeface="Tw Cen MT" pitchFamily="34" charset="0"/>
        <a:buChar char="•"/>
        <a:defRPr sz="2800" b="1" kern="1200">
          <a:solidFill>
            <a:schemeClr val="tx1"/>
          </a:solidFill>
          <a:latin typeface="+mn-lt"/>
          <a:ea typeface="+mn-ea"/>
          <a:cs typeface="+mn-cs"/>
        </a:defRPr>
      </a:lvl2pPr>
      <a:lvl3pPr marL="1139825" indent="-225425" algn="l" rtl="0" eaLnBrk="0" fontAlgn="base" hangingPunct="0">
        <a:spcBef>
          <a:spcPct val="20000"/>
        </a:spcBef>
        <a:spcAft>
          <a:spcPct val="0"/>
        </a:spcAft>
        <a:buClr>
          <a:schemeClr val="accent2"/>
        </a:buClr>
        <a:buFont typeface="Tw Cen MT" pitchFamily="34" charset="0"/>
        <a:buChar char="•"/>
        <a:defRPr sz="2400" kern="1200">
          <a:solidFill>
            <a:schemeClr val="tx1"/>
          </a:solidFill>
          <a:latin typeface="+mn-lt"/>
          <a:ea typeface="+mn-ea"/>
          <a:cs typeface="+mn-cs"/>
        </a:defRPr>
      </a:lvl3pPr>
      <a:lvl4pPr marL="1597025" indent="-225425" algn="l" rtl="0" eaLnBrk="0" fontAlgn="base" hangingPunct="0">
        <a:spcBef>
          <a:spcPct val="20000"/>
        </a:spcBef>
        <a:spcAft>
          <a:spcPct val="0"/>
        </a:spcAft>
        <a:buClr>
          <a:schemeClr val="accent2"/>
        </a:buClr>
        <a:buFont typeface="Tw Cen MT" pitchFamily="34" charset="0"/>
        <a:buChar char="•"/>
        <a:defRPr sz="2000" kern="1200">
          <a:solidFill>
            <a:schemeClr val="tx1"/>
          </a:solidFill>
          <a:latin typeface="+mn-lt"/>
          <a:ea typeface="+mn-ea"/>
          <a:cs typeface="+mn-cs"/>
        </a:defRPr>
      </a:lvl4pPr>
      <a:lvl5pPr marL="2054225" indent="-225425" algn="l" rtl="0" eaLnBrk="0" fontAlgn="base" hangingPunct="0">
        <a:spcBef>
          <a:spcPct val="20000"/>
        </a:spcBef>
        <a:spcAft>
          <a:spcPct val="0"/>
        </a:spcAft>
        <a:buClr>
          <a:schemeClr val="accent2"/>
        </a:buClr>
        <a:buFont typeface="Tw Cen MT" pitchFamily="34" charset="0"/>
        <a:buChar char="•"/>
        <a:defRPr sz="2000" kern="1200">
          <a:solidFill>
            <a:schemeClr val="tx1"/>
          </a:solidFill>
          <a:latin typeface="+mn-lt"/>
          <a:ea typeface="+mn-ea"/>
          <a:cs typeface="+mn-cs"/>
        </a:defRPr>
      </a:lvl5pPr>
      <a:lvl6pPr marL="2513001" indent="-228456" algn="l" defTabSz="91381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69910" indent="-228456" algn="l" defTabSz="91381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6820" indent="-228456" algn="l" defTabSz="91381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3730" indent="-228456" algn="l" defTabSz="91381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818" rtl="0" eaLnBrk="1" latinLnBrk="0" hangingPunct="1">
        <a:defRPr sz="1800" kern="1200">
          <a:solidFill>
            <a:schemeClr val="tx1"/>
          </a:solidFill>
          <a:latin typeface="+mn-lt"/>
          <a:ea typeface="+mn-ea"/>
          <a:cs typeface="+mn-cs"/>
        </a:defRPr>
      </a:lvl1pPr>
      <a:lvl2pPr marL="456909" algn="l" defTabSz="913818" rtl="0" eaLnBrk="1" latinLnBrk="0" hangingPunct="1">
        <a:defRPr sz="1800" kern="1200">
          <a:solidFill>
            <a:schemeClr val="tx1"/>
          </a:solidFill>
          <a:latin typeface="+mn-lt"/>
          <a:ea typeface="+mn-ea"/>
          <a:cs typeface="+mn-cs"/>
        </a:defRPr>
      </a:lvl2pPr>
      <a:lvl3pPr marL="913818" algn="l" defTabSz="913818" rtl="0" eaLnBrk="1" latinLnBrk="0" hangingPunct="1">
        <a:defRPr sz="1800" kern="1200">
          <a:solidFill>
            <a:schemeClr val="tx1"/>
          </a:solidFill>
          <a:latin typeface="+mn-lt"/>
          <a:ea typeface="+mn-ea"/>
          <a:cs typeface="+mn-cs"/>
        </a:defRPr>
      </a:lvl3pPr>
      <a:lvl4pPr marL="1370727" algn="l" defTabSz="913818" rtl="0" eaLnBrk="1" latinLnBrk="0" hangingPunct="1">
        <a:defRPr sz="1800" kern="1200">
          <a:solidFill>
            <a:schemeClr val="tx1"/>
          </a:solidFill>
          <a:latin typeface="+mn-lt"/>
          <a:ea typeface="+mn-ea"/>
          <a:cs typeface="+mn-cs"/>
        </a:defRPr>
      </a:lvl4pPr>
      <a:lvl5pPr marL="1827636" algn="l" defTabSz="913818" rtl="0" eaLnBrk="1" latinLnBrk="0" hangingPunct="1">
        <a:defRPr sz="1800" kern="1200">
          <a:solidFill>
            <a:schemeClr val="tx1"/>
          </a:solidFill>
          <a:latin typeface="+mn-lt"/>
          <a:ea typeface="+mn-ea"/>
          <a:cs typeface="+mn-cs"/>
        </a:defRPr>
      </a:lvl5pPr>
      <a:lvl6pPr marL="2284547" algn="l" defTabSz="913818" rtl="0" eaLnBrk="1" latinLnBrk="0" hangingPunct="1">
        <a:defRPr sz="1800" kern="1200">
          <a:solidFill>
            <a:schemeClr val="tx1"/>
          </a:solidFill>
          <a:latin typeface="+mn-lt"/>
          <a:ea typeface="+mn-ea"/>
          <a:cs typeface="+mn-cs"/>
        </a:defRPr>
      </a:lvl6pPr>
      <a:lvl7pPr marL="2741455" algn="l" defTabSz="913818" rtl="0" eaLnBrk="1" latinLnBrk="0" hangingPunct="1">
        <a:defRPr sz="1800" kern="1200">
          <a:solidFill>
            <a:schemeClr val="tx1"/>
          </a:solidFill>
          <a:latin typeface="+mn-lt"/>
          <a:ea typeface="+mn-ea"/>
          <a:cs typeface="+mn-cs"/>
        </a:defRPr>
      </a:lvl7pPr>
      <a:lvl8pPr marL="3198365" algn="l" defTabSz="913818" rtl="0" eaLnBrk="1" latinLnBrk="0" hangingPunct="1">
        <a:defRPr sz="1800" kern="1200">
          <a:solidFill>
            <a:schemeClr val="tx1"/>
          </a:solidFill>
          <a:latin typeface="+mn-lt"/>
          <a:ea typeface="+mn-ea"/>
          <a:cs typeface="+mn-cs"/>
        </a:defRPr>
      </a:lvl8pPr>
      <a:lvl9pPr marL="3655274" algn="l" defTabSz="91381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Placeholder 21"/>
          <p:cNvSpPr>
            <a:spLocks noGrp="1"/>
          </p:cNvSpPr>
          <p:nvPr>
            <p:ph type="title"/>
          </p:nvPr>
        </p:nvSpPr>
        <p:spPr bwMode="auto">
          <a:xfrm>
            <a:off x="609600" y="228600"/>
            <a:ext cx="8153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29" tIns="41014" rIns="82029" bIns="41014" numCol="1" anchor="ctr" anchorCtr="0" compatLnSpc="1">
            <a:prstTxWarp prst="textNoShape">
              <a:avLst/>
            </a:prstTxWarp>
          </a:bodyPr>
          <a:lstStyle/>
          <a:p>
            <a:pPr lvl="0"/>
            <a:r>
              <a:rPr lang="en-US" altLang="en-US" smtClean="0"/>
              <a:t>Click to edit Master title style</a:t>
            </a:r>
          </a:p>
        </p:txBody>
      </p:sp>
      <p:sp>
        <p:nvSpPr>
          <p:cNvPr id="4099"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2029" tIns="41014" rIns="82029" bIns="41014"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lIns="82029" tIns="41014" rIns="82029" bIns="41014" anchor="ctr" anchorCtr="0"/>
          <a:lstStyle>
            <a:lvl1pPr algn="l" eaLnBrk="1" fontAlgn="auto" latinLnBrk="0" hangingPunct="1">
              <a:spcBef>
                <a:spcPts val="0"/>
              </a:spcBef>
              <a:spcAft>
                <a:spcPts val="0"/>
              </a:spcAft>
              <a:defRPr kumimoji="0" sz="1300">
                <a:solidFill>
                  <a:srgbClr val="775F55"/>
                </a:solidFill>
                <a:latin typeface="+mn-lt"/>
              </a:defRPr>
            </a:lvl1pPr>
          </a:lstStyle>
          <a:p>
            <a:pPr>
              <a:defRPr/>
            </a:pPr>
            <a:fld id="{C343E110-59C6-4FE7-B04F-8503878F45A5}" type="datetime1">
              <a:rPr lang="en-US"/>
              <a:pPr>
                <a:defRPr/>
              </a:pPr>
              <a:t>1/16/2015</a:t>
            </a:fld>
            <a:endParaRPr lang="en-US" dirty="0"/>
          </a:p>
        </p:txBody>
      </p:sp>
      <p:sp>
        <p:nvSpPr>
          <p:cNvPr id="3" name="Footer Placeholder 2"/>
          <p:cNvSpPr>
            <a:spLocks noGrp="1"/>
          </p:cNvSpPr>
          <p:nvPr>
            <p:ph type="ftr" sz="quarter" idx="3"/>
          </p:nvPr>
        </p:nvSpPr>
        <p:spPr>
          <a:xfrm>
            <a:off x="609600" y="6248400"/>
            <a:ext cx="5421313" cy="365125"/>
          </a:xfrm>
          <a:prstGeom prst="rect">
            <a:avLst/>
          </a:prstGeom>
        </p:spPr>
        <p:txBody>
          <a:bodyPr vert="horz" lIns="82029" tIns="41014" rIns="82029" bIns="41014" anchor="ctr"/>
          <a:lstStyle>
            <a:lvl1pPr algn="r" eaLnBrk="1" fontAlgn="auto" latinLnBrk="0" hangingPunct="1">
              <a:spcBef>
                <a:spcPts val="0"/>
              </a:spcBef>
              <a:spcAft>
                <a:spcPts val="0"/>
              </a:spcAft>
              <a:defRPr kumimoji="0" sz="1300">
                <a:solidFill>
                  <a:srgbClr val="775F55"/>
                </a:solidFill>
                <a:latin typeface="+mn-lt"/>
              </a:defRPr>
            </a:lvl1pPr>
          </a:lstStyle>
          <a:p>
            <a:pPr>
              <a:defRPr/>
            </a:pPr>
            <a:endParaRPr lang="en-US" dirty="0"/>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82029" tIns="41014" rIns="82029" bIns="41014" anchor="ctr"/>
          <a:lstStyle/>
          <a:p>
            <a:pPr algn="ctr" fontAlgn="auto">
              <a:spcBef>
                <a:spcPts val="0"/>
              </a:spcBef>
              <a:spcAft>
                <a:spcPts val="0"/>
              </a:spcAft>
              <a:defRPr/>
            </a:pPr>
            <a:endParaRPr lang="en-US" sz="1600" dirty="0">
              <a:solidFill>
                <a:prstClr val="white"/>
              </a:solidFill>
            </a:endParaRPr>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lIns="82029" tIns="41014" rIns="82029" bIns="41014" anchor="ctr" anchorCtr="0">
            <a:normAutofit/>
          </a:bodyPr>
          <a:lstStyle>
            <a:lvl1pPr algn="ctr" eaLnBrk="1" fontAlgn="auto" latinLnBrk="0" hangingPunct="1">
              <a:spcBef>
                <a:spcPts val="0"/>
              </a:spcBef>
              <a:spcAft>
                <a:spcPts val="0"/>
              </a:spcAft>
              <a:defRPr kumimoji="0" sz="1300" b="1">
                <a:solidFill>
                  <a:srgbClr val="FFFFFF"/>
                </a:solidFill>
                <a:latin typeface="+mn-lt"/>
              </a:defRPr>
            </a:lvl1pPr>
          </a:lstStyle>
          <a:p>
            <a:pPr>
              <a:defRPr/>
            </a:pPr>
            <a:fld id="{AB53C088-7291-4F3E-9937-B8C6EFE3CC9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6362" r:id="rId1"/>
    <p:sldLayoutId id="2147486331" r:id="rId2"/>
    <p:sldLayoutId id="2147486363" r:id="rId3"/>
    <p:sldLayoutId id="2147486364" r:id="rId4"/>
    <p:sldLayoutId id="2147486365" r:id="rId5"/>
    <p:sldLayoutId id="2147486332" r:id="rId6"/>
    <p:sldLayoutId id="2147486366" r:id="rId7"/>
    <p:sldLayoutId id="2147486333" r:id="rId8"/>
    <p:sldLayoutId id="2147486367" r:id="rId9"/>
    <p:sldLayoutId id="2147486334" r:id="rId10"/>
    <p:sldLayoutId id="2147486368" r:id="rId11"/>
    <p:sldLayoutId id="2147486369" r:id="rId12"/>
    <p:sldLayoutId id="2147486370" r:id="rId13"/>
    <p:sldLayoutId id="2147486371" r:id="rId14"/>
    <p:sldLayoutId id="2147486335" r:id="rId15"/>
    <p:sldLayoutId id="2147486336" r:id="rId16"/>
  </p:sldLayoutIdLst>
  <p:hf hdr="0" ftr="0" dt="0"/>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w Cen MT" pitchFamily="34" charset="0"/>
        </a:defRPr>
      </a:lvl2pPr>
      <a:lvl3pPr algn="l" rtl="0" eaLnBrk="0" fontAlgn="base" hangingPunct="0">
        <a:spcBef>
          <a:spcPct val="0"/>
        </a:spcBef>
        <a:spcAft>
          <a:spcPct val="0"/>
        </a:spcAft>
        <a:defRPr sz="4000">
          <a:solidFill>
            <a:schemeClr val="tx2"/>
          </a:solidFill>
          <a:latin typeface="Tw Cen MT" pitchFamily="34" charset="0"/>
        </a:defRPr>
      </a:lvl3pPr>
      <a:lvl4pPr algn="l" rtl="0" eaLnBrk="0" fontAlgn="base" hangingPunct="0">
        <a:spcBef>
          <a:spcPct val="0"/>
        </a:spcBef>
        <a:spcAft>
          <a:spcPct val="0"/>
        </a:spcAft>
        <a:defRPr sz="4000">
          <a:solidFill>
            <a:schemeClr val="tx2"/>
          </a:solidFill>
          <a:latin typeface="Tw Cen MT" pitchFamily="34" charset="0"/>
        </a:defRPr>
      </a:lvl4pPr>
      <a:lvl5pPr algn="l" rtl="0" eaLnBrk="0" fontAlgn="base" hangingPunct="0">
        <a:spcBef>
          <a:spcPct val="0"/>
        </a:spcBef>
        <a:spcAft>
          <a:spcPct val="0"/>
        </a:spcAft>
        <a:defRPr sz="4000">
          <a:solidFill>
            <a:schemeClr val="tx2"/>
          </a:solidFill>
          <a:latin typeface="Tw Cen MT" pitchFamily="34" charset="0"/>
        </a:defRPr>
      </a:lvl5pPr>
      <a:lvl6pPr marL="410141" algn="l" rtl="0" fontAlgn="base">
        <a:spcBef>
          <a:spcPct val="0"/>
        </a:spcBef>
        <a:spcAft>
          <a:spcPct val="0"/>
        </a:spcAft>
        <a:defRPr sz="4000">
          <a:solidFill>
            <a:schemeClr val="tx2"/>
          </a:solidFill>
          <a:latin typeface="Tw Cen MT" pitchFamily="34" charset="0"/>
        </a:defRPr>
      </a:lvl6pPr>
      <a:lvl7pPr marL="820282" algn="l" rtl="0" fontAlgn="base">
        <a:spcBef>
          <a:spcPct val="0"/>
        </a:spcBef>
        <a:spcAft>
          <a:spcPct val="0"/>
        </a:spcAft>
        <a:defRPr sz="4000">
          <a:solidFill>
            <a:schemeClr val="tx2"/>
          </a:solidFill>
          <a:latin typeface="Tw Cen MT" pitchFamily="34" charset="0"/>
        </a:defRPr>
      </a:lvl7pPr>
      <a:lvl8pPr marL="1230423" algn="l" rtl="0" fontAlgn="base">
        <a:spcBef>
          <a:spcPct val="0"/>
        </a:spcBef>
        <a:spcAft>
          <a:spcPct val="0"/>
        </a:spcAft>
        <a:defRPr sz="4000">
          <a:solidFill>
            <a:schemeClr val="tx2"/>
          </a:solidFill>
          <a:latin typeface="Tw Cen MT" pitchFamily="34" charset="0"/>
        </a:defRPr>
      </a:lvl8pPr>
      <a:lvl9pPr marL="1640564" algn="l" rtl="0" fontAlgn="base">
        <a:spcBef>
          <a:spcPct val="0"/>
        </a:spcBef>
        <a:spcAft>
          <a:spcPct val="0"/>
        </a:spcAft>
        <a:defRPr sz="4000">
          <a:solidFill>
            <a:schemeClr val="tx2"/>
          </a:solidFill>
          <a:latin typeface="Tw Cen MT" pitchFamily="34" charset="0"/>
        </a:defRPr>
      </a:lvl9pPr>
    </p:titleStyle>
    <p:bodyStyle>
      <a:lvl1pPr marL="285750" indent="-285750" algn="l" rtl="0" eaLnBrk="0" fontAlgn="base" hangingPunct="0">
        <a:spcBef>
          <a:spcPts val="625"/>
        </a:spcBef>
        <a:spcAft>
          <a:spcPct val="0"/>
        </a:spcAft>
        <a:buClr>
          <a:schemeClr val="accent2"/>
        </a:buClr>
        <a:buSzPct val="60000"/>
        <a:buFont typeface="Wingdings" pitchFamily="2" charset="2"/>
        <a:buChar char=""/>
        <a:defRPr sz="2700" kern="1200">
          <a:solidFill>
            <a:schemeClr val="tx1"/>
          </a:solidFill>
          <a:latin typeface="+mn-lt"/>
          <a:ea typeface="+mn-ea"/>
          <a:cs typeface="+mn-cs"/>
        </a:defRPr>
      </a:lvl1pPr>
      <a:lvl2pPr marL="573088" indent="-244475" algn="l" rtl="0" eaLnBrk="0" fontAlgn="base" hangingPunct="0">
        <a:spcBef>
          <a:spcPts val="488"/>
        </a:spcBef>
        <a:spcAft>
          <a:spcPct val="0"/>
        </a:spcAft>
        <a:buClr>
          <a:schemeClr val="accent1"/>
        </a:buClr>
        <a:buSzPct val="70000"/>
        <a:buFont typeface="Wingdings 2" pitchFamily="18" charset="2"/>
        <a:buChar char=""/>
        <a:defRPr sz="2200" kern="1200">
          <a:solidFill>
            <a:schemeClr val="tx1"/>
          </a:solidFill>
          <a:latin typeface="+mn-lt"/>
          <a:ea typeface="+mn-ea"/>
          <a:cs typeface="+mn-cs"/>
        </a:defRPr>
      </a:lvl2pPr>
      <a:lvl3pPr marL="819150" indent="-204788" algn="l" rtl="0" eaLnBrk="0" fontAlgn="base" hangingPunct="0">
        <a:spcBef>
          <a:spcPts val="450"/>
        </a:spcBef>
        <a:spcAft>
          <a:spcPct val="0"/>
        </a:spcAft>
        <a:buClr>
          <a:schemeClr val="accent2"/>
        </a:buClr>
        <a:buSzPct val="75000"/>
        <a:buFont typeface="Wingdings" pitchFamily="2" charset="2"/>
        <a:buChar char=""/>
        <a:defRPr sz="2000" kern="1200">
          <a:solidFill>
            <a:schemeClr val="tx1"/>
          </a:solidFill>
          <a:latin typeface="+mn-lt"/>
          <a:ea typeface="+mn-ea"/>
          <a:cs typeface="+mn-cs"/>
        </a:defRPr>
      </a:lvl3pPr>
      <a:lvl4pPr marL="1230313" indent="-204788" algn="l" rtl="0" eaLnBrk="0" fontAlgn="base" hangingPunct="0">
        <a:spcBef>
          <a:spcPts val="363"/>
        </a:spcBef>
        <a:spcAft>
          <a:spcPct val="0"/>
        </a:spcAft>
        <a:buClr>
          <a:srgbClr val="EB641B"/>
        </a:buClr>
        <a:buSzPct val="75000"/>
        <a:buFont typeface="Wingdings" pitchFamily="2" charset="2"/>
        <a:buChar char=""/>
        <a:defRPr kern="1200">
          <a:solidFill>
            <a:schemeClr val="tx1"/>
          </a:solidFill>
          <a:latin typeface="+mn-lt"/>
          <a:ea typeface="+mn-ea"/>
          <a:cs typeface="+mn-cs"/>
        </a:defRPr>
      </a:lvl4pPr>
      <a:lvl5pPr marL="1639888" indent="-204788" algn="l" rtl="0" eaLnBrk="0" fontAlgn="base" hangingPunct="0">
        <a:spcBef>
          <a:spcPts val="363"/>
        </a:spcBef>
        <a:spcAft>
          <a:spcPct val="0"/>
        </a:spcAft>
        <a:buClr>
          <a:srgbClr val="39639D"/>
        </a:buClr>
        <a:buSzPct val="65000"/>
        <a:buFont typeface="Wingdings" pitchFamily="2" charset="2"/>
        <a:buChar char=""/>
        <a:defRPr kern="1200">
          <a:solidFill>
            <a:schemeClr val="tx1"/>
          </a:solidFill>
          <a:latin typeface="+mn-lt"/>
          <a:ea typeface="+mn-ea"/>
          <a:cs typeface="+mn-cs"/>
        </a:defRPr>
      </a:lvl5pPr>
      <a:lvl6pPr marL="1886650" indent="-205071" algn="l" rtl="0" eaLnBrk="1" latinLnBrk="0" hangingPunct="1">
        <a:spcBef>
          <a:spcPct val="20000"/>
        </a:spcBef>
        <a:buClr>
          <a:schemeClr val="accent1"/>
        </a:buClr>
        <a:buFont typeface="Wingdings"/>
        <a:buChar char="§"/>
        <a:defRPr kumimoji="0" sz="1600" kern="1200" baseline="0">
          <a:solidFill>
            <a:schemeClr val="tx1"/>
          </a:solidFill>
          <a:latin typeface="+mn-lt"/>
          <a:ea typeface="+mn-ea"/>
          <a:cs typeface="+mn-cs"/>
        </a:defRPr>
      </a:lvl6pPr>
      <a:lvl7pPr marL="2132734" indent="-205071" algn="l" rtl="0" eaLnBrk="1" latinLnBrk="0" hangingPunct="1">
        <a:spcBef>
          <a:spcPct val="20000"/>
        </a:spcBef>
        <a:buClr>
          <a:schemeClr val="accent2"/>
        </a:buClr>
        <a:buFont typeface="Wingdings"/>
        <a:buChar char="§"/>
        <a:defRPr kumimoji="0" sz="1600" kern="1200" baseline="0">
          <a:solidFill>
            <a:schemeClr val="tx1"/>
          </a:solidFill>
          <a:latin typeface="+mn-lt"/>
          <a:ea typeface="+mn-ea"/>
          <a:cs typeface="+mn-cs"/>
        </a:defRPr>
      </a:lvl7pPr>
      <a:lvl8pPr marL="2378819" indent="-205071" algn="l" rtl="0" eaLnBrk="1" latinLnBrk="0" hangingPunct="1">
        <a:spcBef>
          <a:spcPct val="20000"/>
        </a:spcBef>
        <a:buClr>
          <a:schemeClr val="accent3"/>
        </a:buClr>
        <a:buFont typeface="Wingdings"/>
        <a:buChar char="§"/>
        <a:defRPr kumimoji="0" sz="1600" kern="1200" baseline="0">
          <a:solidFill>
            <a:schemeClr val="tx1"/>
          </a:solidFill>
          <a:latin typeface="+mn-lt"/>
          <a:ea typeface="+mn-ea"/>
          <a:cs typeface="+mn-cs"/>
        </a:defRPr>
      </a:lvl8pPr>
      <a:lvl9pPr marL="2624905" indent="-205071" algn="l" rtl="0" eaLnBrk="1" latinLnBrk="0" hangingPunct="1">
        <a:spcBef>
          <a:spcPct val="20000"/>
        </a:spcBef>
        <a:buClr>
          <a:schemeClr val="accent4"/>
        </a:buClr>
        <a:buFont typeface="Wingdings"/>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10141" algn="l" rtl="0" eaLnBrk="1" latinLnBrk="0" hangingPunct="1">
        <a:defRPr kumimoji="0" kern="1200">
          <a:solidFill>
            <a:schemeClr val="tx1"/>
          </a:solidFill>
          <a:latin typeface="+mn-lt"/>
          <a:ea typeface="+mn-ea"/>
          <a:cs typeface="+mn-cs"/>
        </a:defRPr>
      </a:lvl2pPr>
      <a:lvl3pPr marL="820282" algn="l" rtl="0" eaLnBrk="1" latinLnBrk="0" hangingPunct="1">
        <a:defRPr kumimoji="0" kern="1200">
          <a:solidFill>
            <a:schemeClr val="tx1"/>
          </a:solidFill>
          <a:latin typeface="+mn-lt"/>
          <a:ea typeface="+mn-ea"/>
          <a:cs typeface="+mn-cs"/>
        </a:defRPr>
      </a:lvl3pPr>
      <a:lvl4pPr marL="1230423" algn="l" rtl="0" eaLnBrk="1" latinLnBrk="0" hangingPunct="1">
        <a:defRPr kumimoji="0" kern="1200">
          <a:solidFill>
            <a:schemeClr val="tx1"/>
          </a:solidFill>
          <a:latin typeface="+mn-lt"/>
          <a:ea typeface="+mn-ea"/>
          <a:cs typeface="+mn-cs"/>
        </a:defRPr>
      </a:lvl4pPr>
      <a:lvl5pPr marL="1640564" algn="l" rtl="0" eaLnBrk="1" latinLnBrk="0" hangingPunct="1">
        <a:defRPr kumimoji="0" kern="1200">
          <a:solidFill>
            <a:schemeClr val="tx1"/>
          </a:solidFill>
          <a:latin typeface="+mn-lt"/>
          <a:ea typeface="+mn-ea"/>
          <a:cs typeface="+mn-cs"/>
        </a:defRPr>
      </a:lvl5pPr>
      <a:lvl6pPr marL="2050706" algn="l" rtl="0" eaLnBrk="1" latinLnBrk="0" hangingPunct="1">
        <a:defRPr kumimoji="0" kern="1200">
          <a:solidFill>
            <a:schemeClr val="tx1"/>
          </a:solidFill>
          <a:latin typeface="+mn-lt"/>
          <a:ea typeface="+mn-ea"/>
          <a:cs typeface="+mn-cs"/>
        </a:defRPr>
      </a:lvl6pPr>
      <a:lvl7pPr marL="2460848" algn="l" rtl="0" eaLnBrk="1" latinLnBrk="0" hangingPunct="1">
        <a:defRPr kumimoji="0" kern="1200">
          <a:solidFill>
            <a:schemeClr val="tx1"/>
          </a:solidFill>
          <a:latin typeface="+mn-lt"/>
          <a:ea typeface="+mn-ea"/>
          <a:cs typeface="+mn-cs"/>
        </a:defRPr>
      </a:lvl7pPr>
      <a:lvl8pPr marL="2870990" algn="l" rtl="0" eaLnBrk="1" latinLnBrk="0" hangingPunct="1">
        <a:defRPr kumimoji="0" kern="1200">
          <a:solidFill>
            <a:schemeClr val="tx1"/>
          </a:solidFill>
          <a:latin typeface="+mn-lt"/>
          <a:ea typeface="+mn-ea"/>
          <a:cs typeface="+mn-cs"/>
        </a:defRPr>
      </a:lvl8pPr>
      <a:lvl9pPr marL="328113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39.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39.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2743200"/>
            <a:ext cx="6477000" cy="1828800"/>
          </a:xfrm>
        </p:spPr>
        <p:txBody>
          <a:bodyPr/>
          <a:lstStyle/>
          <a:p>
            <a:pPr>
              <a:defRPr/>
            </a:pPr>
            <a:r>
              <a:rPr lang="en-US" sz="2800" dirty="0">
                <a:solidFill>
                  <a:srgbClr val="DD8047"/>
                </a:solidFill>
              </a:rPr>
              <a:t>A Long Term </a:t>
            </a:r>
            <a:r>
              <a:rPr lang="en-US" sz="2800" dirty="0" smtClean="0">
                <a:solidFill>
                  <a:srgbClr val="DD8047"/>
                </a:solidFill>
              </a:rPr>
              <a:t>Strategy for Funding </a:t>
            </a:r>
            <a:r>
              <a:rPr lang="en-US" sz="2800" dirty="0" smtClean="0">
                <a:solidFill>
                  <a:schemeClr val="tx1">
                    <a:lumMod val="75000"/>
                    <a:lumOff val="25000"/>
                  </a:schemeClr>
                </a:solidFill>
              </a:rPr>
              <a:t/>
            </a:r>
            <a:br>
              <a:rPr lang="en-US" sz="2800" dirty="0" smtClean="0">
                <a:solidFill>
                  <a:schemeClr val="tx1">
                    <a:lumMod val="75000"/>
                    <a:lumOff val="25000"/>
                  </a:schemeClr>
                </a:solidFill>
              </a:rPr>
            </a:br>
            <a:r>
              <a:rPr lang="en-US" sz="2800" dirty="0" smtClean="0">
                <a:solidFill>
                  <a:schemeClr val="tx1">
                    <a:lumMod val="65000"/>
                    <a:lumOff val="35000"/>
                  </a:schemeClr>
                </a:solidFill>
              </a:rPr>
              <a:t>Foundational </a:t>
            </a:r>
            <a:r>
              <a:rPr lang="en-US" sz="2800" dirty="0">
                <a:solidFill>
                  <a:schemeClr val="tx1">
                    <a:lumMod val="65000"/>
                    <a:lumOff val="35000"/>
                  </a:schemeClr>
                </a:solidFill>
              </a:rPr>
              <a:t>Public Health Services </a:t>
            </a:r>
            <a:r>
              <a:rPr lang="en-US" sz="2800" dirty="0" smtClean="0">
                <a:solidFill>
                  <a:schemeClr val="tx1">
                    <a:lumMod val="65000"/>
                    <a:lumOff val="35000"/>
                  </a:schemeClr>
                </a:solidFill>
              </a:rPr>
              <a:t/>
            </a:r>
            <a:br>
              <a:rPr lang="en-US" sz="2800" dirty="0" smtClean="0">
                <a:solidFill>
                  <a:schemeClr val="tx1">
                    <a:lumMod val="65000"/>
                    <a:lumOff val="35000"/>
                  </a:schemeClr>
                </a:solidFill>
              </a:rPr>
            </a:br>
            <a:r>
              <a:rPr lang="en-US" sz="2800" dirty="0" smtClean="0">
                <a:solidFill>
                  <a:srgbClr val="DD8047"/>
                </a:solidFill>
              </a:rPr>
              <a:t>Statewide</a:t>
            </a:r>
            <a:endParaRPr lang="en-US" sz="2800" dirty="0">
              <a:solidFill>
                <a:srgbClr val="DD8047"/>
              </a:solidFill>
            </a:endParaRPr>
          </a:p>
        </p:txBody>
      </p:sp>
      <p:sp>
        <p:nvSpPr>
          <p:cNvPr id="53251" name="Subtitle 2"/>
          <p:cNvSpPr>
            <a:spLocks noGrp="1"/>
          </p:cNvSpPr>
          <p:nvPr>
            <p:ph type="subTitle" idx="1"/>
          </p:nvPr>
        </p:nvSpPr>
        <p:spPr>
          <a:xfrm>
            <a:off x="2362200" y="6049963"/>
            <a:ext cx="6705600" cy="685800"/>
          </a:xfrm>
        </p:spPr>
        <p:txBody>
          <a:bodyPr/>
          <a:lstStyle/>
          <a:p>
            <a:r>
              <a:rPr lang="en-US" altLang="en-US" dirty="0" smtClean="0"/>
              <a:t>January 20, 2015 – NPAIHB Quarterly Meeting</a:t>
            </a:r>
          </a:p>
        </p:txBody>
      </p:sp>
      <p:sp>
        <p:nvSpPr>
          <p:cNvPr id="4" name="Slide Number Placeholder 3"/>
          <p:cNvSpPr>
            <a:spLocks noGrp="1"/>
          </p:cNvSpPr>
          <p:nvPr>
            <p:ph type="sldNum" sz="quarter" idx="12"/>
          </p:nvPr>
        </p:nvSpPr>
        <p:spPr/>
        <p:txBody>
          <a:bodyPr/>
          <a:lstStyle/>
          <a:p>
            <a:pPr>
              <a:defRPr/>
            </a:pPr>
            <a:fld id="{DC1D0282-AA3E-4792-A69F-4FE9A51048D5}" type="slidenum">
              <a:rPr lang="en-US" smtClean="0"/>
              <a:pPr>
                <a:defRPr/>
              </a:pPr>
              <a:t>1</a:t>
            </a:fld>
            <a:endParaRPr lang="en-US" dirty="0"/>
          </a:p>
        </p:txBody>
      </p:sp>
      <p:sp>
        <p:nvSpPr>
          <p:cNvPr id="3" name="TextBox 2"/>
          <p:cNvSpPr txBox="1"/>
          <p:nvPr/>
        </p:nvSpPr>
        <p:spPr>
          <a:xfrm>
            <a:off x="2456311" y="4993568"/>
            <a:ext cx="6001889" cy="646331"/>
          </a:xfrm>
          <a:prstGeom prst="rect">
            <a:avLst/>
          </a:prstGeom>
          <a:noFill/>
        </p:spPr>
        <p:txBody>
          <a:bodyPr wrap="square" rtlCol="0">
            <a:spAutoFit/>
          </a:bodyPr>
          <a:lstStyle/>
          <a:p>
            <a:r>
              <a:rPr lang="en-US" sz="1800" dirty="0">
                <a:solidFill>
                  <a:schemeClr val="tx1">
                    <a:lumMod val="65000"/>
                    <a:lumOff val="35000"/>
                  </a:schemeClr>
                </a:solidFill>
              </a:rPr>
              <a:t>John Wiesman, Secretary of Health, Washington State</a:t>
            </a:r>
          </a:p>
          <a:p>
            <a:r>
              <a:rPr lang="en-US" sz="1800" dirty="0" smtClean="0">
                <a:solidFill>
                  <a:schemeClr val="tx1">
                    <a:lumMod val="65000"/>
                    <a:lumOff val="35000"/>
                  </a:schemeClr>
                </a:solidFill>
              </a:rPr>
              <a:t>Marilyn Scott, Vice Chairperson, Upper Skagit Indian Tribe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4"/>
          <p:cNvGrpSpPr>
            <a:grpSpLocks/>
          </p:cNvGrpSpPr>
          <p:nvPr/>
        </p:nvGrpSpPr>
        <p:grpSpPr bwMode="auto">
          <a:xfrm>
            <a:off x="-554038" y="4152900"/>
            <a:ext cx="3594101" cy="2516188"/>
            <a:chOff x="135007" y="1336179"/>
            <a:chExt cx="9770993" cy="7050290"/>
          </a:xfrm>
        </p:grpSpPr>
        <p:grpSp>
          <p:nvGrpSpPr>
            <p:cNvPr id="60500" name="Group 34"/>
            <p:cNvGrpSpPr>
              <a:grpSpLocks/>
            </p:cNvGrpSpPr>
            <p:nvPr/>
          </p:nvGrpSpPr>
          <p:grpSpPr bwMode="auto">
            <a:xfrm>
              <a:off x="378434" y="4922523"/>
              <a:ext cx="9298967" cy="2370943"/>
              <a:chOff x="259236" y="4191000"/>
              <a:chExt cx="8784007" cy="2092008"/>
            </a:xfrm>
          </p:grpSpPr>
          <p:sp>
            <p:nvSpPr>
              <p:cNvPr id="68" name="TextBox 9"/>
              <p:cNvSpPr txBox="1"/>
              <p:nvPr/>
            </p:nvSpPr>
            <p:spPr>
              <a:xfrm>
                <a:off x="2768905" y="4189986"/>
                <a:ext cx="6274204" cy="2091931"/>
              </a:xfrm>
              <a:prstGeom prst="rect">
                <a:avLst/>
              </a:prstGeom>
              <a:noFill/>
              <a:ln>
                <a:solidFill>
                  <a:schemeClr val="tx1"/>
                </a:solidFill>
              </a:ln>
            </p:spPr>
            <p:txBody>
              <a:bodyPr>
                <a:spAutoFit/>
              </a:bodyPr>
              <a:lstStyle/>
              <a:p>
                <a:pPr>
                  <a:defRPr/>
                </a:pPr>
                <a:r>
                  <a:rPr lang="en-US" sz="700" b="1" dirty="0">
                    <a:solidFill>
                      <a:schemeClr val="tx1">
                        <a:lumMod val="75000"/>
                        <a:lumOff val="25000"/>
                      </a:schemeClr>
                    </a:solidFill>
                  </a:rPr>
                  <a:t>Across all Programs</a:t>
                </a:r>
              </a:p>
              <a:p>
                <a:pPr marL="358921" indent="-256372">
                  <a:buClr>
                    <a:srgbClr val="DD8047"/>
                  </a:buClr>
                  <a:buFont typeface="Arial" pitchFamily="34" charset="0"/>
                  <a:buChar char="•"/>
                  <a:defRPr/>
                </a:pPr>
                <a:r>
                  <a:rPr lang="en-US" sz="700" dirty="0">
                    <a:solidFill>
                      <a:schemeClr val="tx1">
                        <a:lumMod val="75000"/>
                        <a:lumOff val="25000"/>
                      </a:schemeClr>
                    </a:solidFill>
                  </a:rPr>
                  <a:t>Assessment (surveillance and epidemiology)</a:t>
                </a:r>
              </a:p>
              <a:p>
                <a:pPr marL="358921" indent="-256372">
                  <a:buClr>
                    <a:srgbClr val="DD8047"/>
                  </a:buClr>
                  <a:buFont typeface="Arial" pitchFamily="34" charset="0"/>
                  <a:buChar char="•"/>
                  <a:defRPr/>
                </a:pPr>
                <a:r>
                  <a:rPr lang="en-US" sz="700" dirty="0">
                    <a:solidFill>
                      <a:schemeClr val="tx1">
                        <a:lumMod val="75000"/>
                        <a:lumOff val="25000"/>
                      </a:schemeClr>
                    </a:solidFill>
                  </a:rPr>
                  <a:t>Emergency preparedness and response (all hazards)</a:t>
                </a:r>
              </a:p>
              <a:p>
                <a:pPr marL="358921" indent="-256372">
                  <a:buClr>
                    <a:srgbClr val="DD8047"/>
                  </a:buClr>
                  <a:buFont typeface="Arial" pitchFamily="34" charset="0"/>
                  <a:buChar char="•"/>
                  <a:defRPr/>
                </a:pPr>
                <a:r>
                  <a:rPr lang="en-US" sz="700" dirty="0">
                    <a:solidFill>
                      <a:schemeClr val="tx1">
                        <a:lumMod val="75000"/>
                        <a:lumOff val="25000"/>
                      </a:schemeClr>
                    </a:solidFill>
                  </a:rPr>
                  <a:t>Communications</a:t>
                </a:r>
              </a:p>
              <a:p>
                <a:pPr marL="358921" indent="-256372">
                  <a:buClr>
                    <a:srgbClr val="DD8047"/>
                  </a:buClr>
                  <a:buFont typeface="Arial" pitchFamily="34" charset="0"/>
                  <a:buChar char="•"/>
                  <a:defRPr/>
                </a:pPr>
                <a:r>
                  <a:rPr lang="en-US" sz="700" dirty="0">
                    <a:solidFill>
                      <a:schemeClr val="tx1">
                        <a:lumMod val="75000"/>
                        <a:lumOff val="25000"/>
                      </a:schemeClr>
                    </a:solidFill>
                  </a:rPr>
                  <a:t>Policy development and support</a:t>
                </a:r>
              </a:p>
              <a:p>
                <a:pPr marL="358921" indent="-256372">
                  <a:buClr>
                    <a:srgbClr val="DD8047"/>
                  </a:buClr>
                  <a:buFont typeface="Arial" pitchFamily="34" charset="0"/>
                  <a:buChar char="•"/>
                  <a:defRPr/>
                </a:pPr>
                <a:r>
                  <a:rPr lang="en-US" sz="700" dirty="0">
                    <a:solidFill>
                      <a:schemeClr val="tx1">
                        <a:lumMod val="75000"/>
                        <a:lumOff val="25000"/>
                      </a:schemeClr>
                    </a:solidFill>
                  </a:rPr>
                  <a:t>Community partnership development</a:t>
                </a:r>
              </a:p>
              <a:p>
                <a:pPr marL="358921" indent="-256372">
                  <a:buClr>
                    <a:srgbClr val="DD8047"/>
                  </a:buClr>
                  <a:buFont typeface="Arial" pitchFamily="34" charset="0"/>
                  <a:buChar char="•"/>
                  <a:defRPr/>
                </a:pPr>
                <a:r>
                  <a:rPr lang="en-US" sz="700" dirty="0">
                    <a:solidFill>
                      <a:schemeClr val="tx1">
                        <a:lumMod val="75000"/>
                        <a:lumOff val="25000"/>
                      </a:schemeClr>
                    </a:solidFill>
                  </a:rPr>
                  <a:t>Business competencies</a:t>
                </a:r>
              </a:p>
            </p:txBody>
          </p:sp>
          <p:sp>
            <p:nvSpPr>
              <p:cNvPr id="69" name="TextBox 8"/>
              <p:cNvSpPr txBox="1"/>
              <p:nvPr/>
            </p:nvSpPr>
            <p:spPr>
              <a:xfrm>
                <a:off x="257590" y="4821884"/>
                <a:ext cx="2772231" cy="914482"/>
              </a:xfrm>
              <a:prstGeom prst="rect">
                <a:avLst/>
              </a:prstGeom>
              <a:noFill/>
            </p:spPr>
            <p:txBody>
              <a:bodyPr>
                <a:spAutoFit/>
              </a:bodyPr>
              <a:lstStyle/>
              <a:p>
                <a:pPr algn="r">
                  <a:defRPr/>
                </a:pPr>
                <a:r>
                  <a:rPr lang="en-US" sz="900" b="1" spc="-100" dirty="0">
                    <a:solidFill>
                      <a:schemeClr val="tx1">
                        <a:lumMod val="75000"/>
                        <a:lumOff val="25000"/>
                      </a:schemeClr>
                    </a:solidFill>
                  </a:rPr>
                  <a:t>Foundational</a:t>
                </a:r>
              </a:p>
              <a:p>
                <a:pPr algn="r">
                  <a:defRPr/>
                </a:pPr>
                <a:r>
                  <a:rPr lang="en-US" sz="900" b="1" spc="-100" dirty="0">
                    <a:solidFill>
                      <a:schemeClr val="tx1">
                        <a:lumMod val="75000"/>
                        <a:lumOff val="25000"/>
                      </a:schemeClr>
                    </a:solidFill>
                  </a:rPr>
                  <a:t>Capabilities</a:t>
                </a:r>
              </a:p>
            </p:txBody>
          </p:sp>
        </p:grpSp>
        <p:cxnSp>
          <p:nvCxnSpPr>
            <p:cNvPr id="39" name="Straight Arrow Connector 38"/>
            <p:cNvCxnSpPr/>
            <p:nvPr/>
          </p:nvCxnSpPr>
          <p:spPr>
            <a:xfrm>
              <a:off x="3125864" y="5259431"/>
              <a:ext cx="6780136" cy="0"/>
            </a:xfrm>
            <a:prstGeom prst="straightConnector1">
              <a:avLst/>
            </a:prstGeom>
            <a:ln w="19050">
              <a:solidFill>
                <a:srgbClr val="DD8047"/>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60502" name="Group 11"/>
            <p:cNvGrpSpPr>
              <a:grpSpLocks/>
            </p:cNvGrpSpPr>
            <p:nvPr/>
          </p:nvGrpSpPr>
          <p:grpSpPr bwMode="auto">
            <a:xfrm>
              <a:off x="135007" y="3627123"/>
              <a:ext cx="9542393" cy="1217469"/>
              <a:chOff x="-1496229" y="3048000"/>
              <a:chExt cx="10564029" cy="1074237"/>
            </a:xfrm>
          </p:grpSpPr>
          <p:grpSp>
            <p:nvGrpSpPr>
              <p:cNvPr id="60518" name="Group 10"/>
              <p:cNvGrpSpPr>
                <a:grpSpLocks/>
              </p:cNvGrpSpPr>
              <p:nvPr/>
            </p:nvGrpSpPr>
            <p:grpSpPr bwMode="auto">
              <a:xfrm>
                <a:off x="1735982" y="3048000"/>
                <a:ext cx="7331818" cy="1066802"/>
                <a:chOff x="1735982" y="3048000"/>
                <a:chExt cx="7331818" cy="1066802"/>
              </a:xfrm>
            </p:grpSpPr>
            <p:sp>
              <p:nvSpPr>
                <p:cNvPr id="56" name="Rectangle 55"/>
                <p:cNvSpPr/>
                <p:nvPr/>
              </p:nvSpPr>
              <p:spPr>
                <a:xfrm>
                  <a:off x="1733616" y="3047864"/>
                  <a:ext cx="1237467" cy="1067551"/>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57" name="Rectangle 56"/>
                <p:cNvSpPr/>
                <p:nvPr/>
              </p:nvSpPr>
              <p:spPr>
                <a:xfrm>
                  <a:off x="2966307" y="3047864"/>
                  <a:ext cx="1232691" cy="1067551"/>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58" name="Rectangle 57"/>
                <p:cNvSpPr/>
                <p:nvPr/>
              </p:nvSpPr>
              <p:spPr>
                <a:xfrm>
                  <a:off x="4198998" y="3047864"/>
                  <a:ext cx="1213579" cy="1067551"/>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59" name="Rectangle 58"/>
                <p:cNvSpPr/>
                <p:nvPr/>
              </p:nvSpPr>
              <p:spPr>
                <a:xfrm>
                  <a:off x="5412577" y="3047864"/>
                  <a:ext cx="1218356" cy="1067551"/>
                </a:xfrm>
                <a:prstGeom prst="rect">
                  <a:avLst/>
                </a:prstGeom>
                <a:solidFill>
                  <a:srgbClr val="FFCC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60" name="Rectangle 59"/>
                <p:cNvSpPr/>
                <p:nvPr/>
              </p:nvSpPr>
              <p:spPr>
                <a:xfrm>
                  <a:off x="6626156" y="3047864"/>
                  <a:ext cx="1223135" cy="1067551"/>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61" name="Rectangle 60"/>
                <p:cNvSpPr/>
                <p:nvPr/>
              </p:nvSpPr>
              <p:spPr>
                <a:xfrm>
                  <a:off x="7849291" y="3047864"/>
                  <a:ext cx="1194468" cy="1067551"/>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62" name="TextBox 61"/>
                <p:cNvSpPr txBox="1"/>
                <p:nvPr/>
              </p:nvSpPr>
              <p:spPr>
                <a:xfrm>
                  <a:off x="2975863" y="3059637"/>
                  <a:ext cx="1223135" cy="1008680"/>
                </a:xfrm>
                <a:prstGeom prst="rect">
                  <a:avLst/>
                </a:prstGeom>
                <a:noFill/>
              </p:spPr>
              <p:txBody>
                <a:bodyPr>
                  <a:spAutoFit/>
                </a:bodyPr>
                <a:lstStyle/>
                <a:p>
                  <a:pPr algn="ctr">
                    <a:defRPr/>
                  </a:pPr>
                  <a:r>
                    <a:rPr lang="en-US" sz="500" dirty="0">
                      <a:solidFill>
                        <a:schemeClr val="bg1">
                          <a:lumMod val="95000"/>
                        </a:schemeClr>
                      </a:solidFill>
                    </a:rPr>
                    <a:t>Chronic</a:t>
                  </a:r>
                </a:p>
                <a:p>
                  <a:pPr algn="ctr">
                    <a:defRPr/>
                  </a:pPr>
                  <a:r>
                    <a:rPr lang="en-US" sz="500" dirty="0">
                      <a:solidFill>
                        <a:schemeClr val="bg1">
                          <a:lumMod val="95000"/>
                        </a:schemeClr>
                      </a:solidFill>
                    </a:rPr>
                    <a:t>Disease&amp; Injury Prev</a:t>
                  </a:r>
                </a:p>
              </p:txBody>
            </p:sp>
            <p:sp>
              <p:nvSpPr>
                <p:cNvPr id="63" name="TextBox 14"/>
                <p:cNvSpPr txBox="1"/>
                <p:nvPr/>
              </p:nvSpPr>
              <p:spPr>
                <a:xfrm>
                  <a:off x="1747948" y="3059637"/>
                  <a:ext cx="1223135" cy="804589"/>
                </a:xfrm>
                <a:prstGeom prst="rect">
                  <a:avLst/>
                </a:prstGeom>
                <a:noFill/>
              </p:spPr>
              <p:txBody>
                <a:bodyPr>
                  <a:spAutoFit/>
                </a:bodyPr>
                <a:lstStyle/>
                <a:p>
                  <a:pPr algn="ctr">
                    <a:defRPr/>
                  </a:pPr>
                  <a:r>
                    <a:rPr lang="en-US" sz="500" dirty="0">
                      <a:solidFill>
                        <a:schemeClr val="bg1">
                          <a:lumMod val="95000"/>
                        </a:schemeClr>
                      </a:solidFill>
                    </a:rPr>
                    <a:t>Com</a:t>
                  </a:r>
                </a:p>
                <a:p>
                  <a:pPr algn="ctr">
                    <a:defRPr/>
                  </a:pPr>
                  <a:r>
                    <a:rPr lang="en-US" sz="500" dirty="0">
                      <a:solidFill>
                        <a:schemeClr val="bg1">
                          <a:lumMod val="95000"/>
                        </a:schemeClr>
                      </a:solidFill>
                    </a:rPr>
                    <a:t>Disease</a:t>
                  </a:r>
                </a:p>
                <a:p>
                  <a:pPr algn="ctr">
                    <a:defRPr/>
                  </a:pPr>
                  <a:r>
                    <a:rPr lang="en-US" sz="500" dirty="0">
                      <a:solidFill>
                        <a:schemeClr val="bg1">
                          <a:lumMod val="95000"/>
                        </a:schemeClr>
                      </a:solidFill>
                    </a:rPr>
                    <a:t>Control</a:t>
                  </a:r>
                </a:p>
              </p:txBody>
            </p:sp>
            <p:sp>
              <p:nvSpPr>
                <p:cNvPr id="64" name="TextBox 63"/>
                <p:cNvSpPr txBox="1"/>
                <p:nvPr/>
              </p:nvSpPr>
              <p:spPr>
                <a:xfrm>
                  <a:off x="5345687" y="3059637"/>
                  <a:ext cx="1290025" cy="1008680"/>
                </a:xfrm>
                <a:prstGeom prst="rect">
                  <a:avLst/>
                </a:prstGeom>
                <a:noFill/>
              </p:spPr>
              <p:txBody>
                <a:bodyPr>
                  <a:spAutoFit/>
                </a:bodyPr>
                <a:lstStyle/>
                <a:p>
                  <a:pPr algn="ctr">
                    <a:defRPr/>
                  </a:pPr>
                  <a:r>
                    <a:rPr lang="en-US" sz="500" dirty="0">
                      <a:solidFill>
                        <a:schemeClr val="tx1">
                          <a:lumMod val="65000"/>
                          <a:lumOff val="35000"/>
                        </a:schemeClr>
                      </a:solidFill>
                    </a:rPr>
                    <a:t>Maternal</a:t>
                  </a:r>
                </a:p>
                <a:p>
                  <a:pPr algn="ctr">
                    <a:defRPr/>
                  </a:pPr>
                  <a:r>
                    <a:rPr lang="en-US" sz="500" dirty="0">
                      <a:solidFill>
                        <a:schemeClr val="tx1">
                          <a:lumMod val="65000"/>
                          <a:lumOff val="35000"/>
                        </a:schemeClr>
                      </a:solidFill>
                    </a:rPr>
                    <a:t>Child</a:t>
                  </a:r>
                </a:p>
                <a:p>
                  <a:pPr algn="ctr">
                    <a:defRPr/>
                  </a:pPr>
                  <a:r>
                    <a:rPr lang="en-US" sz="500" dirty="0">
                      <a:solidFill>
                        <a:schemeClr val="tx1">
                          <a:lumMod val="65000"/>
                          <a:lumOff val="35000"/>
                        </a:schemeClr>
                      </a:solidFill>
                    </a:rPr>
                    <a:t>Family</a:t>
                  </a:r>
                </a:p>
                <a:p>
                  <a:pPr algn="ctr">
                    <a:defRPr/>
                  </a:pPr>
                  <a:r>
                    <a:rPr lang="en-US" sz="500" dirty="0">
                      <a:solidFill>
                        <a:schemeClr val="tx1">
                          <a:lumMod val="65000"/>
                          <a:lumOff val="35000"/>
                        </a:schemeClr>
                      </a:solidFill>
                    </a:rPr>
                    <a:t>Health</a:t>
                  </a:r>
                </a:p>
              </p:txBody>
            </p:sp>
            <p:sp>
              <p:nvSpPr>
                <p:cNvPr id="65" name="TextBox 16"/>
                <p:cNvSpPr txBox="1"/>
                <p:nvPr/>
              </p:nvSpPr>
              <p:spPr>
                <a:xfrm>
                  <a:off x="4189442" y="3059637"/>
                  <a:ext cx="1218356" cy="804589"/>
                </a:xfrm>
                <a:prstGeom prst="rect">
                  <a:avLst/>
                </a:prstGeom>
                <a:noFill/>
              </p:spPr>
              <p:txBody>
                <a:bodyPr>
                  <a:spAutoFit/>
                </a:bodyPr>
                <a:lstStyle/>
                <a:p>
                  <a:pPr algn="ctr">
                    <a:defRPr/>
                  </a:pPr>
                  <a:r>
                    <a:rPr lang="en-US" sz="500" dirty="0">
                      <a:solidFill>
                        <a:schemeClr val="tx1">
                          <a:lumMod val="65000"/>
                          <a:lumOff val="35000"/>
                        </a:schemeClr>
                      </a:solidFill>
                    </a:rPr>
                    <a:t>Env</a:t>
                  </a:r>
                </a:p>
                <a:p>
                  <a:pPr algn="ctr">
                    <a:defRPr/>
                  </a:pPr>
                  <a:r>
                    <a:rPr lang="en-US" sz="500" dirty="0">
                      <a:solidFill>
                        <a:schemeClr val="tx1">
                          <a:lumMod val="65000"/>
                          <a:lumOff val="35000"/>
                        </a:schemeClr>
                      </a:solidFill>
                    </a:rPr>
                    <a:t>Public Health</a:t>
                  </a:r>
                </a:p>
              </p:txBody>
            </p:sp>
            <p:sp>
              <p:nvSpPr>
                <p:cNvPr id="66" name="TextBox 65"/>
                <p:cNvSpPr txBox="1"/>
                <p:nvPr/>
              </p:nvSpPr>
              <p:spPr>
                <a:xfrm>
                  <a:off x="6626156" y="3059637"/>
                  <a:ext cx="1223135" cy="1008680"/>
                </a:xfrm>
                <a:prstGeom prst="rect">
                  <a:avLst/>
                </a:prstGeom>
                <a:noFill/>
              </p:spPr>
              <p:txBody>
                <a:bodyPr>
                  <a:spAutoFit/>
                </a:bodyPr>
                <a:lstStyle/>
                <a:p>
                  <a:pPr algn="ctr">
                    <a:defRPr/>
                  </a:pPr>
                  <a:r>
                    <a:rPr lang="en-US" sz="500" dirty="0">
                      <a:solidFill>
                        <a:schemeClr val="bg1">
                          <a:lumMod val="95000"/>
                        </a:schemeClr>
                      </a:solidFill>
                    </a:rPr>
                    <a:t>Access to</a:t>
                  </a:r>
                </a:p>
                <a:p>
                  <a:pPr algn="ctr">
                    <a:defRPr/>
                  </a:pPr>
                  <a:r>
                    <a:rPr lang="en-US" sz="500" dirty="0">
                      <a:solidFill>
                        <a:schemeClr val="bg1">
                          <a:lumMod val="95000"/>
                        </a:schemeClr>
                      </a:solidFill>
                    </a:rPr>
                    <a:t>Clinical Care</a:t>
                  </a:r>
                </a:p>
              </p:txBody>
            </p:sp>
            <p:sp>
              <p:nvSpPr>
                <p:cNvPr id="67" name="TextBox 66"/>
                <p:cNvSpPr txBox="1"/>
                <p:nvPr/>
              </p:nvSpPr>
              <p:spPr>
                <a:xfrm>
                  <a:off x="7849291" y="3059637"/>
                  <a:ext cx="1218356" cy="604422"/>
                </a:xfrm>
                <a:prstGeom prst="rect">
                  <a:avLst/>
                </a:prstGeom>
                <a:noFill/>
              </p:spPr>
              <p:txBody>
                <a:bodyPr>
                  <a:spAutoFit/>
                </a:bodyPr>
                <a:lstStyle/>
                <a:p>
                  <a:pPr algn="ctr">
                    <a:defRPr/>
                  </a:pPr>
                  <a:r>
                    <a:rPr lang="en-US" sz="500" dirty="0">
                      <a:solidFill>
                        <a:schemeClr val="bg1">
                          <a:lumMod val="95000"/>
                        </a:schemeClr>
                      </a:solidFill>
                    </a:rPr>
                    <a:t>Vital</a:t>
                  </a:r>
                </a:p>
                <a:p>
                  <a:pPr algn="ctr">
                    <a:defRPr/>
                  </a:pPr>
                  <a:r>
                    <a:rPr lang="en-US" sz="500" dirty="0">
                      <a:solidFill>
                        <a:schemeClr val="bg1">
                          <a:lumMod val="95000"/>
                        </a:schemeClr>
                      </a:solidFill>
                    </a:rPr>
                    <a:t>Records</a:t>
                  </a:r>
                </a:p>
              </p:txBody>
            </p:sp>
          </p:grpSp>
          <p:sp>
            <p:nvSpPr>
              <p:cNvPr id="55" name="TextBox 54"/>
              <p:cNvSpPr txBox="1"/>
              <p:nvPr/>
            </p:nvSpPr>
            <p:spPr>
              <a:xfrm>
                <a:off x="-1496229" y="3208781"/>
                <a:ext cx="3311066" cy="914485"/>
              </a:xfrm>
              <a:prstGeom prst="rect">
                <a:avLst/>
              </a:prstGeom>
              <a:noFill/>
            </p:spPr>
            <p:txBody>
              <a:bodyPr lIns="45720" rIns="45720">
                <a:spAutoFit/>
              </a:bodyPr>
              <a:lstStyle/>
              <a:p>
                <a:pPr algn="r">
                  <a:defRPr/>
                </a:pPr>
                <a:r>
                  <a:rPr lang="en-US" sz="900" b="1" spc="-100" dirty="0">
                    <a:solidFill>
                      <a:schemeClr val="tx1">
                        <a:lumMod val="75000"/>
                        <a:lumOff val="25000"/>
                      </a:schemeClr>
                    </a:solidFill>
                  </a:rPr>
                  <a:t>Foundational</a:t>
                </a:r>
              </a:p>
              <a:p>
                <a:pPr algn="r">
                  <a:defRPr/>
                </a:pPr>
                <a:r>
                  <a:rPr lang="en-US" sz="900" b="1" spc="-100" dirty="0">
                    <a:solidFill>
                      <a:schemeClr val="tx1">
                        <a:lumMod val="75000"/>
                        <a:lumOff val="25000"/>
                      </a:schemeClr>
                    </a:solidFill>
                  </a:rPr>
                  <a:t>Programs</a:t>
                </a:r>
              </a:p>
            </p:txBody>
          </p:sp>
        </p:grpSp>
        <p:sp>
          <p:nvSpPr>
            <p:cNvPr id="42" name="Rectangle 41"/>
            <p:cNvSpPr/>
            <p:nvPr/>
          </p:nvSpPr>
          <p:spPr>
            <a:xfrm>
              <a:off x="8572414" y="1763200"/>
              <a:ext cx="1104847" cy="1845976"/>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44" name="Rectangle 43"/>
            <p:cNvSpPr/>
            <p:nvPr/>
          </p:nvSpPr>
          <p:spPr>
            <a:xfrm>
              <a:off x="7467567" y="1629756"/>
              <a:ext cx="1104847" cy="1979420"/>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45" name="Rectangle 44"/>
            <p:cNvSpPr/>
            <p:nvPr/>
          </p:nvSpPr>
          <p:spPr>
            <a:xfrm>
              <a:off x="6362720" y="1482969"/>
              <a:ext cx="1104847" cy="2126207"/>
            </a:xfrm>
            <a:prstGeom prst="rec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46" name="Rectangle 45"/>
            <p:cNvSpPr/>
            <p:nvPr/>
          </p:nvSpPr>
          <p:spPr>
            <a:xfrm>
              <a:off x="5253559" y="1763200"/>
              <a:ext cx="1109161" cy="1845976"/>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47" name="Rectangle 46"/>
            <p:cNvSpPr/>
            <p:nvPr/>
          </p:nvSpPr>
          <p:spPr>
            <a:xfrm>
              <a:off x="4148712" y="1696479"/>
              <a:ext cx="1104847" cy="1912697"/>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48" name="Rectangle 47"/>
            <p:cNvSpPr/>
            <p:nvPr/>
          </p:nvSpPr>
          <p:spPr>
            <a:xfrm>
              <a:off x="3043865" y="1336179"/>
              <a:ext cx="1104847" cy="2272997"/>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49" name="TextBox 48"/>
            <p:cNvSpPr txBox="1"/>
            <p:nvPr/>
          </p:nvSpPr>
          <p:spPr>
            <a:xfrm>
              <a:off x="639958" y="1754303"/>
              <a:ext cx="2485906" cy="1423402"/>
            </a:xfrm>
            <a:prstGeom prst="rect">
              <a:avLst/>
            </a:prstGeom>
            <a:noFill/>
          </p:spPr>
          <p:txBody>
            <a:bodyPr>
              <a:spAutoFit/>
            </a:bodyPr>
            <a:lstStyle/>
            <a:p>
              <a:pPr algn="r">
                <a:defRPr/>
              </a:pPr>
              <a:r>
                <a:rPr lang="en-US" sz="900" b="1" spc="-100" dirty="0">
                  <a:solidFill>
                    <a:schemeClr val="tx1">
                      <a:lumMod val="75000"/>
                      <a:lumOff val="25000"/>
                    </a:schemeClr>
                  </a:solidFill>
                </a:rPr>
                <a:t>Additional</a:t>
              </a:r>
            </a:p>
            <a:p>
              <a:pPr algn="r">
                <a:defRPr/>
              </a:pPr>
              <a:r>
                <a:rPr lang="en-US" sz="900" b="1" spc="-100" dirty="0">
                  <a:solidFill>
                    <a:schemeClr val="tx1">
                      <a:lumMod val="75000"/>
                      <a:lumOff val="25000"/>
                    </a:schemeClr>
                  </a:solidFill>
                </a:rPr>
                <a:t>Important</a:t>
              </a:r>
            </a:p>
            <a:p>
              <a:pPr algn="r">
                <a:defRPr/>
              </a:pPr>
              <a:r>
                <a:rPr lang="en-US" sz="900" b="1" spc="-100" dirty="0">
                  <a:solidFill>
                    <a:schemeClr val="tx1">
                      <a:lumMod val="75000"/>
                      <a:lumOff val="25000"/>
                    </a:schemeClr>
                  </a:solidFill>
                </a:rPr>
                <a:t>Services</a:t>
              </a:r>
            </a:p>
          </p:txBody>
        </p:sp>
        <p:cxnSp>
          <p:nvCxnSpPr>
            <p:cNvPr id="50" name="Straight Connector 49"/>
            <p:cNvCxnSpPr/>
            <p:nvPr/>
          </p:nvCxnSpPr>
          <p:spPr>
            <a:xfrm>
              <a:off x="3030916" y="3609176"/>
              <a:ext cx="6646345"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0511" name="Group 40"/>
            <p:cNvGrpSpPr>
              <a:grpSpLocks/>
            </p:cNvGrpSpPr>
            <p:nvPr/>
          </p:nvGrpSpPr>
          <p:grpSpPr bwMode="auto">
            <a:xfrm>
              <a:off x="2937295" y="3609846"/>
              <a:ext cx="6740104" cy="4776623"/>
              <a:chOff x="1605885" y="3047998"/>
              <a:chExt cx="7437358" cy="4485296"/>
            </a:xfrm>
          </p:grpSpPr>
          <p:sp>
            <p:nvSpPr>
              <p:cNvPr id="52" name="TextBox 51"/>
              <p:cNvSpPr txBox="1"/>
              <p:nvPr/>
            </p:nvSpPr>
            <p:spPr>
              <a:xfrm>
                <a:off x="1605885" y="6926112"/>
                <a:ext cx="7399283" cy="607182"/>
              </a:xfrm>
              <a:prstGeom prst="rect">
                <a:avLst/>
              </a:prstGeom>
              <a:noFill/>
              <a:ln w="12700">
                <a:noFill/>
              </a:ln>
              <a:effectLst>
                <a:glow rad="101600">
                  <a:srgbClr val="C00000">
                    <a:alpha val="40000"/>
                  </a:srgbClr>
                </a:glow>
              </a:effectLst>
            </p:spPr>
            <p:txBody>
              <a:bodyPr>
                <a:spAutoFit/>
              </a:bodyPr>
              <a:lstStyle/>
              <a:p>
                <a:pPr algn="ctr">
                  <a:defRPr/>
                </a:pPr>
                <a:r>
                  <a:rPr lang="en-US" sz="900" b="1" dirty="0">
                    <a:solidFill>
                      <a:schemeClr val="tx1">
                        <a:lumMod val="75000"/>
                        <a:lumOff val="25000"/>
                      </a:schemeClr>
                    </a:solidFill>
                  </a:rPr>
                  <a:t>FOUNDATIONAL PUBLIC HEALTH SERVICES</a:t>
                </a:r>
              </a:p>
            </p:txBody>
          </p:sp>
          <p:sp>
            <p:nvSpPr>
              <p:cNvPr id="53" name="Rectangle 52"/>
              <p:cNvSpPr/>
              <p:nvPr/>
            </p:nvSpPr>
            <p:spPr>
              <a:xfrm>
                <a:off x="1728042" y="3047998"/>
                <a:ext cx="7315201" cy="3701261"/>
              </a:xfrm>
              <a:prstGeom prst="rect">
                <a:avLst/>
              </a:prstGeom>
              <a:noFill/>
              <a:ln>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grpSp>
      </p:grpSp>
      <p:grpSp>
        <p:nvGrpSpPr>
          <p:cNvPr id="10" name="Group 131"/>
          <p:cNvGrpSpPr>
            <a:grpSpLocks/>
          </p:cNvGrpSpPr>
          <p:nvPr/>
        </p:nvGrpSpPr>
        <p:grpSpPr bwMode="auto">
          <a:xfrm>
            <a:off x="5411788" y="1681163"/>
            <a:ext cx="3732212" cy="4987925"/>
            <a:chOff x="5952850" y="1905000"/>
            <a:chExt cx="4105550" cy="5654189"/>
          </a:xfrm>
        </p:grpSpPr>
        <p:sp>
          <p:nvSpPr>
            <p:cNvPr id="138" name="Rectangle 137"/>
            <p:cNvSpPr/>
            <p:nvPr/>
          </p:nvSpPr>
          <p:spPr>
            <a:xfrm>
              <a:off x="9600869" y="2286505"/>
              <a:ext cx="295125" cy="3809649"/>
            </a:xfrm>
            <a:prstGeom prst="rect">
              <a:avLst/>
            </a:prstGeom>
            <a:solidFill>
              <a:srgbClr val="6C486A"/>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37" name="Rectangle 136"/>
            <p:cNvSpPr/>
            <p:nvPr/>
          </p:nvSpPr>
          <p:spPr>
            <a:xfrm>
              <a:off x="9230654" y="1905000"/>
              <a:ext cx="370216" cy="4191154"/>
            </a:xfrm>
            <a:prstGeom prst="rect">
              <a:avLst/>
            </a:prstGeom>
            <a:solidFill>
              <a:srgbClr val="B2A39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36" name="Rectangle 135"/>
            <p:cNvSpPr/>
            <p:nvPr/>
          </p:nvSpPr>
          <p:spPr>
            <a:xfrm>
              <a:off x="8991411" y="2590628"/>
              <a:ext cx="295124" cy="3505525"/>
            </a:xfrm>
            <a:prstGeom prst="rect">
              <a:avLst/>
            </a:prstGeom>
            <a:solidFill>
              <a:srgbClr val="C65516"/>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grpSp>
          <p:nvGrpSpPr>
            <p:cNvPr id="60465" name="Group 44"/>
            <p:cNvGrpSpPr>
              <a:grpSpLocks/>
            </p:cNvGrpSpPr>
            <p:nvPr/>
          </p:nvGrpSpPr>
          <p:grpSpPr bwMode="auto">
            <a:xfrm>
              <a:off x="5952850" y="1905000"/>
              <a:ext cx="4105550" cy="5654189"/>
              <a:chOff x="135007" y="-5632525"/>
              <a:chExt cx="10147681" cy="13975442"/>
            </a:xfrm>
          </p:grpSpPr>
          <p:sp>
            <p:nvSpPr>
              <p:cNvPr id="77" name="Rectangle 76"/>
              <p:cNvSpPr/>
              <p:nvPr/>
            </p:nvSpPr>
            <p:spPr>
              <a:xfrm>
                <a:off x="4632619" y="-4689561"/>
                <a:ext cx="751041" cy="8473333"/>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grpSp>
            <p:nvGrpSpPr>
              <p:cNvPr id="60467" name="Group 34"/>
              <p:cNvGrpSpPr>
                <a:grpSpLocks/>
              </p:cNvGrpSpPr>
              <p:nvPr/>
            </p:nvGrpSpPr>
            <p:grpSpPr bwMode="auto">
              <a:xfrm>
                <a:off x="323350" y="4914706"/>
                <a:ext cx="9582650" cy="2366083"/>
                <a:chOff x="207202" y="4184104"/>
                <a:chExt cx="9051981" cy="2087720"/>
              </a:xfrm>
            </p:grpSpPr>
            <p:sp>
              <p:nvSpPr>
                <p:cNvPr id="99" name="TextBox 9"/>
                <p:cNvSpPr txBox="1"/>
                <p:nvPr/>
              </p:nvSpPr>
              <p:spPr>
                <a:xfrm>
                  <a:off x="2773307" y="4183085"/>
                  <a:ext cx="6486980" cy="2087918"/>
                </a:xfrm>
                <a:prstGeom prst="rect">
                  <a:avLst/>
                </a:prstGeom>
                <a:noFill/>
                <a:ln>
                  <a:solidFill>
                    <a:schemeClr val="tx1"/>
                  </a:solidFill>
                </a:ln>
              </p:spPr>
              <p:txBody>
                <a:bodyPr>
                  <a:spAutoFit/>
                </a:bodyPr>
                <a:lstStyle/>
                <a:p>
                  <a:pPr>
                    <a:defRPr/>
                  </a:pPr>
                  <a:r>
                    <a:rPr lang="en-US" sz="700" b="1" dirty="0">
                      <a:solidFill>
                        <a:schemeClr val="tx1">
                          <a:lumMod val="75000"/>
                          <a:lumOff val="25000"/>
                        </a:schemeClr>
                      </a:solidFill>
                    </a:rPr>
                    <a:t>Across all Programs</a:t>
                  </a:r>
                </a:p>
                <a:p>
                  <a:pPr marL="358921" indent="-256372">
                    <a:buClr>
                      <a:srgbClr val="DD8047"/>
                    </a:buClr>
                    <a:buFont typeface="Arial" pitchFamily="34" charset="0"/>
                    <a:buChar char="•"/>
                    <a:defRPr/>
                  </a:pPr>
                  <a:r>
                    <a:rPr lang="en-US" sz="700" dirty="0">
                      <a:solidFill>
                        <a:schemeClr val="tx1">
                          <a:lumMod val="75000"/>
                          <a:lumOff val="25000"/>
                        </a:schemeClr>
                      </a:solidFill>
                    </a:rPr>
                    <a:t>Assessment (surveillance and epidemiology)</a:t>
                  </a:r>
                </a:p>
                <a:p>
                  <a:pPr marL="358921" indent="-256372">
                    <a:buClr>
                      <a:srgbClr val="DD8047"/>
                    </a:buClr>
                    <a:buFont typeface="Arial" pitchFamily="34" charset="0"/>
                    <a:buChar char="•"/>
                    <a:defRPr/>
                  </a:pPr>
                  <a:r>
                    <a:rPr lang="en-US" sz="700" dirty="0">
                      <a:solidFill>
                        <a:schemeClr val="tx1">
                          <a:lumMod val="75000"/>
                          <a:lumOff val="25000"/>
                        </a:schemeClr>
                      </a:solidFill>
                    </a:rPr>
                    <a:t>Emergency preparedness and response (all hazards)</a:t>
                  </a:r>
                </a:p>
                <a:p>
                  <a:pPr marL="358921" indent="-256372">
                    <a:buClr>
                      <a:srgbClr val="DD8047"/>
                    </a:buClr>
                    <a:buFont typeface="Arial" pitchFamily="34" charset="0"/>
                    <a:buChar char="•"/>
                    <a:defRPr/>
                  </a:pPr>
                  <a:r>
                    <a:rPr lang="en-US" sz="700" dirty="0">
                      <a:solidFill>
                        <a:schemeClr val="tx1">
                          <a:lumMod val="75000"/>
                          <a:lumOff val="25000"/>
                        </a:schemeClr>
                      </a:solidFill>
                    </a:rPr>
                    <a:t>Communications</a:t>
                  </a:r>
                </a:p>
                <a:p>
                  <a:pPr marL="358921" indent="-256372">
                    <a:buClr>
                      <a:srgbClr val="DD8047"/>
                    </a:buClr>
                    <a:buFont typeface="Arial" pitchFamily="34" charset="0"/>
                    <a:buChar char="•"/>
                    <a:defRPr/>
                  </a:pPr>
                  <a:r>
                    <a:rPr lang="en-US" sz="700" dirty="0">
                      <a:solidFill>
                        <a:schemeClr val="tx1">
                          <a:lumMod val="75000"/>
                          <a:lumOff val="25000"/>
                        </a:schemeClr>
                      </a:solidFill>
                    </a:rPr>
                    <a:t>Policy development and support</a:t>
                  </a:r>
                </a:p>
                <a:p>
                  <a:pPr marL="358921" indent="-256372">
                    <a:buClr>
                      <a:srgbClr val="DD8047"/>
                    </a:buClr>
                    <a:buFont typeface="Arial" pitchFamily="34" charset="0"/>
                    <a:buChar char="•"/>
                    <a:defRPr/>
                  </a:pPr>
                  <a:r>
                    <a:rPr lang="en-US" sz="700" dirty="0">
                      <a:solidFill>
                        <a:schemeClr val="tx1">
                          <a:lumMod val="75000"/>
                          <a:lumOff val="25000"/>
                        </a:schemeClr>
                      </a:solidFill>
                    </a:rPr>
                    <a:t>Community partnership development</a:t>
                  </a:r>
                </a:p>
                <a:p>
                  <a:pPr marL="358921" indent="-256372">
                    <a:buClr>
                      <a:srgbClr val="DD8047"/>
                    </a:buClr>
                    <a:buFont typeface="Arial" pitchFamily="34" charset="0"/>
                    <a:buChar char="•"/>
                    <a:defRPr/>
                  </a:pPr>
                  <a:r>
                    <a:rPr lang="en-US" sz="700" dirty="0">
                      <a:solidFill>
                        <a:schemeClr val="tx1">
                          <a:lumMod val="75000"/>
                          <a:lumOff val="25000"/>
                        </a:schemeClr>
                      </a:solidFill>
                    </a:rPr>
                    <a:t>Business competencies</a:t>
                  </a:r>
                </a:p>
              </p:txBody>
            </p:sp>
            <p:sp>
              <p:nvSpPr>
                <p:cNvPr id="100" name="TextBox 8"/>
                <p:cNvSpPr txBox="1"/>
                <p:nvPr/>
              </p:nvSpPr>
              <p:spPr>
                <a:xfrm>
                  <a:off x="208689" y="4822806"/>
                  <a:ext cx="2772562" cy="910521"/>
                </a:xfrm>
                <a:prstGeom prst="rect">
                  <a:avLst/>
                </a:prstGeom>
                <a:noFill/>
              </p:spPr>
              <p:txBody>
                <a:bodyPr>
                  <a:spAutoFit/>
                </a:bodyPr>
                <a:lstStyle/>
                <a:p>
                  <a:pPr algn="r">
                    <a:defRPr/>
                  </a:pPr>
                  <a:r>
                    <a:rPr lang="en-US" sz="900" b="1" spc="-100" dirty="0">
                      <a:solidFill>
                        <a:schemeClr val="tx1">
                          <a:lumMod val="75000"/>
                          <a:lumOff val="25000"/>
                        </a:schemeClr>
                      </a:solidFill>
                    </a:rPr>
                    <a:t>Foundational</a:t>
                  </a:r>
                </a:p>
                <a:p>
                  <a:pPr algn="r">
                    <a:defRPr/>
                  </a:pPr>
                  <a:r>
                    <a:rPr lang="en-US" sz="900" b="1" spc="-100" dirty="0">
                      <a:solidFill>
                        <a:schemeClr val="tx1">
                          <a:lumMod val="75000"/>
                          <a:lumOff val="25000"/>
                        </a:schemeClr>
                      </a:solidFill>
                    </a:rPr>
                    <a:t>Capabilities</a:t>
                  </a:r>
                </a:p>
              </p:txBody>
            </p:sp>
          </p:grpSp>
          <p:cxnSp>
            <p:nvCxnSpPr>
              <p:cNvPr id="72" name="Straight Arrow Connector 71"/>
              <p:cNvCxnSpPr/>
              <p:nvPr/>
            </p:nvCxnSpPr>
            <p:spPr>
              <a:xfrm>
                <a:off x="3126220" y="5256043"/>
                <a:ext cx="7156468" cy="35584"/>
              </a:xfrm>
              <a:prstGeom prst="straightConnector1">
                <a:avLst/>
              </a:prstGeom>
              <a:ln w="19050">
                <a:solidFill>
                  <a:srgbClr val="DD8047"/>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60469" name="Group 11"/>
              <p:cNvGrpSpPr>
                <a:grpSpLocks/>
              </p:cNvGrpSpPr>
              <p:nvPr/>
            </p:nvGrpSpPr>
            <p:grpSpPr bwMode="auto">
              <a:xfrm>
                <a:off x="135007" y="3596292"/>
                <a:ext cx="7670452" cy="1248295"/>
                <a:chOff x="-1496229" y="3020802"/>
                <a:chExt cx="8491670" cy="1101439"/>
              </a:xfrm>
            </p:grpSpPr>
            <p:grpSp>
              <p:nvGrpSpPr>
                <p:cNvPr id="60484" name="Group 10"/>
                <p:cNvGrpSpPr>
                  <a:grpSpLocks/>
                </p:cNvGrpSpPr>
                <p:nvPr/>
              </p:nvGrpSpPr>
              <p:grpSpPr bwMode="auto">
                <a:xfrm>
                  <a:off x="1606080" y="3020802"/>
                  <a:ext cx="5389361" cy="997125"/>
                  <a:chOff x="1606080" y="3020802"/>
                  <a:chExt cx="5389361" cy="997125"/>
                </a:xfrm>
              </p:grpSpPr>
              <p:sp>
                <p:nvSpPr>
                  <p:cNvPr id="87" name="Rectangle 86"/>
                  <p:cNvSpPr/>
                  <p:nvPr/>
                </p:nvSpPr>
                <p:spPr>
                  <a:xfrm>
                    <a:off x="1733998" y="3021390"/>
                    <a:ext cx="912681" cy="941918"/>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88" name="Rectangle 87"/>
                  <p:cNvSpPr/>
                  <p:nvPr/>
                </p:nvSpPr>
                <p:spPr>
                  <a:xfrm>
                    <a:off x="2646679" y="3021390"/>
                    <a:ext cx="836229" cy="941918"/>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90" name="Rectangle 89"/>
                  <p:cNvSpPr/>
                  <p:nvPr/>
                </p:nvSpPr>
                <p:spPr>
                  <a:xfrm>
                    <a:off x="4314357" y="3021390"/>
                    <a:ext cx="836226" cy="941918"/>
                  </a:xfrm>
                  <a:prstGeom prst="rect">
                    <a:avLst/>
                  </a:prstGeom>
                  <a:solidFill>
                    <a:srgbClr val="FFCC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91" name="Rectangle 90"/>
                  <p:cNvSpPr/>
                  <p:nvPr/>
                </p:nvSpPr>
                <p:spPr>
                  <a:xfrm>
                    <a:off x="5150583" y="3021390"/>
                    <a:ext cx="831449" cy="941918"/>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92" name="Rectangle 91"/>
                  <p:cNvSpPr/>
                  <p:nvPr/>
                </p:nvSpPr>
                <p:spPr>
                  <a:xfrm>
                    <a:off x="5982032" y="3021390"/>
                    <a:ext cx="836229" cy="941918"/>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93" name="TextBox 92"/>
                  <p:cNvSpPr txBox="1"/>
                  <p:nvPr/>
                </p:nvSpPr>
                <p:spPr>
                  <a:xfrm>
                    <a:off x="2441207" y="3021390"/>
                    <a:ext cx="1247172" cy="781008"/>
                  </a:xfrm>
                  <a:prstGeom prst="rect">
                    <a:avLst/>
                  </a:prstGeom>
                  <a:noFill/>
                </p:spPr>
                <p:txBody>
                  <a:bodyPr>
                    <a:spAutoFit/>
                  </a:bodyPr>
                  <a:lstStyle/>
                  <a:p>
                    <a:pPr algn="ctr">
                      <a:defRPr/>
                    </a:pPr>
                    <a:r>
                      <a:rPr lang="en-US" sz="400" dirty="0">
                        <a:solidFill>
                          <a:schemeClr val="bg1">
                            <a:lumMod val="95000"/>
                          </a:schemeClr>
                        </a:solidFill>
                      </a:rPr>
                      <a:t> Chronic</a:t>
                    </a:r>
                  </a:p>
                  <a:p>
                    <a:pPr algn="ctr">
                      <a:defRPr/>
                    </a:pPr>
                    <a:r>
                      <a:rPr lang="en-US" sz="400" dirty="0">
                        <a:solidFill>
                          <a:schemeClr val="bg1">
                            <a:lumMod val="95000"/>
                          </a:schemeClr>
                        </a:solidFill>
                      </a:rPr>
                      <a:t>Disease</a:t>
                    </a:r>
                  </a:p>
                  <a:p>
                    <a:pPr algn="ctr">
                      <a:defRPr/>
                    </a:pPr>
                    <a:r>
                      <a:rPr lang="en-US" sz="400" dirty="0">
                        <a:solidFill>
                          <a:schemeClr val="bg1">
                            <a:lumMod val="95000"/>
                          </a:schemeClr>
                        </a:solidFill>
                      </a:rPr>
                      <a:t>&amp; Injury Prev</a:t>
                    </a:r>
                  </a:p>
                </p:txBody>
              </p:sp>
              <p:sp>
                <p:nvSpPr>
                  <p:cNvPr id="94" name="TextBox 14"/>
                  <p:cNvSpPr txBox="1"/>
                  <p:nvPr/>
                </p:nvSpPr>
                <p:spPr>
                  <a:xfrm>
                    <a:off x="1604978" y="3021390"/>
                    <a:ext cx="1218504" cy="631871"/>
                  </a:xfrm>
                  <a:prstGeom prst="rect">
                    <a:avLst/>
                  </a:prstGeom>
                  <a:noFill/>
                </p:spPr>
                <p:txBody>
                  <a:bodyPr>
                    <a:spAutoFit/>
                  </a:bodyPr>
                  <a:lstStyle/>
                  <a:p>
                    <a:pPr algn="ctr">
                      <a:defRPr/>
                    </a:pPr>
                    <a:r>
                      <a:rPr lang="en-US" sz="400" dirty="0">
                        <a:solidFill>
                          <a:schemeClr val="bg1">
                            <a:lumMod val="95000"/>
                          </a:schemeClr>
                        </a:solidFill>
                      </a:rPr>
                      <a:t>Com</a:t>
                    </a:r>
                  </a:p>
                  <a:p>
                    <a:pPr algn="ctr">
                      <a:defRPr/>
                    </a:pPr>
                    <a:r>
                      <a:rPr lang="en-US" sz="400" dirty="0">
                        <a:solidFill>
                          <a:schemeClr val="bg1">
                            <a:lumMod val="95000"/>
                          </a:schemeClr>
                        </a:solidFill>
                      </a:rPr>
                      <a:t>Disease</a:t>
                    </a:r>
                  </a:p>
                  <a:p>
                    <a:pPr algn="ctr">
                      <a:defRPr/>
                    </a:pPr>
                    <a:r>
                      <a:rPr lang="en-US" sz="400" dirty="0">
                        <a:solidFill>
                          <a:schemeClr val="bg1">
                            <a:lumMod val="95000"/>
                          </a:schemeClr>
                        </a:solidFill>
                      </a:rPr>
                      <a:t>Control</a:t>
                    </a:r>
                  </a:p>
                </p:txBody>
              </p:sp>
              <p:sp>
                <p:nvSpPr>
                  <p:cNvPr id="95" name="TextBox 94"/>
                  <p:cNvSpPr txBox="1"/>
                  <p:nvPr/>
                </p:nvSpPr>
                <p:spPr>
                  <a:xfrm>
                    <a:off x="4070655" y="3021390"/>
                    <a:ext cx="1290180" cy="781008"/>
                  </a:xfrm>
                  <a:prstGeom prst="rect">
                    <a:avLst/>
                  </a:prstGeom>
                  <a:noFill/>
                </p:spPr>
                <p:txBody>
                  <a:bodyPr>
                    <a:spAutoFit/>
                  </a:bodyPr>
                  <a:lstStyle/>
                  <a:p>
                    <a:pPr algn="ctr">
                      <a:defRPr/>
                    </a:pPr>
                    <a:r>
                      <a:rPr lang="en-US" sz="400" dirty="0">
                        <a:solidFill>
                          <a:schemeClr val="tx1">
                            <a:lumMod val="65000"/>
                            <a:lumOff val="35000"/>
                          </a:schemeClr>
                        </a:solidFill>
                      </a:rPr>
                      <a:t>Maternal</a:t>
                    </a:r>
                  </a:p>
                  <a:p>
                    <a:pPr algn="ctr">
                      <a:defRPr/>
                    </a:pPr>
                    <a:r>
                      <a:rPr lang="en-US" sz="400" dirty="0">
                        <a:solidFill>
                          <a:schemeClr val="tx1">
                            <a:lumMod val="65000"/>
                            <a:lumOff val="35000"/>
                          </a:schemeClr>
                        </a:solidFill>
                      </a:rPr>
                      <a:t>Child</a:t>
                    </a:r>
                  </a:p>
                  <a:p>
                    <a:pPr algn="ctr">
                      <a:defRPr/>
                    </a:pPr>
                    <a:r>
                      <a:rPr lang="en-US" sz="400" dirty="0">
                        <a:solidFill>
                          <a:schemeClr val="tx1">
                            <a:lumMod val="65000"/>
                            <a:lumOff val="35000"/>
                          </a:schemeClr>
                        </a:solidFill>
                      </a:rPr>
                      <a:t>Family</a:t>
                    </a:r>
                  </a:p>
                  <a:p>
                    <a:pPr algn="ctr">
                      <a:defRPr/>
                    </a:pPr>
                    <a:r>
                      <a:rPr lang="en-US" sz="400" dirty="0">
                        <a:solidFill>
                          <a:schemeClr val="tx1">
                            <a:lumMod val="65000"/>
                            <a:lumOff val="35000"/>
                          </a:schemeClr>
                        </a:solidFill>
                      </a:rPr>
                      <a:t>Health</a:t>
                    </a:r>
                  </a:p>
                </p:txBody>
              </p:sp>
              <p:sp>
                <p:nvSpPr>
                  <p:cNvPr id="97" name="TextBox 96"/>
                  <p:cNvSpPr txBox="1"/>
                  <p:nvPr/>
                </p:nvSpPr>
                <p:spPr>
                  <a:xfrm>
                    <a:off x="4973782" y="3021390"/>
                    <a:ext cx="1218501" cy="631871"/>
                  </a:xfrm>
                  <a:prstGeom prst="rect">
                    <a:avLst/>
                  </a:prstGeom>
                  <a:noFill/>
                </p:spPr>
                <p:txBody>
                  <a:bodyPr>
                    <a:spAutoFit/>
                  </a:bodyPr>
                  <a:lstStyle/>
                  <a:p>
                    <a:pPr algn="ctr">
                      <a:defRPr/>
                    </a:pPr>
                    <a:r>
                      <a:rPr lang="en-US" sz="400" dirty="0">
                        <a:solidFill>
                          <a:schemeClr val="bg1">
                            <a:lumMod val="95000"/>
                          </a:schemeClr>
                        </a:solidFill>
                      </a:rPr>
                      <a:t>Access to</a:t>
                    </a:r>
                  </a:p>
                  <a:p>
                    <a:pPr algn="ctr">
                      <a:defRPr/>
                    </a:pPr>
                    <a:r>
                      <a:rPr lang="en-US" sz="400" dirty="0">
                        <a:solidFill>
                          <a:schemeClr val="bg1">
                            <a:lumMod val="95000"/>
                          </a:schemeClr>
                        </a:solidFill>
                      </a:rPr>
                      <a:t>Clinical Care</a:t>
                    </a:r>
                  </a:p>
                </p:txBody>
              </p:sp>
              <p:sp>
                <p:nvSpPr>
                  <p:cNvPr id="98" name="TextBox 97"/>
                  <p:cNvSpPr txBox="1"/>
                  <p:nvPr/>
                </p:nvSpPr>
                <p:spPr>
                  <a:xfrm>
                    <a:off x="5776560" y="3021390"/>
                    <a:ext cx="1218501" cy="529830"/>
                  </a:xfrm>
                  <a:prstGeom prst="rect">
                    <a:avLst/>
                  </a:prstGeom>
                  <a:noFill/>
                </p:spPr>
                <p:txBody>
                  <a:bodyPr>
                    <a:spAutoFit/>
                  </a:bodyPr>
                  <a:lstStyle/>
                  <a:p>
                    <a:pPr algn="ctr">
                      <a:defRPr/>
                    </a:pPr>
                    <a:r>
                      <a:rPr lang="en-US" sz="400" dirty="0">
                        <a:solidFill>
                          <a:schemeClr val="bg1">
                            <a:lumMod val="95000"/>
                          </a:schemeClr>
                        </a:solidFill>
                      </a:rPr>
                      <a:t>Vital</a:t>
                    </a:r>
                  </a:p>
                  <a:p>
                    <a:pPr algn="ctr">
                      <a:defRPr/>
                    </a:pPr>
                    <a:r>
                      <a:rPr lang="en-US" sz="400" dirty="0">
                        <a:solidFill>
                          <a:schemeClr val="bg1">
                            <a:lumMod val="95000"/>
                          </a:schemeClr>
                        </a:solidFill>
                      </a:rPr>
                      <a:t>Records</a:t>
                    </a:r>
                  </a:p>
                </p:txBody>
              </p:sp>
              <p:sp>
                <p:nvSpPr>
                  <p:cNvPr id="89" name="Rectangle 88"/>
                  <p:cNvSpPr/>
                  <p:nvPr/>
                </p:nvSpPr>
                <p:spPr>
                  <a:xfrm>
                    <a:off x="3482908" y="3021390"/>
                    <a:ext cx="831449" cy="941918"/>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96" name="TextBox 16"/>
                  <p:cNvSpPr txBox="1"/>
                  <p:nvPr/>
                </p:nvSpPr>
                <p:spPr>
                  <a:xfrm>
                    <a:off x="3306104" y="3021390"/>
                    <a:ext cx="1218504" cy="631871"/>
                  </a:xfrm>
                  <a:prstGeom prst="rect">
                    <a:avLst/>
                  </a:prstGeom>
                  <a:noFill/>
                </p:spPr>
                <p:txBody>
                  <a:bodyPr>
                    <a:spAutoFit/>
                  </a:bodyPr>
                  <a:lstStyle/>
                  <a:p>
                    <a:pPr algn="ctr">
                      <a:defRPr/>
                    </a:pPr>
                    <a:r>
                      <a:rPr lang="en-US" sz="400" dirty="0">
                        <a:solidFill>
                          <a:schemeClr val="tx1">
                            <a:lumMod val="65000"/>
                            <a:lumOff val="35000"/>
                          </a:schemeClr>
                        </a:solidFill>
                      </a:rPr>
                      <a:t>Env</a:t>
                    </a:r>
                  </a:p>
                  <a:p>
                    <a:pPr algn="ctr">
                      <a:defRPr/>
                    </a:pPr>
                    <a:r>
                      <a:rPr lang="en-US" sz="400" dirty="0">
                        <a:solidFill>
                          <a:schemeClr val="tx1">
                            <a:lumMod val="65000"/>
                            <a:lumOff val="35000"/>
                          </a:schemeClr>
                        </a:solidFill>
                      </a:rPr>
                      <a:t>Public Health</a:t>
                    </a:r>
                  </a:p>
                </p:txBody>
              </p:sp>
            </p:grpSp>
            <p:sp>
              <p:nvSpPr>
                <p:cNvPr id="86" name="TextBox 85"/>
                <p:cNvSpPr txBox="1"/>
                <p:nvPr/>
              </p:nvSpPr>
              <p:spPr>
                <a:xfrm>
                  <a:off x="-1496229" y="3209774"/>
                  <a:ext cx="3311459" cy="910521"/>
                </a:xfrm>
                <a:prstGeom prst="rect">
                  <a:avLst/>
                </a:prstGeom>
                <a:noFill/>
              </p:spPr>
              <p:txBody>
                <a:bodyPr lIns="45720" rIns="45720">
                  <a:spAutoFit/>
                </a:bodyPr>
                <a:lstStyle/>
                <a:p>
                  <a:pPr algn="r">
                    <a:defRPr/>
                  </a:pPr>
                  <a:r>
                    <a:rPr lang="en-US" sz="900" b="1" spc="-100" dirty="0">
                      <a:solidFill>
                        <a:schemeClr val="tx1">
                          <a:lumMod val="75000"/>
                          <a:lumOff val="25000"/>
                        </a:schemeClr>
                      </a:solidFill>
                    </a:rPr>
                    <a:t>Foundational</a:t>
                  </a:r>
                </a:p>
                <a:p>
                  <a:pPr algn="r">
                    <a:defRPr/>
                  </a:pPr>
                  <a:r>
                    <a:rPr lang="en-US" sz="900" b="1" spc="-100" dirty="0">
                      <a:solidFill>
                        <a:schemeClr val="tx1">
                          <a:lumMod val="75000"/>
                          <a:lumOff val="25000"/>
                        </a:schemeClr>
                      </a:solidFill>
                    </a:rPr>
                    <a:t>Programs</a:t>
                  </a:r>
                </a:p>
              </p:txBody>
            </p:sp>
          </p:grpSp>
          <p:sp>
            <p:nvSpPr>
              <p:cNvPr id="74" name="Rectangle 73"/>
              <p:cNvSpPr/>
              <p:nvPr/>
            </p:nvSpPr>
            <p:spPr>
              <a:xfrm>
                <a:off x="6894373" y="16365"/>
                <a:ext cx="751041" cy="3593939"/>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75" name="Rectangle 74"/>
              <p:cNvSpPr/>
              <p:nvPr/>
            </p:nvSpPr>
            <p:spPr>
              <a:xfrm>
                <a:off x="6139015" y="-4689561"/>
                <a:ext cx="755358" cy="8299865"/>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76" name="Rectangle 75"/>
              <p:cNvSpPr/>
              <p:nvPr/>
            </p:nvSpPr>
            <p:spPr>
              <a:xfrm>
                <a:off x="5383659" y="-5632525"/>
                <a:ext cx="755356" cy="9242829"/>
              </a:xfrm>
              <a:prstGeom prst="rec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78" name="Rectangle 77"/>
              <p:cNvSpPr/>
              <p:nvPr/>
            </p:nvSpPr>
            <p:spPr>
              <a:xfrm>
                <a:off x="3877260" y="-2616819"/>
                <a:ext cx="755358" cy="6244914"/>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79" name="Rectangle 78"/>
              <p:cNvSpPr/>
              <p:nvPr/>
            </p:nvSpPr>
            <p:spPr>
              <a:xfrm>
                <a:off x="3044211" y="-5632525"/>
                <a:ext cx="833050" cy="9242829"/>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80" name="TextBox 79"/>
              <p:cNvSpPr txBox="1"/>
              <p:nvPr/>
            </p:nvSpPr>
            <p:spPr>
              <a:xfrm>
                <a:off x="640016" y="1711030"/>
                <a:ext cx="2486204" cy="1423342"/>
              </a:xfrm>
              <a:prstGeom prst="rect">
                <a:avLst/>
              </a:prstGeom>
              <a:noFill/>
            </p:spPr>
            <p:txBody>
              <a:bodyPr>
                <a:spAutoFit/>
              </a:bodyPr>
              <a:lstStyle/>
              <a:p>
                <a:pPr algn="r">
                  <a:defRPr/>
                </a:pPr>
                <a:r>
                  <a:rPr lang="en-US" sz="900" b="1" spc="-100" dirty="0">
                    <a:solidFill>
                      <a:schemeClr val="tx1">
                        <a:lumMod val="75000"/>
                        <a:lumOff val="25000"/>
                      </a:schemeClr>
                    </a:solidFill>
                  </a:rPr>
                  <a:t>Additional </a:t>
                </a:r>
              </a:p>
              <a:p>
                <a:pPr algn="r">
                  <a:defRPr/>
                </a:pPr>
                <a:r>
                  <a:rPr lang="en-US" sz="900" b="1" spc="-100" dirty="0">
                    <a:solidFill>
                      <a:schemeClr val="tx1">
                        <a:lumMod val="75000"/>
                        <a:lumOff val="25000"/>
                      </a:schemeClr>
                    </a:solidFill>
                  </a:rPr>
                  <a:t>Important </a:t>
                </a:r>
              </a:p>
              <a:p>
                <a:pPr algn="r">
                  <a:defRPr/>
                </a:pPr>
                <a:r>
                  <a:rPr lang="en-US" sz="900" b="1" spc="-100" dirty="0">
                    <a:solidFill>
                      <a:schemeClr val="tx1">
                        <a:lumMod val="75000"/>
                        <a:lumOff val="25000"/>
                      </a:schemeClr>
                    </a:solidFill>
                  </a:rPr>
                  <a:t>Services</a:t>
                </a:r>
              </a:p>
            </p:txBody>
          </p:sp>
          <p:cxnSp>
            <p:nvCxnSpPr>
              <p:cNvPr id="81" name="Straight Connector 80"/>
              <p:cNvCxnSpPr/>
              <p:nvPr/>
            </p:nvCxnSpPr>
            <p:spPr>
              <a:xfrm>
                <a:off x="3031260" y="3610304"/>
                <a:ext cx="6647142"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0477" name="Group 40"/>
              <p:cNvGrpSpPr>
                <a:grpSpLocks/>
              </p:cNvGrpSpPr>
              <p:nvPr/>
            </p:nvGrpSpPr>
            <p:grpSpPr bwMode="auto">
              <a:xfrm>
                <a:off x="2846579" y="3609846"/>
                <a:ext cx="7059422" cy="4733071"/>
                <a:chOff x="1505784" y="3047998"/>
                <a:chExt cx="7789710" cy="4444400"/>
              </a:xfrm>
            </p:grpSpPr>
            <p:sp>
              <p:nvSpPr>
                <p:cNvPr id="83" name="TextBox 82"/>
                <p:cNvSpPr txBox="1"/>
                <p:nvPr/>
              </p:nvSpPr>
              <p:spPr>
                <a:xfrm>
                  <a:off x="1505784" y="6885216"/>
                  <a:ext cx="7399285" cy="607182"/>
                </a:xfrm>
                <a:prstGeom prst="rect">
                  <a:avLst/>
                </a:prstGeom>
                <a:noFill/>
                <a:ln w="12700">
                  <a:noFill/>
                </a:ln>
                <a:effectLst>
                  <a:glow rad="101600">
                    <a:srgbClr val="C00000">
                      <a:alpha val="40000"/>
                    </a:srgbClr>
                  </a:glow>
                </a:effectLst>
              </p:spPr>
              <p:txBody>
                <a:bodyPr>
                  <a:spAutoFit/>
                </a:bodyPr>
                <a:lstStyle/>
                <a:p>
                  <a:pPr algn="ctr">
                    <a:defRPr/>
                  </a:pPr>
                  <a:r>
                    <a:rPr lang="en-US" sz="900" b="1" dirty="0">
                      <a:solidFill>
                        <a:schemeClr val="tx1">
                          <a:lumMod val="75000"/>
                          <a:lumOff val="25000"/>
                        </a:schemeClr>
                      </a:solidFill>
                    </a:rPr>
                    <a:t>FOUNDATIONAL PUBLIC HEALTH SERVICES</a:t>
                  </a:r>
                </a:p>
              </p:txBody>
            </p:sp>
            <p:sp>
              <p:nvSpPr>
                <p:cNvPr id="84" name="Rectangle 83"/>
                <p:cNvSpPr/>
                <p:nvPr/>
              </p:nvSpPr>
              <p:spPr>
                <a:xfrm>
                  <a:off x="1728042" y="3047998"/>
                  <a:ext cx="7567452" cy="3701261"/>
                </a:xfrm>
                <a:prstGeom prst="rect">
                  <a:avLst/>
                </a:prstGeom>
                <a:noFill/>
                <a:ln>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grpSp>
        </p:grpSp>
      </p:grpSp>
      <p:grpSp>
        <p:nvGrpSpPr>
          <p:cNvPr id="16" name="Group 44"/>
          <p:cNvGrpSpPr>
            <a:grpSpLocks/>
          </p:cNvGrpSpPr>
          <p:nvPr/>
        </p:nvGrpSpPr>
        <p:grpSpPr bwMode="auto">
          <a:xfrm>
            <a:off x="2424113" y="3092450"/>
            <a:ext cx="3594100" cy="3576638"/>
            <a:chOff x="135007" y="-1677315"/>
            <a:chExt cx="9770993" cy="10020234"/>
          </a:xfrm>
        </p:grpSpPr>
        <p:grpSp>
          <p:nvGrpSpPr>
            <p:cNvPr id="60428" name="Group 34"/>
            <p:cNvGrpSpPr>
              <a:grpSpLocks/>
            </p:cNvGrpSpPr>
            <p:nvPr/>
          </p:nvGrpSpPr>
          <p:grpSpPr bwMode="auto">
            <a:xfrm>
              <a:off x="378434" y="4922522"/>
              <a:ext cx="9298967" cy="2370945"/>
              <a:chOff x="259236" y="4191000"/>
              <a:chExt cx="8784007" cy="2092010"/>
            </a:xfrm>
          </p:grpSpPr>
          <p:sp>
            <p:nvSpPr>
              <p:cNvPr id="130" name="TextBox 9"/>
              <p:cNvSpPr txBox="1"/>
              <p:nvPr/>
            </p:nvSpPr>
            <p:spPr>
              <a:xfrm>
                <a:off x="2768903" y="4191232"/>
                <a:ext cx="6274206" cy="2091637"/>
              </a:xfrm>
              <a:prstGeom prst="rect">
                <a:avLst/>
              </a:prstGeom>
              <a:noFill/>
              <a:ln>
                <a:solidFill>
                  <a:schemeClr val="tx1"/>
                </a:solidFill>
              </a:ln>
            </p:spPr>
            <p:txBody>
              <a:bodyPr>
                <a:spAutoFit/>
              </a:bodyPr>
              <a:lstStyle/>
              <a:p>
                <a:pPr>
                  <a:defRPr/>
                </a:pPr>
                <a:r>
                  <a:rPr lang="en-US" sz="700" b="1" dirty="0">
                    <a:solidFill>
                      <a:schemeClr val="tx1">
                        <a:lumMod val="75000"/>
                        <a:lumOff val="25000"/>
                      </a:schemeClr>
                    </a:solidFill>
                  </a:rPr>
                  <a:t>Across all Programs</a:t>
                </a:r>
              </a:p>
              <a:p>
                <a:pPr marL="358921" indent="-256372">
                  <a:buClr>
                    <a:srgbClr val="DD8047"/>
                  </a:buClr>
                  <a:buFont typeface="Arial" pitchFamily="34" charset="0"/>
                  <a:buChar char="•"/>
                  <a:defRPr/>
                </a:pPr>
                <a:r>
                  <a:rPr lang="en-US" sz="700" dirty="0">
                    <a:solidFill>
                      <a:schemeClr val="tx1">
                        <a:lumMod val="75000"/>
                        <a:lumOff val="25000"/>
                      </a:schemeClr>
                    </a:solidFill>
                  </a:rPr>
                  <a:t>Assessment (surveillance and epidemiology)</a:t>
                </a:r>
              </a:p>
              <a:p>
                <a:pPr marL="358921" indent="-256372">
                  <a:buClr>
                    <a:srgbClr val="DD8047"/>
                  </a:buClr>
                  <a:buFont typeface="Arial" pitchFamily="34" charset="0"/>
                  <a:buChar char="•"/>
                  <a:defRPr/>
                </a:pPr>
                <a:r>
                  <a:rPr lang="en-US" sz="700" dirty="0">
                    <a:solidFill>
                      <a:schemeClr val="tx1">
                        <a:lumMod val="75000"/>
                        <a:lumOff val="25000"/>
                      </a:schemeClr>
                    </a:solidFill>
                  </a:rPr>
                  <a:t>Emergency preparedness and response (all hazards)</a:t>
                </a:r>
              </a:p>
              <a:p>
                <a:pPr marL="358921" indent="-256372">
                  <a:buClr>
                    <a:srgbClr val="DD8047"/>
                  </a:buClr>
                  <a:buFont typeface="Arial" pitchFamily="34" charset="0"/>
                  <a:buChar char="•"/>
                  <a:defRPr/>
                </a:pPr>
                <a:r>
                  <a:rPr lang="en-US" sz="700" dirty="0">
                    <a:solidFill>
                      <a:schemeClr val="tx1">
                        <a:lumMod val="75000"/>
                        <a:lumOff val="25000"/>
                      </a:schemeClr>
                    </a:solidFill>
                  </a:rPr>
                  <a:t>Communications</a:t>
                </a:r>
              </a:p>
              <a:p>
                <a:pPr marL="358921" indent="-256372">
                  <a:buClr>
                    <a:srgbClr val="DD8047"/>
                  </a:buClr>
                  <a:buFont typeface="Arial" pitchFamily="34" charset="0"/>
                  <a:buChar char="•"/>
                  <a:defRPr/>
                </a:pPr>
                <a:r>
                  <a:rPr lang="en-US" sz="700" dirty="0">
                    <a:solidFill>
                      <a:schemeClr val="tx1">
                        <a:lumMod val="75000"/>
                        <a:lumOff val="25000"/>
                      </a:schemeClr>
                    </a:solidFill>
                  </a:rPr>
                  <a:t>Policy development and support</a:t>
                </a:r>
              </a:p>
              <a:p>
                <a:pPr marL="358921" indent="-256372">
                  <a:buClr>
                    <a:srgbClr val="DD8047"/>
                  </a:buClr>
                  <a:buFont typeface="Arial" pitchFamily="34" charset="0"/>
                  <a:buChar char="•"/>
                  <a:defRPr/>
                </a:pPr>
                <a:r>
                  <a:rPr lang="en-US" sz="700" dirty="0">
                    <a:solidFill>
                      <a:schemeClr val="tx1">
                        <a:lumMod val="75000"/>
                        <a:lumOff val="25000"/>
                      </a:schemeClr>
                    </a:solidFill>
                  </a:rPr>
                  <a:t>Community partnership development</a:t>
                </a:r>
              </a:p>
              <a:p>
                <a:pPr marL="358921" indent="-256372">
                  <a:buClr>
                    <a:srgbClr val="DD8047"/>
                  </a:buClr>
                  <a:buFont typeface="Arial" pitchFamily="34" charset="0"/>
                  <a:buChar char="•"/>
                  <a:defRPr/>
                </a:pPr>
                <a:r>
                  <a:rPr lang="en-US" sz="700" dirty="0">
                    <a:solidFill>
                      <a:schemeClr val="tx1">
                        <a:lumMod val="75000"/>
                        <a:lumOff val="25000"/>
                      </a:schemeClr>
                    </a:solidFill>
                  </a:rPr>
                  <a:t>Business competencies</a:t>
                </a:r>
              </a:p>
            </p:txBody>
          </p:sp>
          <p:sp>
            <p:nvSpPr>
              <p:cNvPr id="131" name="TextBox 8"/>
              <p:cNvSpPr txBox="1"/>
              <p:nvPr/>
            </p:nvSpPr>
            <p:spPr>
              <a:xfrm>
                <a:off x="257590" y="4823041"/>
                <a:ext cx="2772229" cy="914353"/>
              </a:xfrm>
              <a:prstGeom prst="rect">
                <a:avLst/>
              </a:prstGeom>
              <a:noFill/>
            </p:spPr>
            <p:txBody>
              <a:bodyPr>
                <a:spAutoFit/>
              </a:bodyPr>
              <a:lstStyle/>
              <a:p>
                <a:pPr algn="r">
                  <a:defRPr/>
                </a:pPr>
                <a:r>
                  <a:rPr lang="en-US" sz="900" b="1" spc="-100" dirty="0">
                    <a:solidFill>
                      <a:schemeClr val="tx1">
                        <a:lumMod val="75000"/>
                        <a:lumOff val="25000"/>
                      </a:schemeClr>
                    </a:solidFill>
                  </a:rPr>
                  <a:t>Foundational</a:t>
                </a:r>
              </a:p>
              <a:p>
                <a:pPr algn="r">
                  <a:defRPr/>
                </a:pPr>
                <a:r>
                  <a:rPr lang="en-US" sz="900" b="1" spc="-100" dirty="0">
                    <a:solidFill>
                      <a:schemeClr val="tx1">
                        <a:lumMod val="75000"/>
                        <a:lumOff val="25000"/>
                      </a:schemeClr>
                    </a:solidFill>
                  </a:rPr>
                  <a:t>Capabilities</a:t>
                </a:r>
              </a:p>
            </p:txBody>
          </p:sp>
        </p:grpSp>
        <p:cxnSp>
          <p:nvCxnSpPr>
            <p:cNvPr id="103" name="Straight Arrow Connector 102"/>
            <p:cNvCxnSpPr/>
            <p:nvPr/>
          </p:nvCxnSpPr>
          <p:spPr>
            <a:xfrm>
              <a:off x="3125862" y="5256349"/>
              <a:ext cx="6780138" cy="0"/>
            </a:xfrm>
            <a:prstGeom prst="straightConnector1">
              <a:avLst/>
            </a:prstGeom>
            <a:ln w="19050">
              <a:solidFill>
                <a:srgbClr val="DD8047"/>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60430" name="Group 11"/>
            <p:cNvGrpSpPr>
              <a:grpSpLocks/>
            </p:cNvGrpSpPr>
            <p:nvPr/>
          </p:nvGrpSpPr>
          <p:grpSpPr bwMode="auto">
            <a:xfrm>
              <a:off x="135007" y="3596300"/>
              <a:ext cx="9542393" cy="1248297"/>
              <a:chOff x="-1496229" y="3020802"/>
              <a:chExt cx="10564029" cy="1101438"/>
            </a:xfrm>
          </p:grpSpPr>
          <p:grpSp>
            <p:nvGrpSpPr>
              <p:cNvPr id="60446" name="Group 10"/>
              <p:cNvGrpSpPr>
                <a:grpSpLocks/>
              </p:cNvGrpSpPr>
              <p:nvPr/>
            </p:nvGrpSpPr>
            <p:grpSpPr bwMode="auto">
              <a:xfrm>
                <a:off x="1735982" y="3020802"/>
                <a:ext cx="7331818" cy="1094000"/>
                <a:chOff x="1735982" y="3020802"/>
                <a:chExt cx="7331818" cy="1094000"/>
              </a:xfrm>
            </p:grpSpPr>
            <p:sp>
              <p:nvSpPr>
                <p:cNvPr id="118" name="Rectangle 117"/>
                <p:cNvSpPr/>
                <p:nvPr/>
              </p:nvSpPr>
              <p:spPr>
                <a:xfrm>
                  <a:off x="1733613" y="3049269"/>
                  <a:ext cx="1237468" cy="1028159"/>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119" name="Rectangle 118"/>
                <p:cNvSpPr/>
                <p:nvPr/>
              </p:nvSpPr>
              <p:spPr>
                <a:xfrm>
                  <a:off x="2966305" y="3049269"/>
                  <a:ext cx="1232691" cy="1028159"/>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120" name="Rectangle 119"/>
                <p:cNvSpPr/>
                <p:nvPr/>
              </p:nvSpPr>
              <p:spPr>
                <a:xfrm>
                  <a:off x="4198996" y="3049269"/>
                  <a:ext cx="1213580" cy="1028159"/>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121" name="Rectangle 120"/>
                <p:cNvSpPr/>
                <p:nvPr/>
              </p:nvSpPr>
              <p:spPr>
                <a:xfrm>
                  <a:off x="5412575" y="3049269"/>
                  <a:ext cx="1218356" cy="1028159"/>
                </a:xfrm>
                <a:prstGeom prst="rect">
                  <a:avLst/>
                </a:prstGeom>
                <a:solidFill>
                  <a:srgbClr val="FFCC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122" name="Rectangle 121"/>
                <p:cNvSpPr/>
                <p:nvPr/>
              </p:nvSpPr>
              <p:spPr>
                <a:xfrm>
                  <a:off x="6626155" y="3049269"/>
                  <a:ext cx="1223135" cy="1028159"/>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123" name="Rectangle 122"/>
                <p:cNvSpPr/>
                <p:nvPr/>
              </p:nvSpPr>
              <p:spPr>
                <a:xfrm>
                  <a:off x="7849290" y="3049269"/>
                  <a:ext cx="1194468" cy="1028159"/>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solidFill>
                      <a:prstClr val="white"/>
                    </a:solidFill>
                  </a:endParaRPr>
                </a:p>
              </p:txBody>
            </p:sp>
            <p:sp>
              <p:nvSpPr>
                <p:cNvPr id="124" name="TextBox 123"/>
                <p:cNvSpPr txBox="1"/>
                <p:nvPr/>
              </p:nvSpPr>
              <p:spPr>
                <a:xfrm>
                  <a:off x="2975860" y="3021798"/>
                  <a:ext cx="1223135" cy="1004613"/>
                </a:xfrm>
                <a:prstGeom prst="rect">
                  <a:avLst/>
                </a:prstGeom>
                <a:noFill/>
              </p:spPr>
              <p:txBody>
                <a:bodyPr>
                  <a:spAutoFit/>
                </a:bodyPr>
                <a:lstStyle/>
                <a:p>
                  <a:pPr algn="ctr">
                    <a:defRPr/>
                  </a:pPr>
                  <a:r>
                    <a:rPr lang="en-US" sz="500" dirty="0">
                      <a:solidFill>
                        <a:schemeClr val="bg1">
                          <a:lumMod val="95000"/>
                        </a:schemeClr>
                      </a:solidFill>
                    </a:rPr>
                    <a:t>Chronic</a:t>
                  </a:r>
                </a:p>
                <a:p>
                  <a:pPr algn="ctr">
                    <a:defRPr/>
                  </a:pPr>
                  <a:r>
                    <a:rPr lang="en-US" sz="500" dirty="0">
                      <a:solidFill>
                        <a:schemeClr val="bg1">
                          <a:lumMod val="95000"/>
                        </a:schemeClr>
                      </a:solidFill>
                    </a:rPr>
                    <a:t>Disease&amp; Injury Prev</a:t>
                  </a:r>
                </a:p>
              </p:txBody>
            </p:sp>
            <p:sp>
              <p:nvSpPr>
                <p:cNvPr id="125" name="TextBox 14"/>
                <p:cNvSpPr txBox="1"/>
                <p:nvPr/>
              </p:nvSpPr>
              <p:spPr>
                <a:xfrm>
                  <a:off x="1747945" y="3021798"/>
                  <a:ext cx="1223135" cy="804477"/>
                </a:xfrm>
                <a:prstGeom prst="rect">
                  <a:avLst/>
                </a:prstGeom>
                <a:noFill/>
              </p:spPr>
              <p:txBody>
                <a:bodyPr>
                  <a:spAutoFit/>
                </a:bodyPr>
                <a:lstStyle/>
                <a:p>
                  <a:pPr algn="ctr">
                    <a:defRPr/>
                  </a:pPr>
                  <a:r>
                    <a:rPr lang="en-US" sz="500" dirty="0">
                      <a:solidFill>
                        <a:schemeClr val="bg1">
                          <a:lumMod val="95000"/>
                        </a:schemeClr>
                      </a:solidFill>
                    </a:rPr>
                    <a:t>Com</a:t>
                  </a:r>
                </a:p>
                <a:p>
                  <a:pPr algn="ctr">
                    <a:defRPr/>
                  </a:pPr>
                  <a:r>
                    <a:rPr lang="en-US" sz="500" dirty="0">
                      <a:solidFill>
                        <a:schemeClr val="bg1">
                          <a:lumMod val="95000"/>
                        </a:schemeClr>
                      </a:solidFill>
                    </a:rPr>
                    <a:t>Disease</a:t>
                  </a:r>
                </a:p>
                <a:p>
                  <a:pPr algn="ctr">
                    <a:defRPr/>
                  </a:pPr>
                  <a:r>
                    <a:rPr lang="en-US" sz="500" dirty="0">
                      <a:solidFill>
                        <a:schemeClr val="bg1">
                          <a:lumMod val="95000"/>
                        </a:schemeClr>
                      </a:solidFill>
                    </a:rPr>
                    <a:t>Control</a:t>
                  </a:r>
                </a:p>
              </p:txBody>
            </p:sp>
            <p:sp>
              <p:nvSpPr>
                <p:cNvPr id="126" name="TextBox 125"/>
                <p:cNvSpPr txBox="1"/>
                <p:nvPr/>
              </p:nvSpPr>
              <p:spPr>
                <a:xfrm>
                  <a:off x="5345685" y="3021798"/>
                  <a:ext cx="1290026" cy="1004613"/>
                </a:xfrm>
                <a:prstGeom prst="rect">
                  <a:avLst/>
                </a:prstGeom>
                <a:noFill/>
              </p:spPr>
              <p:txBody>
                <a:bodyPr>
                  <a:spAutoFit/>
                </a:bodyPr>
                <a:lstStyle/>
                <a:p>
                  <a:pPr algn="ctr">
                    <a:defRPr/>
                  </a:pPr>
                  <a:r>
                    <a:rPr lang="en-US" sz="500" dirty="0">
                      <a:solidFill>
                        <a:schemeClr val="tx1">
                          <a:lumMod val="65000"/>
                          <a:lumOff val="35000"/>
                        </a:schemeClr>
                      </a:solidFill>
                    </a:rPr>
                    <a:t>Maternal</a:t>
                  </a:r>
                </a:p>
                <a:p>
                  <a:pPr algn="ctr">
                    <a:defRPr/>
                  </a:pPr>
                  <a:r>
                    <a:rPr lang="en-US" sz="500" dirty="0">
                      <a:solidFill>
                        <a:schemeClr val="tx1">
                          <a:lumMod val="65000"/>
                          <a:lumOff val="35000"/>
                        </a:schemeClr>
                      </a:solidFill>
                    </a:rPr>
                    <a:t>Child</a:t>
                  </a:r>
                </a:p>
                <a:p>
                  <a:pPr algn="ctr">
                    <a:defRPr/>
                  </a:pPr>
                  <a:r>
                    <a:rPr lang="en-US" sz="500" dirty="0">
                      <a:solidFill>
                        <a:schemeClr val="tx1">
                          <a:lumMod val="65000"/>
                          <a:lumOff val="35000"/>
                        </a:schemeClr>
                      </a:solidFill>
                    </a:rPr>
                    <a:t>Family</a:t>
                  </a:r>
                </a:p>
                <a:p>
                  <a:pPr algn="ctr">
                    <a:defRPr/>
                  </a:pPr>
                  <a:r>
                    <a:rPr lang="en-US" sz="500" dirty="0">
                      <a:solidFill>
                        <a:schemeClr val="tx1">
                          <a:lumMod val="65000"/>
                          <a:lumOff val="35000"/>
                        </a:schemeClr>
                      </a:solidFill>
                    </a:rPr>
                    <a:t>Health</a:t>
                  </a:r>
                </a:p>
              </p:txBody>
            </p:sp>
            <p:sp>
              <p:nvSpPr>
                <p:cNvPr id="127" name="TextBox 16"/>
                <p:cNvSpPr txBox="1"/>
                <p:nvPr/>
              </p:nvSpPr>
              <p:spPr>
                <a:xfrm>
                  <a:off x="4189440" y="3021798"/>
                  <a:ext cx="1218356" cy="804477"/>
                </a:xfrm>
                <a:prstGeom prst="rect">
                  <a:avLst/>
                </a:prstGeom>
                <a:noFill/>
              </p:spPr>
              <p:txBody>
                <a:bodyPr>
                  <a:spAutoFit/>
                </a:bodyPr>
                <a:lstStyle/>
                <a:p>
                  <a:pPr algn="ctr">
                    <a:defRPr/>
                  </a:pPr>
                  <a:r>
                    <a:rPr lang="en-US" sz="500" dirty="0">
                      <a:solidFill>
                        <a:schemeClr val="tx1">
                          <a:lumMod val="65000"/>
                          <a:lumOff val="35000"/>
                        </a:schemeClr>
                      </a:solidFill>
                    </a:rPr>
                    <a:t>Env</a:t>
                  </a:r>
                </a:p>
                <a:p>
                  <a:pPr algn="ctr">
                    <a:defRPr/>
                  </a:pPr>
                  <a:r>
                    <a:rPr lang="en-US" sz="500" dirty="0">
                      <a:solidFill>
                        <a:schemeClr val="tx1">
                          <a:lumMod val="65000"/>
                          <a:lumOff val="35000"/>
                        </a:schemeClr>
                      </a:solidFill>
                    </a:rPr>
                    <a:t>Public Health</a:t>
                  </a:r>
                </a:p>
              </p:txBody>
            </p:sp>
            <p:sp>
              <p:nvSpPr>
                <p:cNvPr id="128" name="TextBox 127"/>
                <p:cNvSpPr txBox="1"/>
                <p:nvPr/>
              </p:nvSpPr>
              <p:spPr>
                <a:xfrm>
                  <a:off x="6626155" y="3021798"/>
                  <a:ext cx="1223135" cy="1004613"/>
                </a:xfrm>
                <a:prstGeom prst="rect">
                  <a:avLst/>
                </a:prstGeom>
                <a:noFill/>
              </p:spPr>
              <p:txBody>
                <a:bodyPr>
                  <a:spAutoFit/>
                </a:bodyPr>
                <a:lstStyle/>
                <a:p>
                  <a:pPr algn="ctr">
                    <a:defRPr/>
                  </a:pPr>
                  <a:r>
                    <a:rPr lang="en-US" sz="500" dirty="0">
                      <a:solidFill>
                        <a:schemeClr val="bg1">
                          <a:lumMod val="95000"/>
                        </a:schemeClr>
                      </a:solidFill>
                    </a:rPr>
                    <a:t>Access to</a:t>
                  </a:r>
                </a:p>
                <a:p>
                  <a:pPr algn="ctr">
                    <a:defRPr/>
                  </a:pPr>
                  <a:r>
                    <a:rPr lang="en-US" sz="500" dirty="0">
                      <a:solidFill>
                        <a:schemeClr val="bg1">
                          <a:lumMod val="95000"/>
                        </a:schemeClr>
                      </a:solidFill>
                    </a:rPr>
                    <a:t>Clinical Care</a:t>
                  </a:r>
                </a:p>
              </p:txBody>
            </p:sp>
            <p:sp>
              <p:nvSpPr>
                <p:cNvPr id="129" name="TextBox 128"/>
                <p:cNvSpPr txBox="1"/>
                <p:nvPr/>
              </p:nvSpPr>
              <p:spPr>
                <a:xfrm>
                  <a:off x="7849290" y="3021798"/>
                  <a:ext cx="1218356" cy="604338"/>
                </a:xfrm>
                <a:prstGeom prst="rect">
                  <a:avLst/>
                </a:prstGeom>
                <a:noFill/>
              </p:spPr>
              <p:txBody>
                <a:bodyPr>
                  <a:spAutoFit/>
                </a:bodyPr>
                <a:lstStyle/>
                <a:p>
                  <a:pPr algn="ctr">
                    <a:defRPr/>
                  </a:pPr>
                  <a:r>
                    <a:rPr lang="en-US" sz="500" dirty="0">
                      <a:solidFill>
                        <a:schemeClr val="bg1">
                          <a:lumMod val="95000"/>
                        </a:schemeClr>
                      </a:solidFill>
                    </a:rPr>
                    <a:t>Vital</a:t>
                  </a:r>
                </a:p>
                <a:p>
                  <a:pPr algn="ctr">
                    <a:defRPr/>
                  </a:pPr>
                  <a:r>
                    <a:rPr lang="en-US" sz="500" dirty="0">
                      <a:solidFill>
                        <a:schemeClr val="bg1">
                          <a:lumMod val="95000"/>
                        </a:schemeClr>
                      </a:solidFill>
                    </a:rPr>
                    <a:t>Records</a:t>
                  </a:r>
                </a:p>
              </p:txBody>
            </p:sp>
          </p:grpSp>
          <p:sp>
            <p:nvSpPr>
              <p:cNvPr id="117" name="TextBox 116"/>
              <p:cNvSpPr txBox="1"/>
              <p:nvPr/>
            </p:nvSpPr>
            <p:spPr>
              <a:xfrm>
                <a:off x="-1496229" y="3210163"/>
                <a:ext cx="3311064" cy="910431"/>
              </a:xfrm>
              <a:prstGeom prst="rect">
                <a:avLst/>
              </a:prstGeom>
              <a:noFill/>
            </p:spPr>
            <p:txBody>
              <a:bodyPr lIns="45720" rIns="45720">
                <a:spAutoFit/>
              </a:bodyPr>
              <a:lstStyle/>
              <a:p>
                <a:pPr algn="r">
                  <a:defRPr/>
                </a:pPr>
                <a:r>
                  <a:rPr lang="en-US" sz="900" b="1" spc="-100" dirty="0">
                    <a:solidFill>
                      <a:schemeClr val="tx1">
                        <a:lumMod val="75000"/>
                        <a:lumOff val="25000"/>
                      </a:schemeClr>
                    </a:solidFill>
                  </a:rPr>
                  <a:t>Foundational</a:t>
                </a:r>
              </a:p>
              <a:p>
                <a:pPr algn="r">
                  <a:defRPr/>
                </a:pPr>
                <a:r>
                  <a:rPr lang="en-US" sz="900" b="1" spc="-100" dirty="0">
                    <a:solidFill>
                      <a:schemeClr val="tx1">
                        <a:lumMod val="75000"/>
                        <a:lumOff val="25000"/>
                      </a:schemeClr>
                    </a:solidFill>
                  </a:rPr>
                  <a:t>Programs</a:t>
                </a:r>
              </a:p>
            </p:txBody>
          </p:sp>
        </p:grpSp>
        <p:sp>
          <p:nvSpPr>
            <p:cNvPr id="105" name="Rectangle 104"/>
            <p:cNvSpPr/>
            <p:nvPr/>
          </p:nvSpPr>
          <p:spPr>
            <a:xfrm>
              <a:off x="8572413" y="1765055"/>
              <a:ext cx="1104847" cy="1845717"/>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06" name="Rectangle 105"/>
            <p:cNvSpPr/>
            <p:nvPr/>
          </p:nvSpPr>
          <p:spPr>
            <a:xfrm>
              <a:off x="7467566" y="-925685"/>
              <a:ext cx="1104847" cy="4536457"/>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07" name="Rectangle 106"/>
            <p:cNvSpPr/>
            <p:nvPr/>
          </p:nvSpPr>
          <p:spPr>
            <a:xfrm>
              <a:off x="6362719" y="-1677315"/>
              <a:ext cx="1104847" cy="5288087"/>
            </a:xfrm>
            <a:prstGeom prst="rec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08" name="Rectangle 107"/>
            <p:cNvSpPr/>
            <p:nvPr/>
          </p:nvSpPr>
          <p:spPr>
            <a:xfrm>
              <a:off x="5253557" y="-925685"/>
              <a:ext cx="1109162" cy="4536457"/>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09" name="Rectangle 108"/>
            <p:cNvSpPr/>
            <p:nvPr/>
          </p:nvSpPr>
          <p:spPr>
            <a:xfrm>
              <a:off x="4148710" y="17186"/>
              <a:ext cx="1104847" cy="3593585"/>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10" name="Rectangle 109"/>
            <p:cNvSpPr/>
            <p:nvPr/>
          </p:nvSpPr>
          <p:spPr>
            <a:xfrm>
              <a:off x="3043863" y="-1677315"/>
              <a:ext cx="1104847" cy="5288087"/>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sp>
          <p:nvSpPr>
            <p:cNvPr id="111" name="TextBox 110"/>
            <p:cNvSpPr txBox="1"/>
            <p:nvPr/>
          </p:nvSpPr>
          <p:spPr>
            <a:xfrm>
              <a:off x="639955" y="533097"/>
              <a:ext cx="2485906" cy="1423202"/>
            </a:xfrm>
            <a:prstGeom prst="rect">
              <a:avLst/>
            </a:prstGeom>
            <a:noFill/>
          </p:spPr>
          <p:txBody>
            <a:bodyPr>
              <a:spAutoFit/>
            </a:bodyPr>
            <a:lstStyle/>
            <a:p>
              <a:pPr algn="r">
                <a:defRPr/>
              </a:pPr>
              <a:r>
                <a:rPr lang="en-US" sz="900" b="1" spc="-100" dirty="0">
                  <a:solidFill>
                    <a:schemeClr val="tx1">
                      <a:lumMod val="75000"/>
                      <a:lumOff val="25000"/>
                    </a:schemeClr>
                  </a:solidFill>
                </a:rPr>
                <a:t>Additional </a:t>
              </a:r>
            </a:p>
            <a:p>
              <a:pPr algn="r">
                <a:defRPr/>
              </a:pPr>
              <a:r>
                <a:rPr lang="en-US" sz="900" b="1" spc="-100" dirty="0">
                  <a:solidFill>
                    <a:schemeClr val="tx1">
                      <a:lumMod val="75000"/>
                      <a:lumOff val="25000"/>
                    </a:schemeClr>
                  </a:solidFill>
                </a:rPr>
                <a:t>Important</a:t>
              </a:r>
            </a:p>
            <a:p>
              <a:pPr algn="r">
                <a:defRPr/>
              </a:pPr>
              <a:r>
                <a:rPr lang="en-US" sz="900" b="1" spc="-100" dirty="0">
                  <a:solidFill>
                    <a:schemeClr val="tx1">
                      <a:lumMod val="75000"/>
                      <a:lumOff val="25000"/>
                    </a:schemeClr>
                  </a:solidFill>
                </a:rPr>
                <a:t>Services</a:t>
              </a:r>
            </a:p>
          </p:txBody>
        </p:sp>
        <p:cxnSp>
          <p:nvCxnSpPr>
            <p:cNvPr id="112" name="Straight Connector 111"/>
            <p:cNvCxnSpPr/>
            <p:nvPr/>
          </p:nvCxnSpPr>
          <p:spPr>
            <a:xfrm>
              <a:off x="3030914" y="3610772"/>
              <a:ext cx="6646347"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0439" name="Group 40"/>
            <p:cNvGrpSpPr>
              <a:grpSpLocks/>
            </p:cNvGrpSpPr>
            <p:nvPr/>
          </p:nvGrpSpPr>
          <p:grpSpPr bwMode="auto">
            <a:xfrm>
              <a:off x="2937295" y="3609846"/>
              <a:ext cx="6740104" cy="4733073"/>
              <a:chOff x="1605885" y="3047998"/>
              <a:chExt cx="7437358" cy="4444402"/>
            </a:xfrm>
          </p:grpSpPr>
          <p:sp>
            <p:nvSpPr>
              <p:cNvPr id="114" name="TextBox 113"/>
              <p:cNvSpPr txBox="1"/>
              <p:nvPr/>
            </p:nvSpPr>
            <p:spPr>
              <a:xfrm>
                <a:off x="1605885" y="6885218"/>
                <a:ext cx="7399283" cy="607182"/>
              </a:xfrm>
              <a:prstGeom prst="rect">
                <a:avLst/>
              </a:prstGeom>
              <a:noFill/>
              <a:ln w="12700">
                <a:noFill/>
              </a:ln>
              <a:effectLst>
                <a:glow rad="101600">
                  <a:srgbClr val="C00000">
                    <a:alpha val="40000"/>
                  </a:srgbClr>
                </a:glow>
              </a:effectLst>
            </p:spPr>
            <p:txBody>
              <a:bodyPr>
                <a:spAutoFit/>
              </a:bodyPr>
              <a:lstStyle/>
              <a:p>
                <a:pPr algn="ctr">
                  <a:defRPr/>
                </a:pPr>
                <a:r>
                  <a:rPr lang="en-US" sz="900" b="1" dirty="0">
                    <a:solidFill>
                      <a:schemeClr val="tx1">
                        <a:lumMod val="75000"/>
                        <a:lumOff val="25000"/>
                      </a:schemeClr>
                    </a:solidFill>
                  </a:rPr>
                  <a:t>FOUNDATIONAL PUBLIC HEALTH SERVICES</a:t>
                </a:r>
              </a:p>
            </p:txBody>
          </p:sp>
          <p:sp>
            <p:nvSpPr>
              <p:cNvPr id="115" name="Rectangle 114"/>
              <p:cNvSpPr/>
              <p:nvPr/>
            </p:nvSpPr>
            <p:spPr>
              <a:xfrm>
                <a:off x="1728042" y="3047998"/>
                <a:ext cx="7315201" cy="3701261"/>
              </a:xfrm>
              <a:prstGeom prst="rect">
                <a:avLst/>
              </a:prstGeom>
              <a:noFill/>
              <a:ln>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600" dirty="0"/>
              </a:p>
            </p:txBody>
          </p:sp>
        </p:grpSp>
      </p:grpSp>
      <p:sp>
        <p:nvSpPr>
          <p:cNvPr id="147" name="TextBox 146"/>
          <p:cNvSpPr txBox="1"/>
          <p:nvPr/>
        </p:nvSpPr>
        <p:spPr>
          <a:xfrm>
            <a:off x="8115300" y="4975225"/>
            <a:ext cx="404813" cy="268288"/>
          </a:xfrm>
          <a:prstGeom prst="rect">
            <a:avLst/>
          </a:prstGeom>
          <a:noFill/>
        </p:spPr>
        <p:txBody>
          <a:bodyPr lIns="82039" tIns="41020" rIns="82039" bIns="41020">
            <a:spAutoFit/>
          </a:bodyPr>
          <a:lstStyle/>
          <a:p>
            <a:pPr algn="ctr">
              <a:defRPr/>
            </a:pPr>
            <a:r>
              <a:rPr lang="en-US" sz="400" dirty="0">
                <a:solidFill>
                  <a:schemeClr val="bg1">
                    <a:lumMod val="95000"/>
                  </a:schemeClr>
                </a:solidFill>
              </a:rPr>
              <a:t>Emer</a:t>
            </a:r>
          </a:p>
          <a:p>
            <a:pPr algn="ctr">
              <a:defRPr/>
            </a:pPr>
            <a:r>
              <a:rPr lang="en-US" sz="400" dirty="0">
                <a:solidFill>
                  <a:schemeClr val="bg1">
                    <a:lumMod val="95000"/>
                  </a:schemeClr>
                </a:solidFill>
              </a:rPr>
              <a:t>Med</a:t>
            </a:r>
          </a:p>
          <a:p>
            <a:pPr algn="ctr">
              <a:defRPr/>
            </a:pPr>
            <a:r>
              <a:rPr lang="en-US" sz="400" dirty="0">
                <a:solidFill>
                  <a:schemeClr val="bg1">
                    <a:lumMod val="95000"/>
                  </a:schemeClr>
                </a:solidFill>
              </a:rPr>
              <a:t>Services</a:t>
            </a:r>
          </a:p>
        </p:txBody>
      </p:sp>
      <p:sp>
        <p:nvSpPr>
          <p:cNvPr id="148" name="TextBox 147"/>
          <p:cNvSpPr txBox="1"/>
          <p:nvPr/>
        </p:nvSpPr>
        <p:spPr>
          <a:xfrm>
            <a:off x="8393113" y="4975225"/>
            <a:ext cx="404812" cy="144463"/>
          </a:xfrm>
          <a:prstGeom prst="rect">
            <a:avLst/>
          </a:prstGeom>
          <a:noFill/>
        </p:spPr>
        <p:txBody>
          <a:bodyPr lIns="82039" tIns="41020" rIns="82039" bIns="41020">
            <a:spAutoFit/>
          </a:bodyPr>
          <a:lstStyle/>
          <a:p>
            <a:pPr algn="ctr">
              <a:defRPr/>
            </a:pPr>
            <a:r>
              <a:rPr lang="en-US" sz="400" dirty="0">
                <a:solidFill>
                  <a:schemeClr val="bg1">
                    <a:lumMod val="95000"/>
                  </a:schemeClr>
                </a:solidFill>
              </a:rPr>
              <a:t>Hospital</a:t>
            </a:r>
          </a:p>
        </p:txBody>
      </p:sp>
      <p:sp>
        <p:nvSpPr>
          <p:cNvPr id="149" name="TextBox 148"/>
          <p:cNvSpPr txBox="1"/>
          <p:nvPr/>
        </p:nvSpPr>
        <p:spPr>
          <a:xfrm>
            <a:off x="8659813" y="4975225"/>
            <a:ext cx="404812" cy="206375"/>
          </a:xfrm>
          <a:prstGeom prst="rect">
            <a:avLst/>
          </a:prstGeom>
          <a:noFill/>
        </p:spPr>
        <p:txBody>
          <a:bodyPr lIns="82039" tIns="41020" rIns="82039" bIns="41020">
            <a:spAutoFit/>
          </a:bodyPr>
          <a:lstStyle/>
          <a:p>
            <a:pPr algn="ctr">
              <a:defRPr/>
            </a:pPr>
            <a:r>
              <a:rPr lang="en-US" sz="400" dirty="0">
                <a:solidFill>
                  <a:schemeClr val="bg1">
                    <a:lumMod val="95000"/>
                  </a:schemeClr>
                </a:solidFill>
              </a:rPr>
              <a:t>Health</a:t>
            </a:r>
          </a:p>
          <a:p>
            <a:pPr algn="ctr">
              <a:defRPr/>
            </a:pPr>
            <a:r>
              <a:rPr lang="en-US" sz="400" dirty="0">
                <a:solidFill>
                  <a:schemeClr val="bg1">
                    <a:lumMod val="95000"/>
                  </a:schemeClr>
                </a:solidFill>
              </a:rPr>
              <a:t>Clinics</a:t>
            </a:r>
          </a:p>
        </p:txBody>
      </p:sp>
      <p:sp>
        <p:nvSpPr>
          <p:cNvPr id="2" name="Down Arrow 1"/>
          <p:cNvSpPr/>
          <p:nvPr/>
        </p:nvSpPr>
        <p:spPr>
          <a:xfrm rot="1907031">
            <a:off x="3025775" y="1266825"/>
            <a:ext cx="485775" cy="16525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Down Arrow 2"/>
          <p:cNvSpPr/>
          <p:nvPr/>
        </p:nvSpPr>
        <p:spPr>
          <a:xfrm>
            <a:off x="4316413" y="1447800"/>
            <a:ext cx="484187" cy="1335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 name="Down Arrow 3"/>
          <p:cNvSpPr/>
          <p:nvPr/>
        </p:nvSpPr>
        <p:spPr>
          <a:xfrm rot="18620874">
            <a:off x="5471319" y="1167606"/>
            <a:ext cx="484188" cy="14065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3" name="Rectangle 2"/>
          <p:cNvSpPr txBox="1">
            <a:spLocks noChangeArrowheads="1"/>
          </p:cNvSpPr>
          <p:nvPr/>
        </p:nvSpPr>
        <p:spPr bwMode="auto">
          <a:xfrm>
            <a:off x="541833" y="152400"/>
            <a:ext cx="8610600" cy="990600"/>
          </a:xfrm>
          <a:prstGeom prst="rect">
            <a:avLst/>
          </a:prstGeom>
          <a:noFill/>
          <a:ln w="9525">
            <a:noFill/>
            <a:miter lim="800000"/>
            <a:headEnd/>
            <a:tailEnd/>
          </a:ln>
        </p:spPr>
        <p:txBody>
          <a:bodyPr lIns="82002" tIns="41000" rIns="82002" bIns="41000" anchor="ctr"/>
          <a:lstStyle/>
          <a:p>
            <a:pPr>
              <a:defRPr/>
            </a:pPr>
            <a:r>
              <a:rPr lang="en-US" sz="3200" dirty="0" smtClean="0">
                <a:solidFill>
                  <a:schemeClr val="tx1">
                    <a:lumMod val="65000"/>
                    <a:lumOff val="35000"/>
                  </a:schemeClr>
                </a:solidFill>
                <a:latin typeface="+mj-lt"/>
                <a:ea typeface="+mj-ea"/>
                <a:cs typeface="+mj-cs"/>
              </a:rPr>
              <a:t>Health Departments Do More Than the </a:t>
            </a:r>
            <a:r>
              <a:rPr lang="en-US" sz="3200" dirty="0">
                <a:solidFill>
                  <a:schemeClr val="tx1">
                    <a:lumMod val="65000"/>
                    <a:lumOff val="35000"/>
                  </a:schemeClr>
                </a:solidFill>
                <a:latin typeface="+mj-lt"/>
                <a:ea typeface="+mj-ea"/>
                <a:cs typeface="+mj-cs"/>
              </a:rPr>
              <a:t>FPHS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solidFill>
                  <a:schemeClr val="tx1">
                    <a:lumMod val="65000"/>
                    <a:lumOff val="35000"/>
                  </a:schemeClr>
                </a:solidFill>
              </a:rPr>
              <a:t>Washington State – </a:t>
            </a:r>
            <a:br>
              <a:rPr lang="en-US" sz="3200" dirty="0">
                <a:solidFill>
                  <a:schemeClr val="tx1">
                    <a:lumMod val="65000"/>
                    <a:lumOff val="35000"/>
                  </a:schemeClr>
                </a:solidFill>
              </a:rPr>
            </a:br>
            <a:r>
              <a:rPr lang="en-US" sz="3200" dirty="0">
                <a:solidFill>
                  <a:schemeClr val="tx1">
                    <a:lumMod val="65000"/>
                    <a:lumOff val="35000"/>
                  </a:schemeClr>
                </a:solidFill>
              </a:rPr>
              <a:t>Conclusions &amp; Recommendations (Dec. 2014)</a:t>
            </a:r>
            <a:endParaRPr lang="en-US" sz="3000" dirty="0">
              <a:solidFill>
                <a:schemeClr val="tx1">
                  <a:lumMod val="65000"/>
                  <a:lumOff val="35000"/>
                </a:schemeClr>
              </a:solidFill>
            </a:endParaRPr>
          </a:p>
        </p:txBody>
      </p:sp>
      <p:sp>
        <p:nvSpPr>
          <p:cNvPr id="3" name="Content Placeholder 2"/>
          <p:cNvSpPr>
            <a:spLocks noGrp="1"/>
          </p:cNvSpPr>
          <p:nvPr>
            <p:ph sz="quarter" idx="1"/>
          </p:nvPr>
        </p:nvSpPr>
        <p:spPr/>
        <p:txBody>
          <a:bodyPr/>
          <a:lstStyle/>
          <a:p>
            <a:r>
              <a:rPr lang="en-US" sz="2400" dirty="0" smtClean="0">
                <a:solidFill>
                  <a:schemeClr val="tx1">
                    <a:lumMod val="65000"/>
                    <a:lumOff val="35000"/>
                  </a:schemeClr>
                </a:solidFill>
              </a:rPr>
              <a:t>Conclusions: $100M gap / shortfall in funding FPHS </a:t>
            </a:r>
          </a:p>
          <a:p>
            <a:r>
              <a:rPr lang="en-US" sz="2400" dirty="0" smtClean="0">
                <a:solidFill>
                  <a:schemeClr val="tx1">
                    <a:lumMod val="65000"/>
                    <a:lumOff val="35000"/>
                  </a:schemeClr>
                </a:solidFill>
              </a:rPr>
              <a:t>Recommendations</a:t>
            </a:r>
          </a:p>
          <a:p>
            <a:pPr lvl="1"/>
            <a:r>
              <a:rPr lang="en-US" sz="2400" dirty="0" smtClean="0">
                <a:solidFill>
                  <a:schemeClr val="tx1">
                    <a:lumMod val="65000"/>
                    <a:lumOff val="35000"/>
                  </a:schemeClr>
                </a:solidFill>
              </a:rPr>
              <a:t>State should fund FPHS with a statutorily-directed revenues placed in a dedicated account</a:t>
            </a:r>
          </a:p>
          <a:p>
            <a:pPr lvl="1"/>
            <a:r>
              <a:rPr lang="en-US" sz="2400" dirty="0" smtClean="0">
                <a:solidFill>
                  <a:schemeClr val="tx1">
                    <a:lumMod val="65000"/>
                    <a:lumOff val="35000"/>
                  </a:schemeClr>
                </a:solidFill>
              </a:rPr>
              <a:t>Allocations </a:t>
            </a:r>
            <a:r>
              <a:rPr lang="en-US" sz="2400" dirty="0">
                <a:solidFill>
                  <a:schemeClr val="tx1">
                    <a:lumMod val="65000"/>
                    <a:lumOff val="35000"/>
                  </a:schemeClr>
                </a:solidFill>
              </a:rPr>
              <a:t>should be determined between state and local </a:t>
            </a:r>
            <a:r>
              <a:rPr lang="en-US" sz="2400" dirty="0" smtClean="0">
                <a:solidFill>
                  <a:schemeClr val="tx1">
                    <a:lumMod val="65000"/>
                    <a:lumOff val="35000"/>
                  </a:schemeClr>
                </a:solidFill>
              </a:rPr>
              <a:t>stakeholder</a:t>
            </a:r>
          </a:p>
          <a:p>
            <a:pPr lvl="1"/>
            <a:r>
              <a:rPr lang="en-US" sz="2400" dirty="0" smtClean="0">
                <a:solidFill>
                  <a:schemeClr val="tx1">
                    <a:lumMod val="65000"/>
                    <a:lumOff val="35000"/>
                  </a:schemeClr>
                </a:solidFill>
              </a:rPr>
              <a:t>Develop an accountability structure</a:t>
            </a:r>
          </a:p>
          <a:p>
            <a:pPr lvl="1"/>
            <a:r>
              <a:rPr lang="en-US" sz="2400" dirty="0" smtClean="0">
                <a:solidFill>
                  <a:schemeClr val="tx1">
                    <a:lumMod val="65000"/>
                    <a:lumOff val="35000"/>
                  </a:schemeClr>
                </a:solidFill>
              </a:rPr>
              <a:t>Local spending on AIS should be incentivized</a:t>
            </a:r>
          </a:p>
          <a:p>
            <a:pPr lvl="0">
              <a:buClr>
                <a:srgbClr val="DD8047"/>
              </a:buClr>
            </a:pPr>
            <a:endParaRPr lang="en-US" sz="2800" dirty="0">
              <a:solidFill>
                <a:srgbClr val="DD8047"/>
              </a:solidFill>
            </a:endParaRPr>
          </a:p>
          <a:p>
            <a:endParaRPr lang="en-US" sz="2800" dirty="0" smtClean="0"/>
          </a:p>
          <a:p>
            <a:endParaRPr lang="en-US" sz="2800" dirty="0" smtClean="0"/>
          </a:p>
          <a:p>
            <a:pPr marL="0" indent="0">
              <a:buNone/>
            </a:pPr>
            <a:endParaRPr lang="en-US" sz="2800" dirty="0" smtClean="0"/>
          </a:p>
        </p:txBody>
      </p:sp>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10</a:t>
            </a:r>
            <a:endParaRPr lang="en-US" dirty="0"/>
          </a:p>
        </p:txBody>
      </p:sp>
    </p:spTree>
    <p:extLst>
      <p:ext uri="{BB962C8B-B14F-4D97-AF65-F5344CB8AC3E}">
        <p14:creationId xmlns:p14="http://schemas.microsoft.com/office/powerpoint/2010/main" val="9771272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chemeClr val="tx1">
                    <a:lumMod val="65000"/>
                    <a:lumOff val="35000"/>
                  </a:schemeClr>
                </a:solidFill>
              </a:rPr>
              <a:t/>
            </a:r>
            <a:br>
              <a:rPr lang="en-US" sz="3200" dirty="0" smtClean="0">
                <a:solidFill>
                  <a:schemeClr val="tx1">
                    <a:lumMod val="65000"/>
                    <a:lumOff val="35000"/>
                  </a:schemeClr>
                </a:solidFill>
              </a:rPr>
            </a:br>
            <a:r>
              <a:rPr lang="en-US" sz="3200" dirty="0" smtClean="0">
                <a:solidFill>
                  <a:schemeClr val="tx1">
                    <a:lumMod val="65000"/>
                    <a:lumOff val="35000"/>
                  </a:schemeClr>
                </a:solidFill>
              </a:rPr>
              <a:t>Washington State – </a:t>
            </a:r>
            <a:br>
              <a:rPr lang="en-US" sz="3200" dirty="0" smtClean="0">
                <a:solidFill>
                  <a:schemeClr val="tx1">
                    <a:lumMod val="65000"/>
                    <a:lumOff val="35000"/>
                  </a:schemeClr>
                </a:solidFill>
              </a:rPr>
            </a:br>
            <a:r>
              <a:rPr lang="en-US" sz="3200" dirty="0" smtClean="0">
                <a:solidFill>
                  <a:schemeClr val="tx1">
                    <a:lumMod val="65000"/>
                    <a:lumOff val="35000"/>
                  </a:schemeClr>
                </a:solidFill>
              </a:rPr>
              <a:t>Conclusions &amp; Recommendations (Dec. 2014)</a:t>
            </a:r>
            <a:br>
              <a:rPr lang="en-US" sz="3200" dirty="0" smtClean="0">
                <a:solidFill>
                  <a:schemeClr val="tx1">
                    <a:lumMod val="65000"/>
                    <a:lumOff val="35000"/>
                  </a:schemeClr>
                </a:solidFill>
              </a:rPr>
            </a:br>
            <a:endParaRPr lang="en-US" sz="3000" dirty="0">
              <a:solidFill>
                <a:schemeClr val="tx1">
                  <a:lumMod val="65000"/>
                  <a:lumOff val="35000"/>
                </a:schemeClr>
              </a:solidFill>
            </a:endParaRPr>
          </a:p>
        </p:txBody>
      </p:sp>
      <p:sp>
        <p:nvSpPr>
          <p:cNvPr id="3" name="Content Placeholder 2"/>
          <p:cNvSpPr>
            <a:spLocks noGrp="1"/>
          </p:cNvSpPr>
          <p:nvPr>
            <p:ph sz="quarter" idx="1"/>
          </p:nvPr>
        </p:nvSpPr>
        <p:spPr/>
        <p:txBody>
          <a:bodyPr/>
          <a:lstStyle/>
          <a:p>
            <a:r>
              <a:rPr lang="en-US" sz="2400" dirty="0" smtClean="0">
                <a:solidFill>
                  <a:schemeClr val="tx1">
                    <a:lumMod val="65000"/>
                    <a:lumOff val="35000"/>
                  </a:schemeClr>
                </a:solidFill>
              </a:rPr>
              <a:t>Recommendations (continued)</a:t>
            </a:r>
          </a:p>
          <a:p>
            <a:pPr lvl="1"/>
            <a:r>
              <a:rPr lang="en-US" sz="2400" dirty="0" smtClean="0">
                <a:solidFill>
                  <a:schemeClr val="tx1">
                    <a:lumMod val="65000"/>
                    <a:lumOff val="35000"/>
                  </a:schemeClr>
                </a:solidFill>
              </a:rPr>
              <a:t>Tribal</a:t>
            </a:r>
            <a:r>
              <a:rPr lang="en-US" sz="2400" dirty="0"/>
              <a:t> public health, with support from the Department of Health, should convene a process to define how the </a:t>
            </a:r>
            <a:r>
              <a:rPr lang="en-US" sz="2400" i="1" dirty="0"/>
              <a:t>Foundational Public Health Services </a:t>
            </a:r>
            <a:r>
              <a:rPr lang="en-US" sz="2400" dirty="0"/>
              <a:t>funding and delivery framework will apply to tribal public health, and how tribal public health, the Department of Health, and local health jurisdictions can work together to serve all people in Washington</a:t>
            </a:r>
            <a:r>
              <a:rPr lang="en-US" sz="2400" dirty="0" smtClean="0">
                <a:solidFill>
                  <a:schemeClr val="tx1">
                    <a:lumMod val="65000"/>
                    <a:lumOff val="35000"/>
                  </a:schemeClr>
                </a:solidFill>
              </a:rPr>
              <a:t> </a:t>
            </a:r>
            <a:endParaRPr lang="en-US" sz="2800" dirty="0" smtClean="0">
              <a:solidFill>
                <a:srgbClr val="DD8047"/>
              </a:solidFill>
            </a:endParaRPr>
          </a:p>
          <a:p>
            <a:endParaRPr lang="en-US" sz="2800" dirty="0" smtClean="0"/>
          </a:p>
          <a:p>
            <a:endParaRPr lang="en-US" sz="2800" dirty="0" smtClean="0"/>
          </a:p>
          <a:p>
            <a:pPr marL="0" indent="0">
              <a:buNone/>
            </a:pPr>
            <a:endParaRPr lang="en-US" sz="2800" dirty="0" smtClean="0"/>
          </a:p>
        </p:txBody>
      </p:sp>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10</a:t>
            </a:r>
            <a:endParaRPr lang="en-US" dirty="0"/>
          </a:p>
        </p:txBody>
      </p:sp>
    </p:spTree>
    <p:extLst>
      <p:ext uri="{BB962C8B-B14F-4D97-AF65-F5344CB8AC3E}">
        <p14:creationId xmlns:p14="http://schemas.microsoft.com/office/powerpoint/2010/main" val="19302465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533400" y="1600200"/>
            <a:ext cx="8229600" cy="5257800"/>
          </a:xfrm>
          <a:prstGeom prst="rect">
            <a:avLst/>
          </a:prstGeom>
        </p:spPr>
        <p:txBody>
          <a:bodyPr/>
          <a:lstStyle>
            <a:lvl1pPr marL="286177" indent="-286177" algn="l" rtl="0" eaLnBrk="0" fontAlgn="base" hangingPunct="0">
              <a:spcBef>
                <a:spcPts val="628"/>
              </a:spcBef>
              <a:spcAft>
                <a:spcPct val="0"/>
              </a:spcAft>
              <a:buClr>
                <a:schemeClr val="accent2"/>
              </a:buClr>
              <a:buSzPct val="60000"/>
              <a:buFont typeface="Wingdings" pitchFamily="2" charset="2"/>
              <a:buChar char=""/>
              <a:defRPr sz="2700" kern="1200">
                <a:solidFill>
                  <a:schemeClr val="tx1"/>
                </a:solidFill>
                <a:latin typeface="+mn-lt"/>
                <a:ea typeface="+mn-ea"/>
                <a:cs typeface="+mn-cs"/>
              </a:defRPr>
            </a:lvl1pPr>
            <a:lvl2pPr marL="573779" indent="-244889" algn="l" rtl="0" eaLnBrk="0" fontAlgn="base" hangingPunct="0">
              <a:spcBef>
                <a:spcPts val="493"/>
              </a:spcBef>
              <a:spcAft>
                <a:spcPct val="0"/>
              </a:spcAft>
              <a:buClr>
                <a:schemeClr val="accent1"/>
              </a:buClr>
              <a:buSzPct val="70000"/>
              <a:buFont typeface="Wingdings 2" pitchFamily="18" charset="2"/>
              <a:buChar char=""/>
              <a:defRPr sz="2200" kern="1200">
                <a:solidFill>
                  <a:schemeClr val="tx1"/>
                </a:solidFill>
                <a:latin typeface="+mn-lt"/>
                <a:ea typeface="+mn-ea"/>
                <a:cs typeface="+mn-cs"/>
              </a:defRPr>
            </a:lvl2pPr>
            <a:lvl3pPr marL="820090" indent="-205023" algn="l" rtl="0" eaLnBrk="0" fontAlgn="base" hangingPunct="0">
              <a:spcBef>
                <a:spcPts val="450"/>
              </a:spcBef>
              <a:spcAft>
                <a:spcPct val="0"/>
              </a:spcAft>
              <a:buClr>
                <a:schemeClr val="accent2"/>
              </a:buClr>
              <a:buSzPct val="75000"/>
              <a:buFont typeface="Wingdings" pitchFamily="2" charset="2"/>
              <a:buChar char=""/>
              <a:defRPr sz="2000" kern="1200">
                <a:solidFill>
                  <a:schemeClr val="tx1"/>
                </a:solidFill>
                <a:latin typeface="+mn-lt"/>
                <a:ea typeface="+mn-ea"/>
                <a:cs typeface="+mn-cs"/>
              </a:defRPr>
            </a:lvl3pPr>
            <a:lvl4pPr marL="1230135" indent="-205023" algn="l" rtl="0" eaLnBrk="0" fontAlgn="base" hangingPunct="0">
              <a:spcBef>
                <a:spcPts val="359"/>
              </a:spcBef>
              <a:spcAft>
                <a:spcPct val="0"/>
              </a:spcAft>
              <a:buClr>
                <a:srgbClr val="EB641B"/>
              </a:buClr>
              <a:buSzPct val="75000"/>
              <a:buFont typeface="Wingdings" pitchFamily="2" charset="2"/>
              <a:buChar char=""/>
              <a:defRPr sz="1800" kern="1200">
                <a:solidFill>
                  <a:schemeClr val="tx1"/>
                </a:solidFill>
                <a:latin typeface="+mn-lt"/>
                <a:ea typeface="+mn-ea"/>
                <a:cs typeface="+mn-cs"/>
              </a:defRPr>
            </a:lvl4pPr>
            <a:lvl5pPr marL="1640180" indent="-205023" algn="l" rtl="0" eaLnBrk="0" fontAlgn="base" hangingPunct="0">
              <a:spcBef>
                <a:spcPts val="359"/>
              </a:spcBef>
              <a:spcAft>
                <a:spcPct val="0"/>
              </a:spcAft>
              <a:buClr>
                <a:srgbClr val="39639D"/>
              </a:buClr>
              <a:buSzPct val="65000"/>
              <a:buFont typeface="Wingdings" pitchFamily="2" charset="2"/>
              <a:buChar char=""/>
              <a:defRPr sz="1800" kern="1200">
                <a:solidFill>
                  <a:schemeClr val="tx1"/>
                </a:solidFill>
                <a:latin typeface="+mn-lt"/>
                <a:ea typeface="+mn-ea"/>
                <a:cs typeface="+mn-cs"/>
              </a:defRPr>
            </a:lvl5pPr>
            <a:lvl6pPr marL="1886208" indent="-205023" algn="l" rtl="0" eaLnBrk="1" latinLnBrk="0" hangingPunct="1">
              <a:spcBef>
                <a:spcPct val="20000"/>
              </a:spcBef>
              <a:buClr>
                <a:schemeClr val="accent1"/>
              </a:buClr>
              <a:buFont typeface="Wingdings"/>
              <a:buChar char="§"/>
              <a:defRPr kumimoji="0" sz="1600" kern="1200" baseline="0">
                <a:solidFill>
                  <a:schemeClr val="tx1"/>
                </a:solidFill>
                <a:latin typeface="+mn-lt"/>
                <a:ea typeface="+mn-ea"/>
                <a:cs typeface="+mn-cs"/>
              </a:defRPr>
            </a:lvl6pPr>
            <a:lvl7pPr marL="2132235" indent="-205023" algn="l" rtl="0" eaLnBrk="1" latinLnBrk="0" hangingPunct="1">
              <a:spcBef>
                <a:spcPct val="20000"/>
              </a:spcBef>
              <a:buClr>
                <a:schemeClr val="accent2"/>
              </a:buClr>
              <a:buFont typeface="Wingdings"/>
              <a:buChar char="§"/>
              <a:defRPr kumimoji="0" sz="1600" kern="1200" baseline="0">
                <a:solidFill>
                  <a:schemeClr val="tx1"/>
                </a:solidFill>
                <a:latin typeface="+mn-lt"/>
                <a:ea typeface="+mn-ea"/>
                <a:cs typeface="+mn-cs"/>
              </a:defRPr>
            </a:lvl7pPr>
            <a:lvl8pPr marL="2378263" indent="-205023" algn="l" rtl="0" eaLnBrk="1" latinLnBrk="0" hangingPunct="1">
              <a:spcBef>
                <a:spcPct val="20000"/>
              </a:spcBef>
              <a:buClr>
                <a:schemeClr val="accent3"/>
              </a:buClr>
              <a:buFont typeface="Wingdings"/>
              <a:buChar char="§"/>
              <a:defRPr kumimoji="0" sz="1600" kern="1200" baseline="0">
                <a:solidFill>
                  <a:schemeClr val="tx1"/>
                </a:solidFill>
                <a:latin typeface="+mn-lt"/>
                <a:ea typeface="+mn-ea"/>
                <a:cs typeface="+mn-cs"/>
              </a:defRPr>
            </a:lvl8pPr>
            <a:lvl9pPr marL="2624291" indent="-205023" algn="l" rtl="0" eaLnBrk="1" latinLnBrk="0" hangingPunct="1">
              <a:spcBef>
                <a:spcPct val="20000"/>
              </a:spcBef>
              <a:buClr>
                <a:schemeClr val="accent4"/>
              </a:buClr>
              <a:buFont typeface="Wingdings"/>
              <a:buChar char="§"/>
              <a:defRPr kumimoji="0" sz="1600" kern="1200" baseline="0">
                <a:solidFill>
                  <a:schemeClr val="tx1"/>
                </a:solidFill>
                <a:latin typeface="+mn-lt"/>
                <a:ea typeface="+mn-ea"/>
                <a:cs typeface="+mn-cs"/>
              </a:defRPr>
            </a:lvl9pPr>
          </a:lstStyle>
          <a:p>
            <a:pPr>
              <a:spcBef>
                <a:spcPts val="1200"/>
              </a:spcBef>
              <a:defRPr/>
            </a:pPr>
            <a:r>
              <a:rPr lang="en-US" sz="2400" dirty="0" smtClean="0">
                <a:solidFill>
                  <a:schemeClr val="tx1">
                    <a:lumMod val="65000"/>
                    <a:lumOff val="35000"/>
                  </a:schemeClr>
                </a:solidFill>
              </a:rPr>
              <a:t>Develop communication materials </a:t>
            </a:r>
          </a:p>
          <a:p>
            <a:pPr>
              <a:spcBef>
                <a:spcPts val="1200"/>
              </a:spcBef>
              <a:defRPr/>
            </a:pPr>
            <a:r>
              <a:rPr lang="en-US" sz="2400" dirty="0" smtClean="0">
                <a:solidFill>
                  <a:schemeClr val="tx1">
                    <a:lumMod val="65000"/>
                    <a:lumOff val="35000"/>
                  </a:schemeClr>
                </a:solidFill>
              </a:rPr>
              <a:t>Develop the allocation model and accountability structure</a:t>
            </a:r>
          </a:p>
          <a:p>
            <a:pPr>
              <a:spcBef>
                <a:spcPts val="1200"/>
              </a:spcBef>
              <a:defRPr/>
            </a:pPr>
            <a:r>
              <a:rPr lang="en-US" sz="2400" dirty="0" smtClean="0">
                <a:solidFill>
                  <a:schemeClr val="tx1">
                    <a:lumMod val="65000"/>
                    <a:lumOff val="35000"/>
                  </a:schemeClr>
                </a:solidFill>
              </a:rPr>
              <a:t>Identify public health services that should be using a shared deliver system</a:t>
            </a:r>
          </a:p>
          <a:p>
            <a:pPr>
              <a:spcBef>
                <a:spcPts val="1200"/>
              </a:spcBef>
              <a:defRPr/>
            </a:pPr>
            <a:r>
              <a:rPr lang="en-US" sz="2400" dirty="0" smtClean="0">
                <a:solidFill>
                  <a:schemeClr val="tx1">
                    <a:lumMod val="65000"/>
                    <a:lumOff val="35000"/>
                  </a:schemeClr>
                </a:solidFill>
              </a:rPr>
              <a:t>Tribal </a:t>
            </a:r>
            <a:r>
              <a:rPr lang="en-US" sz="2400" dirty="0">
                <a:solidFill>
                  <a:schemeClr val="tx1">
                    <a:lumMod val="65000"/>
                    <a:lumOff val="35000"/>
                  </a:schemeClr>
                </a:solidFill>
              </a:rPr>
              <a:t>public health, in collaboration with the state and with support from DOH, should review FPHS definitions, gather and analyze current spending, and develop an estimate for future costs for delivery of these services. </a:t>
            </a:r>
            <a:endParaRPr lang="en-US" sz="2400" dirty="0" smtClean="0">
              <a:solidFill>
                <a:schemeClr val="tx1">
                  <a:lumMod val="65000"/>
                  <a:lumOff val="35000"/>
                </a:schemeClr>
              </a:solidFill>
            </a:endParaRPr>
          </a:p>
          <a:p>
            <a:pPr>
              <a:spcBef>
                <a:spcPts val="1200"/>
              </a:spcBef>
              <a:defRPr/>
            </a:pPr>
            <a:r>
              <a:rPr lang="en-US" sz="2400" dirty="0" smtClean="0">
                <a:solidFill>
                  <a:schemeClr val="tx1">
                    <a:lumMod val="65000"/>
                    <a:lumOff val="35000"/>
                  </a:schemeClr>
                </a:solidFill>
              </a:rPr>
              <a:t>Tribal </a:t>
            </a:r>
            <a:r>
              <a:rPr lang="en-US" sz="2400" dirty="0">
                <a:solidFill>
                  <a:schemeClr val="tx1">
                    <a:lumMod val="65000"/>
                    <a:lumOff val="35000"/>
                  </a:schemeClr>
                </a:solidFill>
              </a:rPr>
              <a:t>public health and DOH shall work together to define how the FPHS funding and delivery framework can serve the sovereign nations of Washington. </a:t>
            </a:r>
          </a:p>
          <a:p>
            <a:pPr>
              <a:spcBef>
                <a:spcPts val="1200"/>
              </a:spcBef>
              <a:defRPr/>
            </a:pPr>
            <a:endParaRPr lang="en-US" sz="2400" dirty="0">
              <a:solidFill>
                <a:schemeClr val="tx1">
                  <a:lumMod val="65000"/>
                  <a:lumOff val="35000"/>
                </a:schemeClr>
              </a:solidFill>
            </a:endParaRPr>
          </a:p>
          <a:p>
            <a:pPr>
              <a:spcBef>
                <a:spcPts val="1200"/>
              </a:spcBef>
              <a:defRPr/>
            </a:pPr>
            <a:endParaRPr lang="en-US" sz="2400" dirty="0" smtClean="0">
              <a:solidFill>
                <a:schemeClr val="tx1">
                  <a:lumMod val="65000"/>
                  <a:lumOff val="35000"/>
                </a:schemeClr>
              </a:solidFill>
            </a:endParaRPr>
          </a:p>
          <a:p>
            <a:pPr>
              <a:spcBef>
                <a:spcPts val="1200"/>
              </a:spcBef>
              <a:defRPr/>
            </a:pPr>
            <a:endParaRPr lang="en-US" sz="2400" dirty="0" smtClean="0">
              <a:solidFill>
                <a:schemeClr val="tx1">
                  <a:lumMod val="65000"/>
                  <a:lumOff val="35000"/>
                </a:schemeClr>
              </a:solidFill>
            </a:endParaRPr>
          </a:p>
          <a:p>
            <a:pPr>
              <a:spcBef>
                <a:spcPts val="1200"/>
              </a:spcBef>
              <a:defRPr/>
            </a:pPr>
            <a:endParaRPr lang="en-US" sz="2400" dirty="0" smtClean="0">
              <a:solidFill>
                <a:schemeClr val="tx1">
                  <a:lumMod val="65000"/>
                  <a:lumOff val="35000"/>
                </a:schemeClr>
              </a:solidFill>
            </a:endParaRPr>
          </a:p>
          <a:p>
            <a:pPr marL="400050" lvl="1" indent="0">
              <a:spcBef>
                <a:spcPts val="0"/>
              </a:spcBef>
              <a:buFont typeface="Wingdings 2" pitchFamily="18" charset="2"/>
              <a:buNone/>
              <a:defRPr/>
            </a:pPr>
            <a:endParaRPr lang="en-US" sz="2800" dirty="0" smtClean="0">
              <a:solidFill>
                <a:srgbClr val="DD8047"/>
              </a:solidFill>
            </a:endParaRPr>
          </a:p>
        </p:txBody>
      </p:sp>
      <p:sp>
        <p:nvSpPr>
          <p:cNvPr id="4" name="Slide Number Placeholder 3"/>
          <p:cNvSpPr>
            <a:spLocks noGrp="1"/>
          </p:cNvSpPr>
          <p:nvPr>
            <p:ph type="sldNum" sz="quarter" idx="12"/>
          </p:nvPr>
        </p:nvSpPr>
        <p:spPr>
          <a:xfrm>
            <a:off x="26988" y="1277938"/>
            <a:ext cx="533400" cy="244475"/>
          </a:xfrm>
        </p:spPr>
        <p:txBody>
          <a:bodyPr>
            <a:normAutofit fontScale="92500" lnSpcReduction="20000"/>
          </a:bodyPr>
          <a:lstStyle/>
          <a:p>
            <a:pPr>
              <a:defRPr/>
            </a:pPr>
            <a:r>
              <a:rPr lang="en-US" dirty="0" smtClean="0"/>
              <a:t>11</a:t>
            </a:r>
            <a:endParaRPr lang="en-US" dirty="0"/>
          </a:p>
        </p:txBody>
      </p:sp>
      <p:sp>
        <p:nvSpPr>
          <p:cNvPr id="6" name="Rectangle 2"/>
          <p:cNvSpPr txBox="1">
            <a:spLocks noChangeArrowheads="1"/>
          </p:cNvSpPr>
          <p:nvPr/>
        </p:nvSpPr>
        <p:spPr bwMode="auto">
          <a:xfrm>
            <a:off x="530225" y="268288"/>
            <a:ext cx="8610600" cy="990600"/>
          </a:xfrm>
          <a:prstGeom prst="rect">
            <a:avLst/>
          </a:prstGeom>
          <a:noFill/>
          <a:ln w="9525">
            <a:noFill/>
            <a:miter lim="800000"/>
            <a:headEnd/>
            <a:tailEnd/>
          </a:ln>
        </p:spPr>
        <p:txBody>
          <a:bodyPr lIns="82002" tIns="41000" rIns="82002" bIns="41000" anchor="ctr"/>
          <a:lstStyle/>
          <a:p>
            <a:pPr>
              <a:defRPr/>
            </a:pPr>
            <a:r>
              <a:rPr lang="en-US" sz="3200" dirty="0" smtClean="0">
                <a:solidFill>
                  <a:schemeClr val="tx1">
                    <a:lumMod val="65000"/>
                    <a:lumOff val="35000"/>
                  </a:schemeClr>
                </a:solidFill>
                <a:latin typeface="+mj-lt"/>
                <a:ea typeface="+mj-ea"/>
                <a:cs typeface="+mj-cs"/>
              </a:rPr>
              <a:t>Washington State – Next Steps 2015-2016</a:t>
            </a:r>
            <a:endParaRPr lang="en-US" sz="3200" dirty="0">
              <a:solidFill>
                <a:schemeClr val="tx1">
                  <a:lumMod val="65000"/>
                  <a:lumOff val="35000"/>
                </a:schemeClr>
              </a:solidFill>
              <a:latin typeface="+mj-lt"/>
              <a:ea typeface="+mj-ea"/>
              <a:cs typeface="+mj-cs"/>
            </a:endParaRPr>
          </a:p>
        </p:txBody>
      </p:sp>
    </p:spTree>
    <p:extLst>
      <p:ext uri="{BB962C8B-B14F-4D97-AF65-F5344CB8AC3E}">
        <p14:creationId xmlns:p14="http://schemas.microsoft.com/office/powerpoint/2010/main" val="6836000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533400" y="268288"/>
            <a:ext cx="8610600" cy="990600"/>
          </a:xfrm>
          <a:prstGeom prst="rect">
            <a:avLst/>
          </a:prstGeom>
          <a:noFill/>
          <a:ln w="9525">
            <a:noFill/>
            <a:miter lim="800000"/>
            <a:headEnd/>
            <a:tailEnd/>
          </a:ln>
        </p:spPr>
        <p:txBody>
          <a:bodyPr lIns="82002" tIns="41000" rIns="82002" bIns="41000" anchor="ctr"/>
          <a:lstStyle/>
          <a:p>
            <a:pPr>
              <a:defRPr/>
            </a:pPr>
            <a:r>
              <a:rPr lang="en-US" sz="3200" dirty="0" smtClean="0">
                <a:solidFill>
                  <a:schemeClr val="tx1">
                    <a:lumMod val="65000"/>
                    <a:lumOff val="35000"/>
                  </a:schemeClr>
                </a:solidFill>
                <a:latin typeface="+mj-lt"/>
                <a:ea typeface="+mj-ea"/>
                <a:cs typeface="+mj-cs"/>
              </a:rPr>
              <a:t>Extra Slides</a:t>
            </a:r>
            <a:endParaRPr lang="en-US" sz="3200" dirty="0">
              <a:solidFill>
                <a:schemeClr val="tx1">
                  <a:lumMod val="65000"/>
                  <a:lumOff val="35000"/>
                </a:schemeClr>
              </a:solidFill>
              <a:latin typeface="+mj-lt"/>
              <a:ea typeface="+mj-ea"/>
              <a:cs typeface="+mj-cs"/>
            </a:endParaRPr>
          </a:p>
        </p:txBody>
      </p:sp>
      <p:sp>
        <p:nvSpPr>
          <p:cNvPr id="6" name="Slide Number Placeholder 3"/>
          <p:cNvSpPr>
            <a:spLocks noGrp="1"/>
          </p:cNvSpPr>
          <p:nvPr>
            <p:ph type="sldNum" sz="quarter" idx="12"/>
          </p:nvPr>
        </p:nvSpPr>
        <p:spPr>
          <a:xfrm>
            <a:off x="0" y="1271588"/>
            <a:ext cx="533400" cy="244475"/>
          </a:xfrm>
        </p:spPr>
        <p:txBody>
          <a:bodyPr>
            <a:normAutofit fontScale="92500" lnSpcReduction="20000"/>
          </a:bodyPr>
          <a:lstStyle/>
          <a:p>
            <a:pPr>
              <a:defRPr/>
            </a:pPr>
            <a:r>
              <a:rPr lang="en-US" dirty="0" smtClean="0"/>
              <a:t>12</a:t>
            </a:r>
            <a:endParaRPr lang="en-US" dirty="0"/>
          </a:p>
        </p:txBody>
      </p:sp>
    </p:spTree>
    <p:extLst>
      <p:ext uri="{BB962C8B-B14F-4D97-AF65-F5344CB8AC3E}">
        <p14:creationId xmlns:p14="http://schemas.microsoft.com/office/powerpoint/2010/main" val="26392133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6738" y="425450"/>
            <a:ext cx="8162925" cy="611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96888"/>
            <a:ext cx="8229600" cy="590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17</a:t>
            </a:r>
            <a:endParaRPr lang="en-US" dirty="0"/>
          </a:p>
        </p:txBody>
      </p:sp>
      <p:pic>
        <p:nvPicPr>
          <p:cNvPr id="74755" name="Content Placeholder 4"/>
          <p:cNvPicPr>
            <a:picLocks noGrp="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a:off x="612775" y="1524000"/>
            <a:ext cx="8378825" cy="5181600"/>
          </a:xfrm>
        </p:spPr>
      </p:pic>
      <p:sp>
        <p:nvSpPr>
          <p:cNvPr id="6" name="Rectangle 2"/>
          <p:cNvSpPr txBox="1">
            <a:spLocks noChangeArrowheads="1"/>
          </p:cNvSpPr>
          <p:nvPr/>
        </p:nvSpPr>
        <p:spPr bwMode="auto">
          <a:xfrm>
            <a:off x="533400" y="268288"/>
            <a:ext cx="8610600" cy="990600"/>
          </a:xfrm>
          <a:prstGeom prst="rect">
            <a:avLst/>
          </a:prstGeom>
          <a:noFill/>
          <a:ln w="9525">
            <a:noFill/>
            <a:miter lim="800000"/>
            <a:headEnd/>
            <a:tailEnd/>
          </a:ln>
        </p:spPr>
        <p:txBody>
          <a:bodyPr lIns="82002" tIns="41000" rIns="82002" bIns="41000" anchor="ctr"/>
          <a:lstStyle/>
          <a:p>
            <a:pPr>
              <a:defRPr/>
            </a:pPr>
            <a:r>
              <a:rPr lang="en-US" sz="3200" dirty="0" smtClean="0">
                <a:solidFill>
                  <a:schemeClr val="tx1">
                    <a:lumMod val="65000"/>
                    <a:lumOff val="35000"/>
                  </a:schemeClr>
                </a:solidFill>
                <a:latin typeface="+mj-lt"/>
                <a:ea typeface="+mj-ea"/>
                <a:cs typeface="+mj-cs"/>
              </a:rPr>
              <a:t>FPHS Revised Cost Estimate</a:t>
            </a:r>
            <a:endParaRPr lang="en-US" sz="3200" dirty="0">
              <a:solidFill>
                <a:schemeClr val="tx1">
                  <a:lumMod val="65000"/>
                  <a:lumOff val="35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18</a:t>
            </a:r>
            <a:endParaRPr lang="en-US" dirty="0"/>
          </a:p>
        </p:txBody>
      </p:sp>
      <p:pic>
        <p:nvPicPr>
          <p:cNvPr id="75779" name="Content Placeholder 4"/>
          <p:cNvPicPr>
            <a:picLocks noGrp="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a:xfrm>
            <a:off x="612775" y="1600200"/>
            <a:ext cx="8302625" cy="5029200"/>
          </a:xfrm>
        </p:spPr>
      </p:pic>
      <p:sp>
        <p:nvSpPr>
          <p:cNvPr id="62468" name="Rectangle 2"/>
          <p:cNvSpPr txBox="1">
            <a:spLocks noChangeArrowheads="1"/>
          </p:cNvSpPr>
          <p:nvPr/>
        </p:nvSpPr>
        <p:spPr bwMode="auto">
          <a:xfrm>
            <a:off x="533400" y="287338"/>
            <a:ext cx="8153400" cy="990600"/>
          </a:xfrm>
          <a:prstGeom prst="rect">
            <a:avLst/>
          </a:prstGeom>
          <a:noFill/>
          <a:ln w="9525">
            <a:noFill/>
            <a:miter lim="800000"/>
            <a:headEnd/>
            <a:tailEnd/>
          </a:ln>
        </p:spPr>
        <p:txBody>
          <a:bodyPr lIns="82020" tIns="41009" rIns="82020" bIns="41009" anchor="ctr"/>
          <a:lstStyle/>
          <a:p>
            <a:pPr>
              <a:defRPr/>
            </a:pPr>
            <a:r>
              <a:rPr lang="en-US" sz="3200" dirty="0" smtClean="0">
                <a:solidFill>
                  <a:schemeClr val="tx1">
                    <a:lumMod val="65000"/>
                    <a:lumOff val="35000"/>
                  </a:schemeClr>
                </a:solidFill>
              </a:rPr>
              <a:t>FPHS Revised Cost Estimate</a:t>
            </a:r>
          </a:p>
          <a:p>
            <a:pPr marL="3175" lvl="1" indent="0">
              <a:defRPr/>
            </a:pPr>
            <a:r>
              <a:rPr lang="en-US" altLang="en-US" sz="3000" dirty="0" smtClean="0">
                <a:solidFill>
                  <a:schemeClr val="tx1">
                    <a:lumMod val="65000"/>
                    <a:lumOff val="35000"/>
                  </a:schemeClr>
                </a:solidFill>
                <a:latin typeface="+mj-lt"/>
                <a:ea typeface="+mj-ea"/>
                <a:cs typeface="+mj-cs"/>
              </a:rPr>
              <a:t>by </a:t>
            </a:r>
            <a:r>
              <a:rPr lang="en-US" altLang="en-US" sz="3000" dirty="0">
                <a:solidFill>
                  <a:schemeClr val="tx1">
                    <a:lumMod val="65000"/>
                    <a:lumOff val="35000"/>
                  </a:schemeClr>
                </a:solidFill>
                <a:latin typeface="+mj-lt"/>
                <a:ea typeface="+mj-ea"/>
                <a:cs typeface="+mj-cs"/>
              </a:rPr>
              <a:t>services as a % of total cost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18961" y="1572246"/>
            <a:ext cx="8623300" cy="5257800"/>
          </a:xfrm>
          <a:prstGeom prst="rect">
            <a:avLst/>
          </a:prstGeom>
          <a:noFill/>
          <a:ln w="9525">
            <a:noFill/>
            <a:miter lim="800000"/>
            <a:headEnd/>
            <a:tailEnd/>
          </a:ln>
        </p:spPr>
        <p:txBody>
          <a:bodyPr lIns="91397" tIns="45698" rIns="91397" bIns="45698"/>
          <a:lstStyle/>
          <a:p>
            <a:pPr lvl="0" eaLnBrk="0" hangingPunct="0">
              <a:spcBef>
                <a:spcPts val="600"/>
              </a:spcBef>
              <a:buClr>
                <a:srgbClr val="DD8047"/>
              </a:buClr>
              <a:buSzPct val="60000"/>
              <a:defRPr/>
            </a:pPr>
            <a:endParaRPr lang="en-US" dirty="0" smtClean="0">
              <a:solidFill>
                <a:srgbClr val="DD8047"/>
              </a:solidFill>
              <a:latin typeface="Tw Cen MT"/>
            </a:endParaRPr>
          </a:p>
          <a:p>
            <a:pPr lvl="0" eaLnBrk="0" hangingPunct="0">
              <a:spcBef>
                <a:spcPts val="600"/>
              </a:spcBef>
              <a:buClr>
                <a:srgbClr val="DD8047"/>
              </a:buClr>
              <a:buSzPct val="60000"/>
              <a:defRPr/>
            </a:pPr>
            <a:endParaRPr lang="en-US" dirty="0">
              <a:solidFill>
                <a:srgbClr val="DD8047"/>
              </a:solidFill>
              <a:latin typeface="Tw Cen MT"/>
            </a:endParaRPr>
          </a:p>
          <a:p>
            <a:pPr lvl="0" eaLnBrk="0" hangingPunct="0">
              <a:spcBef>
                <a:spcPts val="600"/>
              </a:spcBef>
              <a:buClr>
                <a:srgbClr val="DD8047"/>
              </a:buClr>
              <a:buSzPct val="60000"/>
              <a:defRPr/>
            </a:pPr>
            <a:endParaRPr lang="en-US" dirty="0" smtClean="0">
              <a:solidFill>
                <a:srgbClr val="DD8047"/>
              </a:solidFill>
              <a:latin typeface="Tw Cen MT"/>
            </a:endParaRPr>
          </a:p>
          <a:p>
            <a:pPr lvl="0" eaLnBrk="0" hangingPunct="0">
              <a:spcBef>
                <a:spcPts val="600"/>
              </a:spcBef>
              <a:buClr>
                <a:srgbClr val="DD8047"/>
              </a:buClr>
              <a:buSzPct val="60000"/>
              <a:defRPr/>
            </a:pPr>
            <a:endParaRPr lang="en-US" dirty="0">
              <a:solidFill>
                <a:srgbClr val="DD8047"/>
              </a:solidFill>
              <a:latin typeface="Tw Cen MT"/>
            </a:endParaRPr>
          </a:p>
          <a:p>
            <a:pPr lvl="0" eaLnBrk="0" hangingPunct="0">
              <a:spcBef>
                <a:spcPts val="600"/>
              </a:spcBef>
              <a:buClr>
                <a:srgbClr val="DD8047"/>
              </a:buClr>
              <a:buSzPct val="60000"/>
              <a:defRPr/>
            </a:pPr>
            <a:endParaRPr lang="en-US" dirty="0" smtClean="0">
              <a:solidFill>
                <a:srgbClr val="DD8047"/>
              </a:solidFill>
              <a:latin typeface="Tw Cen MT"/>
            </a:endParaRPr>
          </a:p>
          <a:p>
            <a:pPr lvl="0" eaLnBrk="0" hangingPunct="0">
              <a:spcBef>
                <a:spcPts val="600"/>
              </a:spcBef>
              <a:buClr>
                <a:srgbClr val="DD8047"/>
              </a:buClr>
              <a:buSzPct val="60000"/>
              <a:defRPr/>
            </a:pPr>
            <a:endParaRPr lang="en-US" dirty="0">
              <a:solidFill>
                <a:srgbClr val="DD8047"/>
              </a:solidFill>
              <a:latin typeface="Tw Cen MT"/>
            </a:endParaRPr>
          </a:p>
          <a:p>
            <a:pPr lvl="0" eaLnBrk="0" hangingPunct="0">
              <a:spcBef>
                <a:spcPts val="600"/>
              </a:spcBef>
              <a:buClr>
                <a:srgbClr val="DD8047"/>
              </a:buClr>
              <a:buSzPct val="60000"/>
              <a:defRPr/>
            </a:pPr>
            <a:endParaRPr lang="en-US" dirty="0" smtClean="0">
              <a:solidFill>
                <a:srgbClr val="4CDF45"/>
              </a:solidFill>
              <a:latin typeface="Tw Cen MT"/>
            </a:endParaRPr>
          </a:p>
          <a:p>
            <a:pPr lvl="0" algn="ctr" eaLnBrk="0" hangingPunct="0">
              <a:spcBef>
                <a:spcPts val="600"/>
              </a:spcBef>
              <a:buClr>
                <a:srgbClr val="DD8047"/>
              </a:buClr>
              <a:buSzPct val="60000"/>
              <a:defRPr/>
            </a:pPr>
            <a:r>
              <a:rPr lang="en-US" sz="3200" dirty="0" smtClean="0">
                <a:solidFill>
                  <a:srgbClr val="DD8047"/>
                </a:solidFill>
                <a:latin typeface="Tw Cen MT"/>
              </a:rPr>
              <a:t>The </a:t>
            </a:r>
            <a:r>
              <a:rPr lang="en-US" sz="3200" dirty="0">
                <a:solidFill>
                  <a:srgbClr val="DD8047"/>
                </a:solidFill>
                <a:latin typeface="Tw Cen MT"/>
              </a:rPr>
              <a:t>Goal: </a:t>
            </a:r>
            <a:r>
              <a:rPr lang="en-US" sz="3000" dirty="0">
                <a:solidFill>
                  <a:schemeClr val="tx1">
                    <a:lumMod val="65000"/>
                    <a:lumOff val="35000"/>
                  </a:schemeClr>
                </a:solidFill>
                <a:latin typeface="Tw Cen MT"/>
              </a:rPr>
              <a:t>Develop a long-term strategy </a:t>
            </a:r>
            <a:r>
              <a:rPr lang="en-US" sz="3000" dirty="0" smtClean="0">
                <a:solidFill>
                  <a:schemeClr val="tx1">
                    <a:lumMod val="65000"/>
                    <a:lumOff val="35000"/>
                  </a:schemeClr>
                </a:solidFill>
                <a:latin typeface="Tw Cen MT"/>
              </a:rPr>
              <a:t>for</a:t>
            </a:r>
          </a:p>
          <a:p>
            <a:pPr marL="855663" lvl="0" eaLnBrk="0" hangingPunct="0">
              <a:spcBef>
                <a:spcPts val="0"/>
              </a:spcBef>
              <a:buClr>
                <a:srgbClr val="DD8047"/>
              </a:buClr>
              <a:buSzPct val="60000"/>
              <a:defRPr/>
            </a:pPr>
            <a:r>
              <a:rPr lang="en-US" sz="3000" dirty="0" smtClean="0">
                <a:solidFill>
                  <a:schemeClr val="tx1">
                    <a:lumMod val="65000"/>
                    <a:lumOff val="35000"/>
                  </a:schemeClr>
                </a:solidFill>
                <a:latin typeface="Tw Cen MT"/>
              </a:rPr>
              <a:t>predictable and </a:t>
            </a:r>
            <a:r>
              <a:rPr lang="en-US" sz="3000" dirty="0">
                <a:solidFill>
                  <a:schemeClr val="tx1">
                    <a:lumMod val="65000"/>
                    <a:lumOff val="35000"/>
                  </a:schemeClr>
                </a:solidFill>
                <a:latin typeface="Tw Cen MT"/>
              </a:rPr>
              <a:t>appropriate levels of financing</a:t>
            </a:r>
            <a:endParaRPr lang="en-US" sz="3000" dirty="0">
              <a:solidFill>
                <a:schemeClr val="tx1">
                  <a:lumMod val="65000"/>
                  <a:lumOff val="35000"/>
                </a:schemeClr>
              </a:solidFill>
            </a:endParaRPr>
          </a:p>
        </p:txBody>
      </p:sp>
      <p:sp>
        <p:nvSpPr>
          <p:cNvPr id="226" name="Slide Number Placeholder 4"/>
          <p:cNvSpPr>
            <a:spLocks noGrp="1"/>
          </p:cNvSpPr>
          <p:nvPr>
            <p:ph type="sldNum" sz="quarter" idx="12"/>
          </p:nvPr>
        </p:nvSpPr>
        <p:spPr>
          <a:xfrm>
            <a:off x="0" y="1277938"/>
            <a:ext cx="533400" cy="244475"/>
          </a:xfrm>
        </p:spPr>
        <p:txBody>
          <a:bodyPr>
            <a:normAutofit fontScale="92500" lnSpcReduction="20000"/>
          </a:bodyPr>
          <a:lstStyle/>
          <a:p>
            <a:pPr>
              <a:defRPr/>
            </a:pPr>
            <a:r>
              <a:rPr lang="en-US" dirty="0" smtClean="0"/>
              <a:t>1</a:t>
            </a:r>
            <a:endParaRPr lang="en-US" dirty="0"/>
          </a:p>
        </p:txBody>
      </p:sp>
      <p:sp>
        <p:nvSpPr>
          <p:cNvPr id="227" name="Rectangle 2"/>
          <p:cNvSpPr>
            <a:spLocks noGrp="1" noChangeArrowheads="1"/>
          </p:cNvSpPr>
          <p:nvPr>
            <p:ph type="title" idx="4294967295"/>
          </p:nvPr>
        </p:nvSpPr>
        <p:spPr>
          <a:xfrm>
            <a:off x="533400" y="268288"/>
            <a:ext cx="8610600" cy="990600"/>
          </a:xfrm>
        </p:spPr>
        <p:txBody>
          <a:bodyPr/>
          <a:lstStyle/>
          <a:p>
            <a:pPr eaLnBrk="1" hangingPunct="1">
              <a:defRPr/>
            </a:pPr>
            <a:r>
              <a:rPr lang="en-US" sz="3200" dirty="0" smtClean="0">
                <a:solidFill>
                  <a:schemeClr val="tx1">
                    <a:lumMod val="65000"/>
                    <a:lumOff val="35000"/>
                  </a:schemeClr>
                </a:solidFill>
              </a:rPr>
              <a:t>The Problem</a:t>
            </a:r>
            <a:endParaRPr lang="en-US" sz="3200" dirty="0">
              <a:solidFill>
                <a:schemeClr val="tx1">
                  <a:lumMod val="65000"/>
                  <a:lumOff val="35000"/>
                </a:schemeClr>
              </a:solidFill>
            </a:endParaRPr>
          </a:p>
        </p:txBody>
      </p:sp>
      <p:grpSp>
        <p:nvGrpSpPr>
          <p:cNvPr id="209" name="Group 208"/>
          <p:cNvGrpSpPr/>
          <p:nvPr/>
        </p:nvGrpSpPr>
        <p:grpSpPr>
          <a:xfrm>
            <a:off x="1556236" y="1747043"/>
            <a:ext cx="5791200" cy="2900363"/>
            <a:chOff x="1524000" y="3581400"/>
            <a:chExt cx="5791200" cy="2900363"/>
          </a:xfrm>
        </p:grpSpPr>
        <p:grpSp>
          <p:nvGrpSpPr>
            <p:cNvPr id="56323" name="Group 99"/>
            <p:cNvGrpSpPr>
              <a:grpSpLocks/>
            </p:cNvGrpSpPr>
            <p:nvPr/>
          </p:nvGrpSpPr>
          <p:grpSpPr bwMode="auto">
            <a:xfrm>
              <a:off x="4495800" y="3636963"/>
              <a:ext cx="2819400" cy="2844800"/>
              <a:chOff x="2139950" y="1603375"/>
              <a:chExt cx="4537075" cy="4470400"/>
            </a:xfrm>
          </p:grpSpPr>
          <p:sp>
            <p:nvSpPr>
              <p:cNvPr id="101" name="Freeform 8"/>
              <p:cNvSpPr>
                <a:spLocks/>
              </p:cNvSpPr>
              <p:nvPr/>
            </p:nvSpPr>
            <p:spPr bwMode="auto">
              <a:xfrm>
                <a:off x="3302321" y="2426607"/>
                <a:ext cx="1274774" cy="3430133"/>
              </a:xfrm>
              <a:custGeom>
                <a:avLst/>
                <a:gdLst>
                  <a:gd name="T0" fmla="*/ 1532008898 w 804"/>
                  <a:gd name="T1" fmla="*/ 2147483647 h 2161"/>
                  <a:gd name="T2" fmla="*/ 1532008898 w 804"/>
                  <a:gd name="T3" fmla="*/ 2147483647 h 2161"/>
                  <a:gd name="T4" fmla="*/ 2010761679 w 804"/>
                  <a:gd name="T5" fmla="*/ 2147483647 h 2161"/>
                  <a:gd name="T6" fmla="*/ 2010761679 w 804"/>
                  <a:gd name="T7" fmla="*/ 2147483647 h 2161"/>
                  <a:gd name="T8" fmla="*/ 2025880188 w 804"/>
                  <a:gd name="T9" fmla="*/ 2147483647 h 2161"/>
                  <a:gd name="T10" fmla="*/ 2010761679 w 804"/>
                  <a:gd name="T11" fmla="*/ 2147483647 h 2161"/>
                  <a:gd name="T12" fmla="*/ 1980524661 w 804"/>
                  <a:gd name="T13" fmla="*/ 2147483647 h 2161"/>
                  <a:gd name="T14" fmla="*/ 1935169134 w 804"/>
                  <a:gd name="T15" fmla="*/ 2147483647 h 2161"/>
                  <a:gd name="T16" fmla="*/ 1935169134 w 804"/>
                  <a:gd name="T17" fmla="*/ 2147483647 h 2161"/>
                  <a:gd name="T18" fmla="*/ 1862097135 w 804"/>
                  <a:gd name="T19" fmla="*/ 2147483647 h 2161"/>
                  <a:gd name="T20" fmla="*/ 1771386082 w 804"/>
                  <a:gd name="T21" fmla="*/ 2147483647 h 2161"/>
                  <a:gd name="T22" fmla="*/ 1635319502 w 804"/>
                  <a:gd name="T23" fmla="*/ 2147483647 h 2161"/>
                  <a:gd name="T24" fmla="*/ 1471534863 w 804"/>
                  <a:gd name="T25" fmla="*/ 2147483647 h 2161"/>
                  <a:gd name="T26" fmla="*/ 1471534863 w 804"/>
                  <a:gd name="T27" fmla="*/ 2147483647 h 2161"/>
                  <a:gd name="T28" fmla="*/ 1290112756 w 804"/>
                  <a:gd name="T29" fmla="*/ 2147483647 h 2161"/>
                  <a:gd name="T30" fmla="*/ 1065855668 w 804"/>
                  <a:gd name="T31" fmla="*/ 2114213996 h 2161"/>
                  <a:gd name="T32" fmla="*/ 629937869 w 804"/>
                  <a:gd name="T33" fmla="*/ 1438874826 h 2161"/>
                  <a:gd name="T34" fmla="*/ 420799290 w 804"/>
                  <a:gd name="T35" fmla="*/ 1093646268 h 2161"/>
                  <a:gd name="T36" fmla="*/ 241896142 w 804"/>
                  <a:gd name="T37" fmla="*/ 748416122 h 2161"/>
                  <a:gd name="T38" fmla="*/ 166303597 w 804"/>
                  <a:gd name="T39" fmla="*/ 569502434 h 2161"/>
                  <a:gd name="T40" fmla="*/ 105829562 w 804"/>
                  <a:gd name="T41" fmla="*/ 388068030 h 2161"/>
                  <a:gd name="T42" fmla="*/ 45355527 w 804"/>
                  <a:gd name="T43" fmla="*/ 194033222 h 2161"/>
                  <a:gd name="T44" fmla="*/ 15118509 w 804"/>
                  <a:gd name="T45" fmla="*/ 0 h 2161"/>
                  <a:gd name="T46" fmla="*/ 15118509 w 804"/>
                  <a:gd name="T47" fmla="*/ 0 h 2161"/>
                  <a:gd name="T48" fmla="*/ 0 w 804"/>
                  <a:gd name="T49" fmla="*/ 0 h 2161"/>
                  <a:gd name="T50" fmla="*/ 0 w 804"/>
                  <a:gd name="T51" fmla="*/ 0 h 2161"/>
                  <a:gd name="T52" fmla="*/ 0 w 804"/>
                  <a:gd name="T53" fmla="*/ 0 h 2161"/>
                  <a:gd name="T54" fmla="*/ 15118509 w 804"/>
                  <a:gd name="T55" fmla="*/ 163794154 h 2161"/>
                  <a:gd name="T56" fmla="*/ 45355527 w 804"/>
                  <a:gd name="T57" fmla="*/ 345228558 h 2161"/>
                  <a:gd name="T58" fmla="*/ 90711053 w 804"/>
                  <a:gd name="T59" fmla="*/ 509024300 h 2161"/>
                  <a:gd name="T60" fmla="*/ 136066580 w 804"/>
                  <a:gd name="T61" fmla="*/ 675339170 h 2161"/>
                  <a:gd name="T62" fmla="*/ 272133160 w 804"/>
                  <a:gd name="T63" fmla="*/ 990328661 h 2161"/>
                  <a:gd name="T64" fmla="*/ 420799290 w 804"/>
                  <a:gd name="T65" fmla="*/ 1305319739 h 2161"/>
                  <a:gd name="T66" fmla="*/ 602221397 w 804"/>
                  <a:gd name="T67" fmla="*/ 1620309230 h 2161"/>
                  <a:gd name="T68" fmla="*/ 781122958 w 804"/>
                  <a:gd name="T69" fmla="*/ 1935300308 h 2161"/>
                  <a:gd name="T70" fmla="*/ 1141448213 w 804"/>
                  <a:gd name="T71" fmla="*/ 2147483647 h 2161"/>
                  <a:gd name="T72" fmla="*/ 1141448213 w 804"/>
                  <a:gd name="T73" fmla="*/ 2147483647 h 2161"/>
                  <a:gd name="T74" fmla="*/ 1320349774 w 804"/>
                  <a:gd name="T75" fmla="*/ 2147483647 h 2161"/>
                  <a:gd name="T76" fmla="*/ 1395942318 w 804"/>
                  <a:gd name="T77" fmla="*/ 2147483647 h 2161"/>
                  <a:gd name="T78" fmla="*/ 1456416354 w 804"/>
                  <a:gd name="T79" fmla="*/ 2147483647 h 2161"/>
                  <a:gd name="T80" fmla="*/ 1516890389 w 804"/>
                  <a:gd name="T81" fmla="*/ 2147483647 h 2161"/>
                  <a:gd name="T82" fmla="*/ 1562245916 w 804"/>
                  <a:gd name="T83" fmla="*/ 2147483647 h 2161"/>
                  <a:gd name="T84" fmla="*/ 1592482933 w 804"/>
                  <a:gd name="T85" fmla="*/ 2147483647 h 2161"/>
                  <a:gd name="T86" fmla="*/ 1620200993 w 804"/>
                  <a:gd name="T87" fmla="*/ 2147483647 h 2161"/>
                  <a:gd name="T88" fmla="*/ 1620200993 w 804"/>
                  <a:gd name="T89" fmla="*/ 2147483647 h 2161"/>
                  <a:gd name="T90" fmla="*/ 1635319502 w 804"/>
                  <a:gd name="T91" fmla="*/ 2147483647 h 2161"/>
                  <a:gd name="T92" fmla="*/ 1650438011 w 804"/>
                  <a:gd name="T93" fmla="*/ 2147483647 h 2161"/>
                  <a:gd name="T94" fmla="*/ 1635319502 w 804"/>
                  <a:gd name="T95" fmla="*/ 2147483647 h 2161"/>
                  <a:gd name="T96" fmla="*/ 1592482933 w 804"/>
                  <a:gd name="T97" fmla="*/ 2147483647 h 2161"/>
                  <a:gd name="T98" fmla="*/ 1532008898 w 804"/>
                  <a:gd name="T99" fmla="*/ 2147483647 h 2161"/>
                  <a:gd name="T100" fmla="*/ 1532008898 w 804"/>
                  <a:gd name="T101" fmla="*/ 2147483647 h 216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804" h="2161">
                    <a:moveTo>
                      <a:pt x="608" y="2161"/>
                    </a:moveTo>
                    <a:lnTo>
                      <a:pt x="608" y="2161"/>
                    </a:lnTo>
                    <a:lnTo>
                      <a:pt x="798" y="2155"/>
                    </a:lnTo>
                    <a:lnTo>
                      <a:pt x="804" y="2048"/>
                    </a:lnTo>
                    <a:lnTo>
                      <a:pt x="798" y="1935"/>
                    </a:lnTo>
                    <a:lnTo>
                      <a:pt x="786" y="1828"/>
                    </a:lnTo>
                    <a:lnTo>
                      <a:pt x="768" y="1720"/>
                    </a:lnTo>
                    <a:lnTo>
                      <a:pt x="739" y="1566"/>
                    </a:lnTo>
                    <a:lnTo>
                      <a:pt x="703" y="1411"/>
                    </a:lnTo>
                    <a:lnTo>
                      <a:pt x="649" y="1262"/>
                    </a:lnTo>
                    <a:lnTo>
                      <a:pt x="584" y="1113"/>
                    </a:lnTo>
                    <a:lnTo>
                      <a:pt x="512" y="970"/>
                    </a:lnTo>
                    <a:lnTo>
                      <a:pt x="423" y="839"/>
                    </a:lnTo>
                    <a:lnTo>
                      <a:pt x="250" y="571"/>
                    </a:lnTo>
                    <a:lnTo>
                      <a:pt x="167" y="434"/>
                    </a:lnTo>
                    <a:lnTo>
                      <a:pt x="96" y="297"/>
                    </a:lnTo>
                    <a:lnTo>
                      <a:pt x="66" y="226"/>
                    </a:lnTo>
                    <a:lnTo>
                      <a:pt x="42" y="154"/>
                    </a:lnTo>
                    <a:lnTo>
                      <a:pt x="18" y="77"/>
                    </a:lnTo>
                    <a:lnTo>
                      <a:pt x="6" y="0"/>
                    </a:lnTo>
                    <a:lnTo>
                      <a:pt x="0" y="0"/>
                    </a:lnTo>
                    <a:lnTo>
                      <a:pt x="6" y="65"/>
                    </a:lnTo>
                    <a:lnTo>
                      <a:pt x="18" y="137"/>
                    </a:lnTo>
                    <a:lnTo>
                      <a:pt x="36" y="202"/>
                    </a:lnTo>
                    <a:lnTo>
                      <a:pt x="54" y="268"/>
                    </a:lnTo>
                    <a:lnTo>
                      <a:pt x="108" y="393"/>
                    </a:lnTo>
                    <a:lnTo>
                      <a:pt x="167" y="518"/>
                    </a:lnTo>
                    <a:lnTo>
                      <a:pt x="239" y="643"/>
                    </a:lnTo>
                    <a:lnTo>
                      <a:pt x="310" y="768"/>
                    </a:lnTo>
                    <a:lnTo>
                      <a:pt x="453" y="1006"/>
                    </a:lnTo>
                    <a:lnTo>
                      <a:pt x="524" y="1143"/>
                    </a:lnTo>
                    <a:lnTo>
                      <a:pt x="554" y="1208"/>
                    </a:lnTo>
                    <a:lnTo>
                      <a:pt x="578" y="1280"/>
                    </a:lnTo>
                    <a:lnTo>
                      <a:pt x="602" y="1351"/>
                    </a:lnTo>
                    <a:lnTo>
                      <a:pt x="620" y="1429"/>
                    </a:lnTo>
                    <a:lnTo>
                      <a:pt x="632" y="1512"/>
                    </a:lnTo>
                    <a:lnTo>
                      <a:pt x="643" y="1607"/>
                    </a:lnTo>
                    <a:lnTo>
                      <a:pt x="649" y="1685"/>
                    </a:lnTo>
                    <a:lnTo>
                      <a:pt x="655" y="1762"/>
                    </a:lnTo>
                    <a:lnTo>
                      <a:pt x="649" y="1899"/>
                    </a:lnTo>
                    <a:lnTo>
                      <a:pt x="632" y="2030"/>
                    </a:lnTo>
                    <a:lnTo>
                      <a:pt x="608" y="2161"/>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2" name="Freeform 10"/>
              <p:cNvSpPr>
                <a:spLocks/>
              </p:cNvSpPr>
              <p:nvPr/>
            </p:nvSpPr>
            <p:spPr bwMode="auto">
              <a:xfrm>
                <a:off x="3963977" y="3067730"/>
                <a:ext cx="189045" cy="982889"/>
              </a:xfrm>
              <a:custGeom>
                <a:avLst/>
                <a:gdLst>
                  <a:gd name="T0" fmla="*/ 284733980 w 119"/>
                  <a:gd name="T1" fmla="*/ 0 h 620"/>
                  <a:gd name="T2" fmla="*/ 284733980 w 119"/>
                  <a:gd name="T3" fmla="*/ 0 h 620"/>
                  <a:gd name="T4" fmla="*/ 211660068 w 119"/>
                  <a:gd name="T5" fmla="*/ 181434474 h 620"/>
                  <a:gd name="T6" fmla="*/ 136067186 w 119"/>
                  <a:gd name="T7" fmla="*/ 360349818 h 620"/>
                  <a:gd name="T8" fmla="*/ 75592881 w 119"/>
                  <a:gd name="T9" fmla="*/ 572023371 h 620"/>
                  <a:gd name="T10" fmla="*/ 30237153 w 119"/>
                  <a:gd name="T11" fmla="*/ 766056667 h 620"/>
                  <a:gd name="T12" fmla="*/ 0 w 119"/>
                  <a:gd name="T13" fmla="*/ 977730219 h 620"/>
                  <a:gd name="T14" fmla="*/ 0 w 119"/>
                  <a:gd name="T15" fmla="*/ 1171765103 h 620"/>
                  <a:gd name="T16" fmla="*/ 15118576 w 119"/>
                  <a:gd name="T17" fmla="*/ 1262482340 h 620"/>
                  <a:gd name="T18" fmla="*/ 45355729 w 119"/>
                  <a:gd name="T19" fmla="*/ 1365798399 h 620"/>
                  <a:gd name="T20" fmla="*/ 90711458 w 119"/>
                  <a:gd name="T21" fmla="*/ 1456515636 h 620"/>
                  <a:gd name="T22" fmla="*/ 136067186 w 119"/>
                  <a:gd name="T23" fmla="*/ 1532113334 h 620"/>
                  <a:gd name="T24" fmla="*/ 136067186 w 119"/>
                  <a:gd name="T25" fmla="*/ 1532113334 h 620"/>
                  <a:gd name="T26" fmla="*/ 166304339 w 119"/>
                  <a:gd name="T27" fmla="*/ 1562352413 h 620"/>
                  <a:gd name="T28" fmla="*/ 196541491 w 119"/>
                  <a:gd name="T29" fmla="*/ 1562352413 h 620"/>
                  <a:gd name="T30" fmla="*/ 211660068 w 119"/>
                  <a:gd name="T31" fmla="*/ 1532113334 h 620"/>
                  <a:gd name="T32" fmla="*/ 224259675 w 119"/>
                  <a:gd name="T33" fmla="*/ 1501874255 h 620"/>
                  <a:gd name="T34" fmla="*/ 224259675 w 119"/>
                  <a:gd name="T35" fmla="*/ 1501874255 h 620"/>
                  <a:gd name="T36" fmla="*/ 136067186 w 119"/>
                  <a:gd name="T37" fmla="*/ 1156645564 h 620"/>
                  <a:gd name="T38" fmla="*/ 105830034 w 119"/>
                  <a:gd name="T39" fmla="*/ 990330629 h 620"/>
                  <a:gd name="T40" fmla="*/ 105830034 w 119"/>
                  <a:gd name="T41" fmla="*/ 811415285 h 620"/>
                  <a:gd name="T42" fmla="*/ 105830034 w 119"/>
                  <a:gd name="T43" fmla="*/ 811415285 h 620"/>
                  <a:gd name="T44" fmla="*/ 120948610 w 119"/>
                  <a:gd name="T45" fmla="*/ 617381989 h 620"/>
                  <a:gd name="T46" fmla="*/ 166304339 w 119"/>
                  <a:gd name="T47" fmla="*/ 405708436 h 620"/>
                  <a:gd name="T48" fmla="*/ 299852556 w 119"/>
                  <a:gd name="T49" fmla="*/ 15119539 h 620"/>
                  <a:gd name="T50" fmla="*/ 299852556 w 119"/>
                  <a:gd name="T51" fmla="*/ 15119539 h 620"/>
                  <a:gd name="T52" fmla="*/ 284733980 w 119"/>
                  <a:gd name="T53" fmla="*/ 0 h 620"/>
                  <a:gd name="T54" fmla="*/ 284733980 w 119"/>
                  <a:gd name="T55" fmla="*/ 0 h 62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19" h="620">
                    <a:moveTo>
                      <a:pt x="113" y="0"/>
                    </a:moveTo>
                    <a:lnTo>
                      <a:pt x="113" y="0"/>
                    </a:lnTo>
                    <a:lnTo>
                      <a:pt x="84" y="72"/>
                    </a:lnTo>
                    <a:lnTo>
                      <a:pt x="54" y="143"/>
                    </a:lnTo>
                    <a:lnTo>
                      <a:pt x="30" y="227"/>
                    </a:lnTo>
                    <a:lnTo>
                      <a:pt x="12" y="304"/>
                    </a:lnTo>
                    <a:lnTo>
                      <a:pt x="0" y="388"/>
                    </a:lnTo>
                    <a:lnTo>
                      <a:pt x="0" y="465"/>
                    </a:lnTo>
                    <a:lnTo>
                      <a:pt x="6" y="501"/>
                    </a:lnTo>
                    <a:lnTo>
                      <a:pt x="18" y="542"/>
                    </a:lnTo>
                    <a:lnTo>
                      <a:pt x="36" y="578"/>
                    </a:lnTo>
                    <a:lnTo>
                      <a:pt x="54" y="608"/>
                    </a:lnTo>
                    <a:lnTo>
                      <a:pt x="66" y="620"/>
                    </a:lnTo>
                    <a:lnTo>
                      <a:pt x="78" y="620"/>
                    </a:lnTo>
                    <a:lnTo>
                      <a:pt x="84" y="608"/>
                    </a:lnTo>
                    <a:lnTo>
                      <a:pt x="89" y="596"/>
                    </a:lnTo>
                    <a:lnTo>
                      <a:pt x="54" y="459"/>
                    </a:lnTo>
                    <a:lnTo>
                      <a:pt x="42" y="393"/>
                    </a:lnTo>
                    <a:lnTo>
                      <a:pt x="42" y="322"/>
                    </a:lnTo>
                    <a:lnTo>
                      <a:pt x="48" y="245"/>
                    </a:lnTo>
                    <a:lnTo>
                      <a:pt x="66" y="161"/>
                    </a:lnTo>
                    <a:lnTo>
                      <a:pt x="119" y="6"/>
                    </a:lnTo>
                    <a:lnTo>
                      <a:pt x="113"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3" name="Freeform 11"/>
              <p:cNvSpPr>
                <a:spLocks/>
              </p:cNvSpPr>
              <p:nvPr/>
            </p:nvSpPr>
            <p:spPr bwMode="auto">
              <a:xfrm>
                <a:off x="4296082" y="2291896"/>
                <a:ext cx="528815" cy="2561997"/>
              </a:xfrm>
              <a:custGeom>
                <a:avLst/>
                <a:gdLst>
                  <a:gd name="T0" fmla="*/ 839078681 w 333"/>
                  <a:gd name="T1" fmla="*/ 0 h 1614"/>
                  <a:gd name="T2" fmla="*/ 839078681 w 333"/>
                  <a:gd name="T3" fmla="*/ 0 h 1614"/>
                  <a:gd name="T4" fmla="*/ 687893476 w 333"/>
                  <a:gd name="T5" fmla="*/ 239393492 h 1614"/>
                  <a:gd name="T6" fmla="*/ 569464272 w 333"/>
                  <a:gd name="T7" fmla="*/ 481306114 h 1614"/>
                  <a:gd name="T8" fmla="*/ 448516108 w 333"/>
                  <a:gd name="T9" fmla="*/ 720698018 h 1614"/>
                  <a:gd name="T10" fmla="*/ 342686465 w 333"/>
                  <a:gd name="T11" fmla="*/ 960091510 h 1614"/>
                  <a:gd name="T12" fmla="*/ 269614409 w 333"/>
                  <a:gd name="T13" fmla="*/ 1217123671 h 1614"/>
                  <a:gd name="T14" fmla="*/ 194021807 w 333"/>
                  <a:gd name="T15" fmla="*/ 1471635114 h 1614"/>
                  <a:gd name="T16" fmla="*/ 118429204 w 333"/>
                  <a:gd name="T17" fmla="*/ 1726148145 h 1614"/>
                  <a:gd name="T18" fmla="*/ 73073643 w 333"/>
                  <a:gd name="T19" fmla="*/ 1980659589 h 1614"/>
                  <a:gd name="T20" fmla="*/ 73073643 w 333"/>
                  <a:gd name="T21" fmla="*/ 1980659589 h 1614"/>
                  <a:gd name="T22" fmla="*/ 42836602 w 333"/>
                  <a:gd name="T23" fmla="*/ 2147483647 h 1614"/>
                  <a:gd name="T24" fmla="*/ 27718081 w 333"/>
                  <a:gd name="T25" fmla="*/ 2147483647 h 1614"/>
                  <a:gd name="T26" fmla="*/ 0 w 333"/>
                  <a:gd name="T27" fmla="*/ 2147483647 h 1614"/>
                  <a:gd name="T28" fmla="*/ 0 w 333"/>
                  <a:gd name="T29" fmla="*/ 2147483647 h 1614"/>
                  <a:gd name="T30" fmla="*/ 0 w 333"/>
                  <a:gd name="T31" fmla="*/ 2147483647 h 1614"/>
                  <a:gd name="T32" fmla="*/ 15118520 w 333"/>
                  <a:gd name="T33" fmla="*/ 2147483647 h 1614"/>
                  <a:gd name="T34" fmla="*/ 42836602 w 333"/>
                  <a:gd name="T35" fmla="*/ 2147483647 h 1614"/>
                  <a:gd name="T36" fmla="*/ 88192163 w 333"/>
                  <a:gd name="T37" fmla="*/ 2147483647 h 1614"/>
                  <a:gd name="T38" fmla="*/ 88192163 w 333"/>
                  <a:gd name="T39" fmla="*/ 2147483647 h 1614"/>
                  <a:gd name="T40" fmla="*/ 103310684 w 333"/>
                  <a:gd name="T41" fmla="*/ 2147483647 h 1614"/>
                  <a:gd name="T42" fmla="*/ 133547725 w 333"/>
                  <a:gd name="T43" fmla="*/ 2147483647 h 1614"/>
                  <a:gd name="T44" fmla="*/ 163784766 w 333"/>
                  <a:gd name="T45" fmla="*/ 2147483647 h 1614"/>
                  <a:gd name="T46" fmla="*/ 209140327 w 333"/>
                  <a:gd name="T47" fmla="*/ 2147483647 h 1614"/>
                  <a:gd name="T48" fmla="*/ 254495889 w 333"/>
                  <a:gd name="T49" fmla="*/ 2147483647 h 1614"/>
                  <a:gd name="T50" fmla="*/ 299851450 w 333"/>
                  <a:gd name="T51" fmla="*/ 2147483647 h 1614"/>
                  <a:gd name="T52" fmla="*/ 330088491 w 333"/>
                  <a:gd name="T53" fmla="*/ 2147483647 h 1614"/>
                  <a:gd name="T54" fmla="*/ 342686465 w 333"/>
                  <a:gd name="T55" fmla="*/ 2147483647 h 1614"/>
                  <a:gd name="T56" fmla="*/ 342686465 w 333"/>
                  <a:gd name="T57" fmla="*/ 2147483647 h 1614"/>
                  <a:gd name="T58" fmla="*/ 342686465 w 333"/>
                  <a:gd name="T59" fmla="*/ 2147483647 h 1614"/>
                  <a:gd name="T60" fmla="*/ 330088491 w 333"/>
                  <a:gd name="T61" fmla="*/ 2147483647 h 1614"/>
                  <a:gd name="T62" fmla="*/ 269614409 w 333"/>
                  <a:gd name="T63" fmla="*/ 2147483647 h 1614"/>
                  <a:gd name="T64" fmla="*/ 209140327 w 333"/>
                  <a:gd name="T65" fmla="*/ 2147483647 h 1614"/>
                  <a:gd name="T66" fmla="*/ 178903286 w 333"/>
                  <a:gd name="T67" fmla="*/ 2147483647 h 1614"/>
                  <a:gd name="T68" fmla="*/ 163784766 w 333"/>
                  <a:gd name="T69" fmla="*/ 2147483647 h 1614"/>
                  <a:gd name="T70" fmla="*/ 163784766 w 333"/>
                  <a:gd name="T71" fmla="*/ 2147483647 h 1614"/>
                  <a:gd name="T72" fmla="*/ 163784766 w 333"/>
                  <a:gd name="T73" fmla="*/ 2147483647 h 1614"/>
                  <a:gd name="T74" fmla="*/ 178903286 w 333"/>
                  <a:gd name="T75" fmla="*/ 2116735439 h 1614"/>
                  <a:gd name="T76" fmla="*/ 178903286 w 333"/>
                  <a:gd name="T77" fmla="*/ 2116735439 h 1614"/>
                  <a:gd name="T78" fmla="*/ 209140327 w 333"/>
                  <a:gd name="T79" fmla="*/ 1831984917 h 1614"/>
                  <a:gd name="T80" fmla="*/ 254495889 w 333"/>
                  <a:gd name="T81" fmla="*/ 1559833218 h 1614"/>
                  <a:gd name="T82" fmla="*/ 299851450 w 333"/>
                  <a:gd name="T83" fmla="*/ 1290200648 h 1614"/>
                  <a:gd name="T84" fmla="*/ 372923506 w 333"/>
                  <a:gd name="T85" fmla="*/ 1020569666 h 1614"/>
                  <a:gd name="T86" fmla="*/ 463634629 w 333"/>
                  <a:gd name="T87" fmla="*/ 766056635 h 1614"/>
                  <a:gd name="T88" fmla="*/ 569464272 w 333"/>
                  <a:gd name="T89" fmla="*/ 511545191 h 1614"/>
                  <a:gd name="T90" fmla="*/ 687893476 w 333"/>
                  <a:gd name="T91" fmla="*/ 254513031 h 1614"/>
                  <a:gd name="T92" fmla="*/ 839078681 w 333"/>
                  <a:gd name="T93" fmla="*/ 0 h 1614"/>
                  <a:gd name="T94" fmla="*/ 839078681 w 333"/>
                  <a:gd name="T95" fmla="*/ 0 h 1614"/>
                  <a:gd name="T96" fmla="*/ 839078681 w 333"/>
                  <a:gd name="T97" fmla="*/ 0 h 1614"/>
                  <a:gd name="T98" fmla="*/ 839078681 w 333"/>
                  <a:gd name="T99" fmla="*/ 0 h 161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333" h="1614">
                    <a:moveTo>
                      <a:pt x="333" y="0"/>
                    </a:moveTo>
                    <a:lnTo>
                      <a:pt x="333" y="0"/>
                    </a:lnTo>
                    <a:lnTo>
                      <a:pt x="273" y="95"/>
                    </a:lnTo>
                    <a:lnTo>
                      <a:pt x="226" y="191"/>
                    </a:lnTo>
                    <a:lnTo>
                      <a:pt x="178" y="286"/>
                    </a:lnTo>
                    <a:lnTo>
                      <a:pt x="136" y="381"/>
                    </a:lnTo>
                    <a:lnTo>
                      <a:pt x="107" y="483"/>
                    </a:lnTo>
                    <a:lnTo>
                      <a:pt x="77" y="584"/>
                    </a:lnTo>
                    <a:lnTo>
                      <a:pt x="47" y="685"/>
                    </a:lnTo>
                    <a:lnTo>
                      <a:pt x="29" y="786"/>
                    </a:lnTo>
                    <a:lnTo>
                      <a:pt x="17" y="881"/>
                    </a:lnTo>
                    <a:lnTo>
                      <a:pt x="11" y="971"/>
                    </a:lnTo>
                    <a:lnTo>
                      <a:pt x="0" y="1155"/>
                    </a:lnTo>
                    <a:lnTo>
                      <a:pt x="0" y="1263"/>
                    </a:lnTo>
                    <a:lnTo>
                      <a:pt x="6" y="1376"/>
                    </a:lnTo>
                    <a:lnTo>
                      <a:pt x="17" y="1483"/>
                    </a:lnTo>
                    <a:lnTo>
                      <a:pt x="35" y="1590"/>
                    </a:lnTo>
                    <a:lnTo>
                      <a:pt x="41" y="1602"/>
                    </a:lnTo>
                    <a:lnTo>
                      <a:pt x="53" y="1608"/>
                    </a:lnTo>
                    <a:lnTo>
                      <a:pt x="65" y="1614"/>
                    </a:lnTo>
                    <a:lnTo>
                      <a:pt x="83" y="1608"/>
                    </a:lnTo>
                    <a:lnTo>
                      <a:pt x="101" y="1602"/>
                    </a:lnTo>
                    <a:lnTo>
                      <a:pt x="119" y="1590"/>
                    </a:lnTo>
                    <a:lnTo>
                      <a:pt x="131" y="1584"/>
                    </a:lnTo>
                    <a:lnTo>
                      <a:pt x="136" y="1566"/>
                    </a:lnTo>
                    <a:lnTo>
                      <a:pt x="136" y="1525"/>
                    </a:lnTo>
                    <a:lnTo>
                      <a:pt x="131" y="1477"/>
                    </a:lnTo>
                    <a:lnTo>
                      <a:pt x="107" y="1388"/>
                    </a:lnTo>
                    <a:lnTo>
                      <a:pt x="83" y="1292"/>
                    </a:lnTo>
                    <a:lnTo>
                      <a:pt x="71" y="1251"/>
                    </a:lnTo>
                    <a:lnTo>
                      <a:pt x="65" y="1203"/>
                    </a:lnTo>
                    <a:lnTo>
                      <a:pt x="65" y="1018"/>
                    </a:lnTo>
                    <a:lnTo>
                      <a:pt x="71" y="840"/>
                    </a:lnTo>
                    <a:lnTo>
                      <a:pt x="83" y="727"/>
                    </a:lnTo>
                    <a:lnTo>
                      <a:pt x="101" y="619"/>
                    </a:lnTo>
                    <a:lnTo>
                      <a:pt x="119" y="512"/>
                    </a:lnTo>
                    <a:lnTo>
                      <a:pt x="148" y="405"/>
                    </a:lnTo>
                    <a:lnTo>
                      <a:pt x="184" y="304"/>
                    </a:lnTo>
                    <a:lnTo>
                      <a:pt x="226" y="203"/>
                    </a:lnTo>
                    <a:lnTo>
                      <a:pt x="273" y="101"/>
                    </a:lnTo>
                    <a:lnTo>
                      <a:pt x="333"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4" name="Freeform 12"/>
              <p:cNvSpPr>
                <a:spLocks/>
              </p:cNvSpPr>
              <p:nvPr/>
            </p:nvSpPr>
            <p:spPr bwMode="auto">
              <a:xfrm>
                <a:off x="4275645" y="2528887"/>
                <a:ext cx="104742" cy="1040267"/>
              </a:xfrm>
              <a:custGeom>
                <a:avLst/>
                <a:gdLst>
                  <a:gd name="T0" fmla="*/ 0 w 65"/>
                  <a:gd name="T1" fmla="*/ 0 h 655"/>
                  <a:gd name="T2" fmla="*/ 0 w 65"/>
                  <a:gd name="T3" fmla="*/ 0 h 655"/>
                  <a:gd name="T4" fmla="*/ 73073638 w 65"/>
                  <a:gd name="T5" fmla="*/ 826534536 h 655"/>
                  <a:gd name="T6" fmla="*/ 148666237 w 65"/>
                  <a:gd name="T7" fmla="*/ 1650548356 h 655"/>
                  <a:gd name="T8" fmla="*/ 148666237 w 65"/>
                  <a:gd name="T9" fmla="*/ 1650548356 h 655"/>
                  <a:gd name="T10" fmla="*/ 148666237 w 65"/>
                  <a:gd name="T11" fmla="*/ 1650548356 h 655"/>
                  <a:gd name="T12" fmla="*/ 163784756 w 65"/>
                  <a:gd name="T13" fmla="*/ 1650548356 h 655"/>
                  <a:gd name="T14" fmla="*/ 163784756 w 65"/>
                  <a:gd name="T15" fmla="*/ 1650548356 h 655"/>
                  <a:gd name="T16" fmla="*/ 163784756 w 65"/>
                  <a:gd name="T17" fmla="*/ 1441395594 h 655"/>
                  <a:gd name="T18" fmla="*/ 163784756 w 65"/>
                  <a:gd name="T19" fmla="*/ 1244841649 h 655"/>
                  <a:gd name="T20" fmla="*/ 133547717 w 65"/>
                  <a:gd name="T21" fmla="*/ 826534536 h 655"/>
                  <a:gd name="T22" fmla="*/ 73073638 w 65"/>
                  <a:gd name="T23" fmla="*/ 420826242 h 655"/>
                  <a:gd name="T24" fmla="*/ 0 w 65"/>
                  <a:gd name="T25" fmla="*/ 0 h 655"/>
                  <a:gd name="T26" fmla="*/ 0 w 65"/>
                  <a:gd name="T27" fmla="*/ 0 h 655"/>
                  <a:gd name="T28" fmla="*/ 0 w 65"/>
                  <a:gd name="T29" fmla="*/ 0 h 655"/>
                  <a:gd name="T30" fmla="*/ 0 w 65"/>
                  <a:gd name="T31" fmla="*/ 0 h 6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5" h="655">
                    <a:moveTo>
                      <a:pt x="0" y="0"/>
                    </a:moveTo>
                    <a:lnTo>
                      <a:pt x="0" y="0"/>
                    </a:lnTo>
                    <a:lnTo>
                      <a:pt x="29" y="328"/>
                    </a:lnTo>
                    <a:lnTo>
                      <a:pt x="59" y="655"/>
                    </a:lnTo>
                    <a:lnTo>
                      <a:pt x="65" y="655"/>
                    </a:lnTo>
                    <a:lnTo>
                      <a:pt x="65" y="572"/>
                    </a:lnTo>
                    <a:lnTo>
                      <a:pt x="65" y="494"/>
                    </a:lnTo>
                    <a:lnTo>
                      <a:pt x="53" y="328"/>
                    </a:lnTo>
                    <a:lnTo>
                      <a:pt x="29" y="167"/>
                    </a:lnTo>
                    <a:lnTo>
                      <a:pt x="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5" name="Freeform 13"/>
              <p:cNvSpPr>
                <a:spLocks/>
              </p:cNvSpPr>
              <p:nvPr/>
            </p:nvSpPr>
            <p:spPr bwMode="auto">
              <a:xfrm>
                <a:off x="3981860" y="2586264"/>
                <a:ext cx="349988" cy="339271"/>
              </a:xfrm>
              <a:custGeom>
                <a:avLst/>
                <a:gdLst>
                  <a:gd name="T0" fmla="*/ 0 w 220"/>
                  <a:gd name="T1" fmla="*/ 15119558 h 214"/>
                  <a:gd name="T2" fmla="*/ 0 w 220"/>
                  <a:gd name="T3" fmla="*/ 15119558 h 214"/>
                  <a:gd name="T4" fmla="*/ 136066617 w 220"/>
                  <a:gd name="T5" fmla="*/ 103317771 h 214"/>
                  <a:gd name="T6" fmla="*/ 239377249 w 220"/>
                  <a:gd name="T7" fmla="*/ 194035118 h 214"/>
                  <a:gd name="T8" fmla="*/ 405680891 w 220"/>
                  <a:gd name="T9" fmla="*/ 375469810 h 214"/>
                  <a:gd name="T10" fmla="*/ 554345475 w 220"/>
                  <a:gd name="T11" fmla="*/ 539264225 h 214"/>
                  <a:gd name="T12" fmla="*/ 554345475 w 220"/>
                  <a:gd name="T13" fmla="*/ 539264225 h 214"/>
                  <a:gd name="T14" fmla="*/ 554345475 w 220"/>
                  <a:gd name="T15" fmla="*/ 493905552 h 214"/>
                  <a:gd name="T16" fmla="*/ 539226962 w 220"/>
                  <a:gd name="T17" fmla="*/ 463666436 h 214"/>
                  <a:gd name="T18" fmla="*/ 496391969 w 220"/>
                  <a:gd name="T19" fmla="*/ 390589368 h 214"/>
                  <a:gd name="T20" fmla="*/ 375443865 w 220"/>
                  <a:gd name="T21" fmla="*/ 254513348 h 214"/>
                  <a:gd name="T22" fmla="*/ 375443865 w 220"/>
                  <a:gd name="T23" fmla="*/ 254513348 h 214"/>
                  <a:gd name="T24" fmla="*/ 284732788 w 220"/>
                  <a:gd name="T25" fmla="*/ 194035118 h 214"/>
                  <a:gd name="T26" fmla="*/ 194021710 w 220"/>
                  <a:gd name="T27" fmla="*/ 118437329 h 214"/>
                  <a:gd name="T28" fmla="*/ 15118513 w 220"/>
                  <a:gd name="T29" fmla="*/ 0 h 214"/>
                  <a:gd name="T30" fmla="*/ 15118513 w 220"/>
                  <a:gd name="T31" fmla="*/ 0 h 214"/>
                  <a:gd name="T32" fmla="*/ 0 w 220"/>
                  <a:gd name="T33" fmla="*/ 0 h 214"/>
                  <a:gd name="T34" fmla="*/ 0 w 220"/>
                  <a:gd name="T35" fmla="*/ 15119558 h 214"/>
                  <a:gd name="T36" fmla="*/ 0 w 220"/>
                  <a:gd name="T37" fmla="*/ 15119558 h 2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0" h="214">
                    <a:moveTo>
                      <a:pt x="0" y="6"/>
                    </a:moveTo>
                    <a:lnTo>
                      <a:pt x="0" y="6"/>
                    </a:lnTo>
                    <a:lnTo>
                      <a:pt x="54" y="41"/>
                    </a:lnTo>
                    <a:lnTo>
                      <a:pt x="95" y="77"/>
                    </a:lnTo>
                    <a:lnTo>
                      <a:pt x="161" y="149"/>
                    </a:lnTo>
                    <a:lnTo>
                      <a:pt x="220" y="214"/>
                    </a:lnTo>
                    <a:lnTo>
                      <a:pt x="220" y="196"/>
                    </a:lnTo>
                    <a:lnTo>
                      <a:pt x="214" y="184"/>
                    </a:lnTo>
                    <a:lnTo>
                      <a:pt x="197" y="155"/>
                    </a:lnTo>
                    <a:lnTo>
                      <a:pt x="149" y="101"/>
                    </a:lnTo>
                    <a:lnTo>
                      <a:pt x="113" y="77"/>
                    </a:lnTo>
                    <a:lnTo>
                      <a:pt x="77" y="47"/>
                    </a:lnTo>
                    <a:lnTo>
                      <a:pt x="6" y="0"/>
                    </a:lnTo>
                    <a:lnTo>
                      <a:pt x="0" y="0"/>
                    </a:lnTo>
                    <a:lnTo>
                      <a:pt x="0" y="6"/>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6" name="Freeform 14"/>
              <p:cNvSpPr>
                <a:spLocks/>
              </p:cNvSpPr>
              <p:nvPr/>
            </p:nvSpPr>
            <p:spPr bwMode="auto">
              <a:xfrm>
                <a:off x="4398269" y="3010354"/>
                <a:ext cx="1221127" cy="2836408"/>
              </a:xfrm>
              <a:custGeom>
                <a:avLst/>
                <a:gdLst>
                  <a:gd name="T0" fmla="*/ 224258642 w 768"/>
                  <a:gd name="T1" fmla="*/ 2147483647 h 1786"/>
                  <a:gd name="T2" fmla="*/ 224258642 w 768"/>
                  <a:gd name="T3" fmla="*/ 2147483647 h 1786"/>
                  <a:gd name="T4" fmla="*/ 375443709 w 768"/>
                  <a:gd name="T5" fmla="*/ 2147483647 h 1786"/>
                  <a:gd name="T6" fmla="*/ 375443709 w 768"/>
                  <a:gd name="T7" fmla="*/ 2147483647 h 1786"/>
                  <a:gd name="T8" fmla="*/ 375443709 w 768"/>
                  <a:gd name="T9" fmla="*/ 2147483647 h 1786"/>
                  <a:gd name="T10" fmla="*/ 360325202 w 768"/>
                  <a:gd name="T11" fmla="*/ 2147483647 h 1786"/>
                  <a:gd name="T12" fmla="*/ 345206695 w 768"/>
                  <a:gd name="T13" fmla="*/ 2147483647 h 1786"/>
                  <a:gd name="T14" fmla="*/ 345206695 w 768"/>
                  <a:gd name="T15" fmla="*/ 2147483647 h 1786"/>
                  <a:gd name="T16" fmla="*/ 345206695 w 768"/>
                  <a:gd name="T17" fmla="*/ 2147483647 h 1786"/>
                  <a:gd name="T18" fmla="*/ 360325202 w 768"/>
                  <a:gd name="T19" fmla="*/ 2147483647 h 1786"/>
                  <a:gd name="T20" fmla="*/ 375443709 w 768"/>
                  <a:gd name="T21" fmla="*/ 2147483647 h 1786"/>
                  <a:gd name="T22" fmla="*/ 390562215 w 768"/>
                  <a:gd name="T23" fmla="*/ 2147483647 h 1786"/>
                  <a:gd name="T24" fmla="*/ 451036242 w 768"/>
                  <a:gd name="T25" fmla="*/ 2147483647 h 1786"/>
                  <a:gd name="T26" fmla="*/ 451036242 w 768"/>
                  <a:gd name="T27" fmla="*/ 2147483647 h 1786"/>
                  <a:gd name="T28" fmla="*/ 496391762 w 768"/>
                  <a:gd name="T29" fmla="*/ 2147483647 h 1786"/>
                  <a:gd name="T30" fmla="*/ 539226737 w 768"/>
                  <a:gd name="T31" fmla="*/ 2129335290 h 1786"/>
                  <a:gd name="T32" fmla="*/ 584582257 w 768"/>
                  <a:gd name="T33" fmla="*/ 1965539535 h 1786"/>
                  <a:gd name="T34" fmla="*/ 660174790 w 768"/>
                  <a:gd name="T35" fmla="*/ 1799224651 h 1786"/>
                  <a:gd name="T36" fmla="*/ 811359856 w 768"/>
                  <a:gd name="T37" fmla="*/ 1469115600 h 1786"/>
                  <a:gd name="T38" fmla="*/ 1005381485 w 768"/>
                  <a:gd name="T39" fmla="*/ 1139004961 h 1786"/>
                  <a:gd name="T40" fmla="*/ 1214520033 w 768"/>
                  <a:gd name="T41" fmla="*/ 824015445 h 1786"/>
                  <a:gd name="T42" fmla="*/ 1441297633 w 768"/>
                  <a:gd name="T43" fmla="*/ 524143876 h 1786"/>
                  <a:gd name="T44" fmla="*/ 1680674782 w 768"/>
                  <a:gd name="T45" fmla="*/ 254512964 h 1786"/>
                  <a:gd name="T46" fmla="*/ 1935168850 w 768"/>
                  <a:gd name="T47" fmla="*/ 0 h 1786"/>
                  <a:gd name="T48" fmla="*/ 1935168850 w 768"/>
                  <a:gd name="T49" fmla="*/ 0 h 1786"/>
                  <a:gd name="T50" fmla="*/ 1935168850 w 768"/>
                  <a:gd name="T51" fmla="*/ 0 h 1786"/>
                  <a:gd name="T52" fmla="*/ 1935168850 w 768"/>
                  <a:gd name="T53" fmla="*/ 0 h 1786"/>
                  <a:gd name="T54" fmla="*/ 1665556275 w 768"/>
                  <a:gd name="T55" fmla="*/ 224273894 h 1786"/>
                  <a:gd name="T56" fmla="*/ 1411060620 w 768"/>
                  <a:gd name="T57" fmla="*/ 463665736 h 1786"/>
                  <a:gd name="T58" fmla="*/ 1169164514 w 768"/>
                  <a:gd name="T59" fmla="*/ 720697829 h 1786"/>
                  <a:gd name="T60" fmla="*/ 929788952 w 768"/>
                  <a:gd name="T61" fmla="*/ 990330328 h 1786"/>
                  <a:gd name="T62" fmla="*/ 720648817 w 768"/>
                  <a:gd name="T63" fmla="*/ 1259961240 h 1786"/>
                  <a:gd name="T64" fmla="*/ 524108230 w 768"/>
                  <a:gd name="T65" fmla="*/ 1544713274 h 1786"/>
                  <a:gd name="T66" fmla="*/ 360325202 w 768"/>
                  <a:gd name="T67" fmla="*/ 1844583256 h 1786"/>
                  <a:gd name="T68" fmla="*/ 209140135 w 768"/>
                  <a:gd name="T69" fmla="*/ 2147483647 h 1786"/>
                  <a:gd name="T70" fmla="*/ 209140135 w 768"/>
                  <a:gd name="T71" fmla="*/ 2147483647 h 1786"/>
                  <a:gd name="T72" fmla="*/ 120948053 w 768"/>
                  <a:gd name="T73" fmla="*/ 2147483647 h 1786"/>
                  <a:gd name="T74" fmla="*/ 60474027 w 768"/>
                  <a:gd name="T75" fmla="*/ 2147483647 h 1786"/>
                  <a:gd name="T76" fmla="*/ 30237013 w 768"/>
                  <a:gd name="T77" fmla="*/ 2147483647 h 1786"/>
                  <a:gd name="T78" fmla="*/ 0 w 768"/>
                  <a:gd name="T79" fmla="*/ 2147483647 h 1786"/>
                  <a:gd name="T80" fmla="*/ 0 w 768"/>
                  <a:gd name="T81" fmla="*/ 2147483647 h 1786"/>
                  <a:gd name="T82" fmla="*/ 0 w 768"/>
                  <a:gd name="T83" fmla="*/ 2147483647 h 1786"/>
                  <a:gd name="T84" fmla="*/ 0 w 768"/>
                  <a:gd name="T85" fmla="*/ 2147483647 h 1786"/>
                  <a:gd name="T86" fmla="*/ 30237013 w 768"/>
                  <a:gd name="T87" fmla="*/ 2147483647 h 1786"/>
                  <a:gd name="T88" fmla="*/ 90711040 w 768"/>
                  <a:gd name="T89" fmla="*/ 2147483647 h 1786"/>
                  <a:gd name="T90" fmla="*/ 90711040 w 768"/>
                  <a:gd name="T91" fmla="*/ 2147483647 h 1786"/>
                  <a:gd name="T92" fmla="*/ 151185066 w 768"/>
                  <a:gd name="T93" fmla="*/ 2147483647 h 1786"/>
                  <a:gd name="T94" fmla="*/ 224258642 w 768"/>
                  <a:gd name="T95" fmla="*/ 2147483647 h 1786"/>
                  <a:gd name="T96" fmla="*/ 224258642 w 768"/>
                  <a:gd name="T97" fmla="*/ 2147483647 h 178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68" h="1786">
                    <a:moveTo>
                      <a:pt x="89" y="1786"/>
                    </a:moveTo>
                    <a:lnTo>
                      <a:pt x="89" y="1786"/>
                    </a:lnTo>
                    <a:lnTo>
                      <a:pt x="149" y="1786"/>
                    </a:lnTo>
                    <a:lnTo>
                      <a:pt x="149" y="1762"/>
                    </a:lnTo>
                    <a:lnTo>
                      <a:pt x="143" y="1697"/>
                    </a:lnTo>
                    <a:lnTo>
                      <a:pt x="137" y="1613"/>
                    </a:lnTo>
                    <a:lnTo>
                      <a:pt x="137" y="1524"/>
                    </a:lnTo>
                    <a:lnTo>
                      <a:pt x="143" y="1369"/>
                    </a:lnTo>
                    <a:lnTo>
                      <a:pt x="149" y="1250"/>
                    </a:lnTo>
                    <a:lnTo>
                      <a:pt x="155" y="1131"/>
                    </a:lnTo>
                    <a:lnTo>
                      <a:pt x="179" y="976"/>
                    </a:lnTo>
                    <a:lnTo>
                      <a:pt x="197" y="911"/>
                    </a:lnTo>
                    <a:lnTo>
                      <a:pt x="214" y="845"/>
                    </a:lnTo>
                    <a:lnTo>
                      <a:pt x="232" y="780"/>
                    </a:lnTo>
                    <a:lnTo>
                      <a:pt x="262" y="714"/>
                    </a:lnTo>
                    <a:lnTo>
                      <a:pt x="322" y="583"/>
                    </a:lnTo>
                    <a:lnTo>
                      <a:pt x="399" y="452"/>
                    </a:lnTo>
                    <a:lnTo>
                      <a:pt x="482" y="327"/>
                    </a:lnTo>
                    <a:lnTo>
                      <a:pt x="572" y="208"/>
                    </a:lnTo>
                    <a:lnTo>
                      <a:pt x="667" y="101"/>
                    </a:lnTo>
                    <a:lnTo>
                      <a:pt x="768" y="0"/>
                    </a:lnTo>
                    <a:lnTo>
                      <a:pt x="661" y="89"/>
                    </a:lnTo>
                    <a:lnTo>
                      <a:pt x="560" y="184"/>
                    </a:lnTo>
                    <a:lnTo>
                      <a:pt x="464" y="286"/>
                    </a:lnTo>
                    <a:lnTo>
                      <a:pt x="369" y="393"/>
                    </a:lnTo>
                    <a:lnTo>
                      <a:pt x="286" y="500"/>
                    </a:lnTo>
                    <a:lnTo>
                      <a:pt x="208" y="613"/>
                    </a:lnTo>
                    <a:lnTo>
                      <a:pt x="143" y="732"/>
                    </a:lnTo>
                    <a:lnTo>
                      <a:pt x="83" y="857"/>
                    </a:lnTo>
                    <a:lnTo>
                      <a:pt x="48" y="958"/>
                    </a:lnTo>
                    <a:lnTo>
                      <a:pt x="24" y="1036"/>
                    </a:lnTo>
                    <a:lnTo>
                      <a:pt x="12" y="1107"/>
                    </a:lnTo>
                    <a:lnTo>
                      <a:pt x="0" y="1214"/>
                    </a:lnTo>
                    <a:lnTo>
                      <a:pt x="0" y="1250"/>
                    </a:lnTo>
                    <a:lnTo>
                      <a:pt x="0" y="1298"/>
                    </a:lnTo>
                    <a:lnTo>
                      <a:pt x="12" y="1411"/>
                    </a:lnTo>
                    <a:lnTo>
                      <a:pt x="36" y="1607"/>
                    </a:lnTo>
                    <a:lnTo>
                      <a:pt x="60" y="1697"/>
                    </a:lnTo>
                    <a:lnTo>
                      <a:pt x="89" y="1786"/>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7" name="Freeform 15"/>
              <p:cNvSpPr>
                <a:spLocks/>
              </p:cNvSpPr>
              <p:nvPr/>
            </p:nvSpPr>
            <p:spPr bwMode="auto">
              <a:xfrm>
                <a:off x="4835116" y="2962955"/>
                <a:ext cx="168608" cy="965428"/>
              </a:xfrm>
              <a:custGeom>
                <a:avLst/>
                <a:gdLst>
                  <a:gd name="T0" fmla="*/ 60474314 w 107"/>
                  <a:gd name="T1" fmla="*/ 0 h 607"/>
                  <a:gd name="T2" fmla="*/ 60474314 w 107"/>
                  <a:gd name="T3" fmla="*/ 0 h 607"/>
                  <a:gd name="T4" fmla="*/ 105830050 w 107"/>
                  <a:gd name="T5" fmla="*/ 178913681 h 607"/>
                  <a:gd name="T6" fmla="*/ 133548237 w 107"/>
                  <a:gd name="T7" fmla="*/ 360348078 h 607"/>
                  <a:gd name="T8" fmla="*/ 148666816 w 107"/>
                  <a:gd name="T9" fmla="*/ 705578210 h 607"/>
                  <a:gd name="T10" fmla="*/ 148666816 w 107"/>
                  <a:gd name="T11" fmla="*/ 705578210 h 607"/>
                  <a:gd name="T12" fmla="*/ 148666816 w 107"/>
                  <a:gd name="T13" fmla="*/ 811414942 h 607"/>
                  <a:gd name="T14" fmla="*/ 148666816 w 107"/>
                  <a:gd name="T15" fmla="*/ 914730957 h 607"/>
                  <a:gd name="T16" fmla="*/ 105830050 w 107"/>
                  <a:gd name="T17" fmla="*/ 1111284887 h 607"/>
                  <a:gd name="T18" fmla="*/ 45355736 w 107"/>
                  <a:gd name="T19" fmla="*/ 1305319689 h 607"/>
                  <a:gd name="T20" fmla="*/ 0 w 107"/>
                  <a:gd name="T21" fmla="*/ 1499352903 h 607"/>
                  <a:gd name="T22" fmla="*/ 0 w 107"/>
                  <a:gd name="T23" fmla="*/ 1499352903 h 607"/>
                  <a:gd name="T24" fmla="*/ 15118579 w 107"/>
                  <a:gd name="T25" fmla="*/ 1529591969 h 607"/>
                  <a:gd name="T26" fmla="*/ 30237157 w 107"/>
                  <a:gd name="T27" fmla="*/ 1529591969 h 607"/>
                  <a:gd name="T28" fmla="*/ 30237157 w 107"/>
                  <a:gd name="T29" fmla="*/ 1514472436 h 607"/>
                  <a:gd name="T30" fmla="*/ 30237157 w 107"/>
                  <a:gd name="T31" fmla="*/ 1514472436 h 607"/>
                  <a:gd name="T32" fmla="*/ 105830050 w 107"/>
                  <a:gd name="T33" fmla="*/ 1441395486 h 607"/>
                  <a:gd name="T34" fmla="*/ 163785394 w 107"/>
                  <a:gd name="T35" fmla="*/ 1365797821 h 607"/>
                  <a:gd name="T36" fmla="*/ 209141130 w 107"/>
                  <a:gd name="T37" fmla="*/ 1275080622 h 607"/>
                  <a:gd name="T38" fmla="*/ 239378287 w 107"/>
                  <a:gd name="T39" fmla="*/ 1184363424 h 607"/>
                  <a:gd name="T40" fmla="*/ 254496865 w 107"/>
                  <a:gd name="T41" fmla="*/ 1081045821 h 607"/>
                  <a:gd name="T42" fmla="*/ 269615444 w 107"/>
                  <a:gd name="T43" fmla="*/ 990328623 h 607"/>
                  <a:gd name="T44" fmla="*/ 269615444 w 107"/>
                  <a:gd name="T45" fmla="*/ 781175875 h 607"/>
                  <a:gd name="T46" fmla="*/ 239378287 w 107"/>
                  <a:gd name="T47" fmla="*/ 569502412 h 607"/>
                  <a:gd name="T48" fmla="*/ 178903973 w 107"/>
                  <a:gd name="T49" fmla="*/ 375467611 h 607"/>
                  <a:gd name="T50" fmla="*/ 120948628 w 107"/>
                  <a:gd name="T51" fmla="*/ 178913681 h 607"/>
                  <a:gd name="T52" fmla="*/ 60474314 w 107"/>
                  <a:gd name="T53" fmla="*/ 0 h 607"/>
                  <a:gd name="T54" fmla="*/ 60474314 w 107"/>
                  <a:gd name="T55" fmla="*/ 0 h 607"/>
                  <a:gd name="T56" fmla="*/ 60474314 w 107"/>
                  <a:gd name="T57" fmla="*/ 0 h 607"/>
                  <a:gd name="T58" fmla="*/ 60474314 w 107"/>
                  <a:gd name="T59" fmla="*/ 0 h 6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07" h="607">
                    <a:moveTo>
                      <a:pt x="24" y="0"/>
                    </a:moveTo>
                    <a:lnTo>
                      <a:pt x="24" y="0"/>
                    </a:lnTo>
                    <a:lnTo>
                      <a:pt x="42" y="71"/>
                    </a:lnTo>
                    <a:lnTo>
                      <a:pt x="53" y="143"/>
                    </a:lnTo>
                    <a:lnTo>
                      <a:pt x="59" y="280"/>
                    </a:lnTo>
                    <a:lnTo>
                      <a:pt x="59" y="322"/>
                    </a:lnTo>
                    <a:lnTo>
                      <a:pt x="59" y="363"/>
                    </a:lnTo>
                    <a:lnTo>
                      <a:pt x="42" y="441"/>
                    </a:lnTo>
                    <a:lnTo>
                      <a:pt x="18" y="518"/>
                    </a:lnTo>
                    <a:lnTo>
                      <a:pt x="0" y="595"/>
                    </a:lnTo>
                    <a:lnTo>
                      <a:pt x="6" y="607"/>
                    </a:lnTo>
                    <a:lnTo>
                      <a:pt x="12" y="607"/>
                    </a:lnTo>
                    <a:lnTo>
                      <a:pt x="12" y="601"/>
                    </a:lnTo>
                    <a:lnTo>
                      <a:pt x="42" y="572"/>
                    </a:lnTo>
                    <a:lnTo>
                      <a:pt x="65" y="542"/>
                    </a:lnTo>
                    <a:lnTo>
                      <a:pt x="83" y="506"/>
                    </a:lnTo>
                    <a:lnTo>
                      <a:pt x="95" y="470"/>
                    </a:lnTo>
                    <a:lnTo>
                      <a:pt x="101" y="429"/>
                    </a:lnTo>
                    <a:lnTo>
                      <a:pt x="107" y="393"/>
                    </a:lnTo>
                    <a:lnTo>
                      <a:pt x="107" y="310"/>
                    </a:lnTo>
                    <a:lnTo>
                      <a:pt x="95" y="226"/>
                    </a:lnTo>
                    <a:lnTo>
                      <a:pt x="71" y="149"/>
                    </a:lnTo>
                    <a:lnTo>
                      <a:pt x="48" y="71"/>
                    </a:lnTo>
                    <a:lnTo>
                      <a:pt x="24"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8" name="Freeform 16"/>
              <p:cNvSpPr>
                <a:spLocks/>
              </p:cNvSpPr>
              <p:nvPr/>
            </p:nvSpPr>
            <p:spPr bwMode="auto">
              <a:xfrm>
                <a:off x="4955185" y="2728458"/>
                <a:ext cx="265685" cy="631145"/>
              </a:xfrm>
              <a:custGeom>
                <a:avLst/>
                <a:gdLst>
                  <a:gd name="T0" fmla="*/ 420799419 w 167"/>
                  <a:gd name="T1" fmla="*/ 0 h 399"/>
                  <a:gd name="T2" fmla="*/ 420799419 w 167"/>
                  <a:gd name="T3" fmla="*/ 0 h 399"/>
                  <a:gd name="T4" fmla="*/ 284732797 w 167"/>
                  <a:gd name="T5" fmla="*/ 151195171 h 399"/>
                  <a:gd name="T6" fmla="*/ 196540675 w 167"/>
                  <a:gd name="T7" fmla="*/ 254511078 h 399"/>
                  <a:gd name="T8" fmla="*/ 120948108 w 167"/>
                  <a:gd name="T9" fmla="*/ 375467214 h 399"/>
                  <a:gd name="T10" fmla="*/ 60474054 w 167"/>
                  <a:gd name="T11" fmla="*/ 511542868 h 399"/>
                  <a:gd name="T12" fmla="*/ 15118513 w 167"/>
                  <a:gd name="T13" fmla="*/ 660218914 h 399"/>
                  <a:gd name="T14" fmla="*/ 0 w 167"/>
                  <a:gd name="T15" fmla="*/ 826533602 h 399"/>
                  <a:gd name="T16" fmla="*/ 0 w 167"/>
                  <a:gd name="T17" fmla="*/ 899610474 h 399"/>
                  <a:gd name="T18" fmla="*/ 15118513 w 167"/>
                  <a:gd name="T19" fmla="*/ 1005447094 h 399"/>
                  <a:gd name="T20" fmla="*/ 15118513 w 167"/>
                  <a:gd name="T21" fmla="*/ 1005447094 h 399"/>
                  <a:gd name="T22" fmla="*/ 30237027 w 167"/>
                  <a:gd name="T23" fmla="*/ 1005447094 h 399"/>
                  <a:gd name="T24" fmla="*/ 30237027 w 167"/>
                  <a:gd name="T25" fmla="*/ 990327577 h 399"/>
                  <a:gd name="T26" fmla="*/ 30237027 w 167"/>
                  <a:gd name="T27" fmla="*/ 990327577 h 399"/>
                  <a:gd name="T28" fmla="*/ 45355540 w 167"/>
                  <a:gd name="T29" fmla="*/ 869371440 h 399"/>
                  <a:gd name="T30" fmla="*/ 60474054 w 167"/>
                  <a:gd name="T31" fmla="*/ 735816499 h 399"/>
                  <a:gd name="T32" fmla="*/ 105829594 w 167"/>
                  <a:gd name="T33" fmla="*/ 599740845 h 399"/>
                  <a:gd name="T34" fmla="*/ 136066621 w 167"/>
                  <a:gd name="T35" fmla="*/ 481303834 h 399"/>
                  <a:gd name="T36" fmla="*/ 196540675 w 167"/>
                  <a:gd name="T37" fmla="*/ 345228180 h 399"/>
                  <a:gd name="T38" fmla="*/ 257014729 w 167"/>
                  <a:gd name="T39" fmla="*/ 224272043 h 399"/>
                  <a:gd name="T40" fmla="*/ 330088338 w 167"/>
                  <a:gd name="T41" fmla="*/ 105836620 h 399"/>
                  <a:gd name="T42" fmla="*/ 420799419 w 167"/>
                  <a:gd name="T43" fmla="*/ 0 h 399"/>
                  <a:gd name="T44" fmla="*/ 420799419 w 167"/>
                  <a:gd name="T45" fmla="*/ 0 h 399"/>
                  <a:gd name="T46" fmla="*/ 420799419 w 167"/>
                  <a:gd name="T47" fmla="*/ 0 h 399"/>
                  <a:gd name="T48" fmla="*/ 420799419 w 167"/>
                  <a:gd name="T49" fmla="*/ 0 h 39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67" h="399">
                    <a:moveTo>
                      <a:pt x="167" y="0"/>
                    </a:moveTo>
                    <a:lnTo>
                      <a:pt x="167" y="0"/>
                    </a:lnTo>
                    <a:lnTo>
                      <a:pt x="113" y="60"/>
                    </a:lnTo>
                    <a:lnTo>
                      <a:pt x="78" y="101"/>
                    </a:lnTo>
                    <a:lnTo>
                      <a:pt x="48" y="149"/>
                    </a:lnTo>
                    <a:lnTo>
                      <a:pt x="24" y="203"/>
                    </a:lnTo>
                    <a:lnTo>
                      <a:pt x="6" y="262"/>
                    </a:lnTo>
                    <a:lnTo>
                      <a:pt x="0" y="328"/>
                    </a:lnTo>
                    <a:lnTo>
                      <a:pt x="0" y="357"/>
                    </a:lnTo>
                    <a:lnTo>
                      <a:pt x="6" y="399"/>
                    </a:lnTo>
                    <a:lnTo>
                      <a:pt x="12" y="399"/>
                    </a:lnTo>
                    <a:lnTo>
                      <a:pt x="12" y="393"/>
                    </a:lnTo>
                    <a:lnTo>
                      <a:pt x="18" y="345"/>
                    </a:lnTo>
                    <a:lnTo>
                      <a:pt x="24" y="292"/>
                    </a:lnTo>
                    <a:lnTo>
                      <a:pt x="42" y="238"/>
                    </a:lnTo>
                    <a:lnTo>
                      <a:pt x="54" y="191"/>
                    </a:lnTo>
                    <a:lnTo>
                      <a:pt x="78" y="137"/>
                    </a:lnTo>
                    <a:lnTo>
                      <a:pt x="102" y="89"/>
                    </a:lnTo>
                    <a:lnTo>
                      <a:pt x="131" y="42"/>
                    </a:lnTo>
                    <a:lnTo>
                      <a:pt x="167"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09" name="Freeform 17"/>
              <p:cNvSpPr>
                <a:spLocks/>
              </p:cNvSpPr>
              <p:nvPr/>
            </p:nvSpPr>
            <p:spPr bwMode="auto">
              <a:xfrm>
                <a:off x="4548995" y="2227036"/>
                <a:ext cx="38319" cy="566283"/>
              </a:xfrm>
              <a:custGeom>
                <a:avLst/>
                <a:gdLst>
                  <a:gd name="T0" fmla="*/ 0 w 24"/>
                  <a:gd name="T1" fmla="*/ 12598820 h 357"/>
                  <a:gd name="T2" fmla="*/ 0 w 24"/>
                  <a:gd name="T3" fmla="*/ 12598820 h 357"/>
                  <a:gd name="T4" fmla="*/ 0 w 24"/>
                  <a:gd name="T5" fmla="*/ 118435578 h 357"/>
                  <a:gd name="T6" fmla="*/ 0 w 24"/>
                  <a:gd name="T7" fmla="*/ 239391872 h 357"/>
                  <a:gd name="T8" fmla="*/ 15118556 w 24"/>
                  <a:gd name="T9" fmla="*/ 463665794 h 357"/>
                  <a:gd name="T10" fmla="*/ 15118556 w 24"/>
                  <a:gd name="T11" fmla="*/ 463665794 h 357"/>
                  <a:gd name="T12" fmla="*/ 30237113 w 24"/>
                  <a:gd name="T13" fmla="*/ 899611644 h 357"/>
                  <a:gd name="T14" fmla="*/ 30237113 w 24"/>
                  <a:gd name="T15" fmla="*/ 899611644 h 357"/>
                  <a:gd name="T16" fmla="*/ 30237113 w 24"/>
                  <a:gd name="T17" fmla="*/ 899611644 h 357"/>
                  <a:gd name="T18" fmla="*/ 45355669 w 24"/>
                  <a:gd name="T19" fmla="*/ 899611644 h 357"/>
                  <a:gd name="T20" fmla="*/ 45355669 w 24"/>
                  <a:gd name="T21" fmla="*/ 899611644 h 357"/>
                  <a:gd name="T22" fmla="*/ 60474225 w 24"/>
                  <a:gd name="T23" fmla="*/ 808894423 h 357"/>
                  <a:gd name="T24" fmla="*/ 60474225 w 24"/>
                  <a:gd name="T25" fmla="*/ 703057666 h 357"/>
                  <a:gd name="T26" fmla="*/ 45355669 w 24"/>
                  <a:gd name="T27" fmla="*/ 509024404 h 357"/>
                  <a:gd name="T28" fmla="*/ 45355669 w 24"/>
                  <a:gd name="T29" fmla="*/ 509024404 h 357"/>
                  <a:gd name="T30" fmla="*/ 0 w 24"/>
                  <a:gd name="T31" fmla="*/ 12598820 h 357"/>
                  <a:gd name="T32" fmla="*/ 0 w 24"/>
                  <a:gd name="T33" fmla="*/ 12598820 h 357"/>
                  <a:gd name="T34" fmla="*/ 0 w 24"/>
                  <a:gd name="T35" fmla="*/ 0 h 357"/>
                  <a:gd name="T36" fmla="*/ 0 w 24"/>
                  <a:gd name="T37" fmla="*/ 12598820 h 357"/>
                  <a:gd name="T38" fmla="*/ 0 w 24"/>
                  <a:gd name="T39" fmla="*/ 12598820 h 35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4" h="357">
                    <a:moveTo>
                      <a:pt x="0" y="5"/>
                    </a:moveTo>
                    <a:lnTo>
                      <a:pt x="0" y="5"/>
                    </a:lnTo>
                    <a:lnTo>
                      <a:pt x="0" y="47"/>
                    </a:lnTo>
                    <a:lnTo>
                      <a:pt x="0" y="95"/>
                    </a:lnTo>
                    <a:lnTo>
                      <a:pt x="6" y="184"/>
                    </a:lnTo>
                    <a:lnTo>
                      <a:pt x="12" y="357"/>
                    </a:lnTo>
                    <a:lnTo>
                      <a:pt x="18" y="357"/>
                    </a:lnTo>
                    <a:lnTo>
                      <a:pt x="24" y="321"/>
                    </a:lnTo>
                    <a:lnTo>
                      <a:pt x="24" y="279"/>
                    </a:lnTo>
                    <a:lnTo>
                      <a:pt x="18" y="202"/>
                    </a:lnTo>
                    <a:lnTo>
                      <a:pt x="0" y="5"/>
                    </a:lnTo>
                    <a:lnTo>
                      <a:pt x="0" y="0"/>
                    </a:lnTo>
                    <a:lnTo>
                      <a:pt x="0" y="5"/>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0" name="Freeform 18"/>
              <p:cNvSpPr>
                <a:spLocks/>
              </p:cNvSpPr>
              <p:nvPr/>
            </p:nvSpPr>
            <p:spPr bwMode="auto">
              <a:xfrm>
                <a:off x="3491366" y="2379208"/>
                <a:ext cx="143061" cy="651103"/>
              </a:xfrm>
              <a:custGeom>
                <a:avLst/>
                <a:gdLst>
                  <a:gd name="T0" fmla="*/ 209140452 w 89"/>
                  <a:gd name="T1" fmla="*/ 0 h 411"/>
                  <a:gd name="T2" fmla="*/ 209140452 w 89"/>
                  <a:gd name="T3" fmla="*/ 0 h 411"/>
                  <a:gd name="T4" fmla="*/ 148666334 w 89"/>
                  <a:gd name="T5" fmla="*/ 103316032 h 411"/>
                  <a:gd name="T6" fmla="*/ 88192216 w 89"/>
                  <a:gd name="T7" fmla="*/ 224272315 h 411"/>
                  <a:gd name="T8" fmla="*/ 57955157 w 89"/>
                  <a:gd name="T9" fmla="*/ 345228598 h 411"/>
                  <a:gd name="T10" fmla="*/ 27718098 w 89"/>
                  <a:gd name="T11" fmla="*/ 478785288 h 411"/>
                  <a:gd name="T12" fmla="*/ 12599568 w 89"/>
                  <a:gd name="T13" fmla="*/ 614861106 h 411"/>
                  <a:gd name="T14" fmla="*/ 0 w 89"/>
                  <a:gd name="T15" fmla="*/ 763535744 h 411"/>
                  <a:gd name="T16" fmla="*/ 12599568 w 89"/>
                  <a:gd name="T17" fmla="*/ 1035687381 h 411"/>
                  <a:gd name="T18" fmla="*/ 12599568 w 89"/>
                  <a:gd name="T19" fmla="*/ 1035687381 h 411"/>
                  <a:gd name="T20" fmla="*/ 12599568 w 89"/>
                  <a:gd name="T21" fmla="*/ 1035687381 h 411"/>
                  <a:gd name="T22" fmla="*/ 27718098 w 89"/>
                  <a:gd name="T23" fmla="*/ 1035687381 h 411"/>
                  <a:gd name="T24" fmla="*/ 27718098 w 89"/>
                  <a:gd name="T25" fmla="*/ 1035687381 h 411"/>
                  <a:gd name="T26" fmla="*/ 27718098 w 89"/>
                  <a:gd name="T27" fmla="*/ 763535744 h 411"/>
                  <a:gd name="T28" fmla="*/ 57955157 w 89"/>
                  <a:gd name="T29" fmla="*/ 509024359 h 411"/>
                  <a:gd name="T30" fmla="*/ 73073686 w 89"/>
                  <a:gd name="T31" fmla="*/ 390587204 h 411"/>
                  <a:gd name="T32" fmla="*/ 103310745 w 89"/>
                  <a:gd name="T33" fmla="*/ 254511386 h 411"/>
                  <a:gd name="T34" fmla="*/ 148666334 w 89"/>
                  <a:gd name="T35" fmla="*/ 133555102 h 411"/>
                  <a:gd name="T36" fmla="*/ 224258981 w 89"/>
                  <a:gd name="T37" fmla="*/ 15119535 h 411"/>
                  <a:gd name="T38" fmla="*/ 224258981 w 89"/>
                  <a:gd name="T39" fmla="*/ 15119535 h 411"/>
                  <a:gd name="T40" fmla="*/ 209140452 w 89"/>
                  <a:gd name="T41" fmla="*/ 0 h 411"/>
                  <a:gd name="T42" fmla="*/ 209140452 w 89"/>
                  <a:gd name="T43" fmla="*/ 0 h 41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9" h="411">
                    <a:moveTo>
                      <a:pt x="83" y="0"/>
                    </a:moveTo>
                    <a:lnTo>
                      <a:pt x="83" y="0"/>
                    </a:lnTo>
                    <a:lnTo>
                      <a:pt x="59" y="41"/>
                    </a:lnTo>
                    <a:lnTo>
                      <a:pt x="35" y="89"/>
                    </a:lnTo>
                    <a:lnTo>
                      <a:pt x="23" y="137"/>
                    </a:lnTo>
                    <a:lnTo>
                      <a:pt x="11" y="190"/>
                    </a:lnTo>
                    <a:lnTo>
                      <a:pt x="5" y="244"/>
                    </a:lnTo>
                    <a:lnTo>
                      <a:pt x="0" y="303"/>
                    </a:lnTo>
                    <a:lnTo>
                      <a:pt x="5" y="411"/>
                    </a:lnTo>
                    <a:lnTo>
                      <a:pt x="11" y="411"/>
                    </a:lnTo>
                    <a:lnTo>
                      <a:pt x="11" y="303"/>
                    </a:lnTo>
                    <a:lnTo>
                      <a:pt x="23" y="202"/>
                    </a:lnTo>
                    <a:lnTo>
                      <a:pt x="29" y="155"/>
                    </a:lnTo>
                    <a:lnTo>
                      <a:pt x="41" y="101"/>
                    </a:lnTo>
                    <a:lnTo>
                      <a:pt x="59" y="53"/>
                    </a:lnTo>
                    <a:lnTo>
                      <a:pt x="89" y="6"/>
                    </a:lnTo>
                    <a:lnTo>
                      <a:pt x="83"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1" name="Freeform 19"/>
              <p:cNvSpPr>
                <a:spLocks/>
              </p:cNvSpPr>
              <p:nvPr/>
            </p:nvSpPr>
            <p:spPr bwMode="auto">
              <a:xfrm>
                <a:off x="2868029" y="3549196"/>
                <a:ext cx="1144487" cy="426583"/>
              </a:xfrm>
              <a:custGeom>
                <a:avLst/>
                <a:gdLst>
                  <a:gd name="T0" fmla="*/ 15118503 w 720"/>
                  <a:gd name="T1" fmla="*/ 45358654 h 268"/>
                  <a:gd name="T2" fmla="*/ 15118503 w 720"/>
                  <a:gd name="T3" fmla="*/ 45358654 h 268"/>
                  <a:gd name="T4" fmla="*/ 478752606 w 720"/>
                  <a:gd name="T5" fmla="*/ 90717308 h 268"/>
                  <a:gd name="T6" fmla="*/ 703011199 w 720"/>
                  <a:gd name="T7" fmla="*/ 120956411 h 268"/>
                  <a:gd name="T8" fmla="*/ 929788749 w 720"/>
                  <a:gd name="T9" fmla="*/ 166315065 h 268"/>
                  <a:gd name="T10" fmla="*/ 929788749 w 720"/>
                  <a:gd name="T11" fmla="*/ 166315065 h 268"/>
                  <a:gd name="T12" fmla="*/ 1063334734 w 720"/>
                  <a:gd name="T13" fmla="*/ 211673720 h 268"/>
                  <a:gd name="T14" fmla="*/ 1199401264 w 720"/>
                  <a:gd name="T15" fmla="*/ 269632794 h 268"/>
                  <a:gd name="T16" fmla="*/ 1317830334 w 720"/>
                  <a:gd name="T17" fmla="*/ 330110999 h 268"/>
                  <a:gd name="T18" fmla="*/ 1438778361 w 720"/>
                  <a:gd name="T19" fmla="*/ 405708756 h 268"/>
                  <a:gd name="T20" fmla="*/ 1635318904 w 720"/>
                  <a:gd name="T21" fmla="*/ 541784719 h 268"/>
                  <a:gd name="T22" fmla="*/ 1783983393 w 720"/>
                  <a:gd name="T23" fmla="*/ 660220411 h 268"/>
                  <a:gd name="T24" fmla="*/ 1783983393 w 720"/>
                  <a:gd name="T25" fmla="*/ 660220411 h 268"/>
                  <a:gd name="T26" fmla="*/ 1799101897 w 720"/>
                  <a:gd name="T27" fmla="*/ 675339963 h 268"/>
                  <a:gd name="T28" fmla="*/ 1814220400 w 720"/>
                  <a:gd name="T29" fmla="*/ 660220411 h 268"/>
                  <a:gd name="T30" fmla="*/ 1814220400 w 720"/>
                  <a:gd name="T31" fmla="*/ 660220411 h 268"/>
                  <a:gd name="T32" fmla="*/ 1814220400 w 720"/>
                  <a:gd name="T33" fmla="*/ 645100860 h 268"/>
                  <a:gd name="T34" fmla="*/ 1814220400 w 720"/>
                  <a:gd name="T35" fmla="*/ 645100860 h 268"/>
                  <a:gd name="T36" fmla="*/ 1768864890 w 720"/>
                  <a:gd name="T37" fmla="*/ 541784719 h 268"/>
                  <a:gd name="T38" fmla="*/ 1693272373 w 720"/>
                  <a:gd name="T39" fmla="*/ 466186962 h 268"/>
                  <a:gd name="T40" fmla="*/ 1620200401 w 720"/>
                  <a:gd name="T41" fmla="*/ 375469653 h 268"/>
                  <a:gd name="T42" fmla="*/ 1514370878 w 720"/>
                  <a:gd name="T43" fmla="*/ 314991448 h 268"/>
                  <a:gd name="T44" fmla="*/ 1408541354 w 720"/>
                  <a:gd name="T45" fmla="*/ 254513242 h 268"/>
                  <a:gd name="T46" fmla="*/ 1290112284 w 720"/>
                  <a:gd name="T47" fmla="*/ 196554168 h 268"/>
                  <a:gd name="T48" fmla="*/ 1048216231 w 720"/>
                  <a:gd name="T49" fmla="*/ 105836860 h 268"/>
                  <a:gd name="T50" fmla="*/ 778603715 w 720"/>
                  <a:gd name="T51" fmla="*/ 45358654 h 268"/>
                  <a:gd name="T52" fmla="*/ 508989612 w 720"/>
                  <a:gd name="T53" fmla="*/ 15119551 h 268"/>
                  <a:gd name="T54" fmla="*/ 254495600 w 720"/>
                  <a:gd name="T55" fmla="*/ 0 h 268"/>
                  <a:gd name="T56" fmla="*/ 15118503 w 720"/>
                  <a:gd name="T57" fmla="*/ 15119551 h 268"/>
                  <a:gd name="T58" fmla="*/ 15118503 w 720"/>
                  <a:gd name="T59" fmla="*/ 15119551 h 268"/>
                  <a:gd name="T60" fmla="*/ 0 w 720"/>
                  <a:gd name="T61" fmla="*/ 30239103 h 268"/>
                  <a:gd name="T62" fmla="*/ 0 w 720"/>
                  <a:gd name="T63" fmla="*/ 30239103 h 268"/>
                  <a:gd name="T64" fmla="*/ 15118503 w 720"/>
                  <a:gd name="T65" fmla="*/ 45358654 h 268"/>
                  <a:gd name="T66" fmla="*/ 15118503 w 720"/>
                  <a:gd name="T67" fmla="*/ 45358654 h 2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20" h="268">
                    <a:moveTo>
                      <a:pt x="6" y="18"/>
                    </a:moveTo>
                    <a:lnTo>
                      <a:pt x="6" y="18"/>
                    </a:lnTo>
                    <a:lnTo>
                      <a:pt x="190" y="36"/>
                    </a:lnTo>
                    <a:lnTo>
                      <a:pt x="279" y="48"/>
                    </a:lnTo>
                    <a:lnTo>
                      <a:pt x="369" y="66"/>
                    </a:lnTo>
                    <a:lnTo>
                      <a:pt x="422" y="84"/>
                    </a:lnTo>
                    <a:lnTo>
                      <a:pt x="476" y="107"/>
                    </a:lnTo>
                    <a:lnTo>
                      <a:pt x="523" y="131"/>
                    </a:lnTo>
                    <a:lnTo>
                      <a:pt x="571" y="161"/>
                    </a:lnTo>
                    <a:lnTo>
                      <a:pt x="649" y="215"/>
                    </a:lnTo>
                    <a:lnTo>
                      <a:pt x="708" y="262"/>
                    </a:lnTo>
                    <a:lnTo>
                      <a:pt x="714" y="268"/>
                    </a:lnTo>
                    <a:lnTo>
                      <a:pt x="720" y="262"/>
                    </a:lnTo>
                    <a:lnTo>
                      <a:pt x="720" y="256"/>
                    </a:lnTo>
                    <a:lnTo>
                      <a:pt x="702" y="215"/>
                    </a:lnTo>
                    <a:lnTo>
                      <a:pt x="672" y="185"/>
                    </a:lnTo>
                    <a:lnTo>
                      <a:pt x="643" y="149"/>
                    </a:lnTo>
                    <a:lnTo>
                      <a:pt x="601" y="125"/>
                    </a:lnTo>
                    <a:lnTo>
                      <a:pt x="559" y="101"/>
                    </a:lnTo>
                    <a:lnTo>
                      <a:pt x="512" y="78"/>
                    </a:lnTo>
                    <a:lnTo>
                      <a:pt x="416" y="42"/>
                    </a:lnTo>
                    <a:lnTo>
                      <a:pt x="309" y="18"/>
                    </a:lnTo>
                    <a:lnTo>
                      <a:pt x="202" y="6"/>
                    </a:lnTo>
                    <a:lnTo>
                      <a:pt x="101" y="0"/>
                    </a:lnTo>
                    <a:lnTo>
                      <a:pt x="6" y="6"/>
                    </a:lnTo>
                    <a:lnTo>
                      <a:pt x="0" y="12"/>
                    </a:lnTo>
                    <a:lnTo>
                      <a:pt x="6" y="18"/>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2" name="Freeform 20"/>
              <p:cNvSpPr>
                <a:spLocks/>
              </p:cNvSpPr>
              <p:nvPr/>
            </p:nvSpPr>
            <p:spPr bwMode="auto">
              <a:xfrm>
                <a:off x="2952332" y="3352119"/>
                <a:ext cx="237584" cy="227013"/>
              </a:xfrm>
              <a:custGeom>
                <a:avLst/>
                <a:gdLst>
                  <a:gd name="T0" fmla="*/ 0 w 149"/>
                  <a:gd name="T1" fmla="*/ 0 h 143"/>
                  <a:gd name="T2" fmla="*/ 0 w 149"/>
                  <a:gd name="T3" fmla="*/ 0 h 143"/>
                  <a:gd name="T4" fmla="*/ 151185403 w 149"/>
                  <a:gd name="T5" fmla="*/ 196553570 h 143"/>
                  <a:gd name="T6" fmla="*/ 151185403 w 149"/>
                  <a:gd name="T7" fmla="*/ 196553570 h 143"/>
                  <a:gd name="T8" fmla="*/ 239377681 w 149"/>
                  <a:gd name="T9" fmla="*/ 284749892 h 143"/>
                  <a:gd name="T10" fmla="*/ 284733302 w 149"/>
                  <a:gd name="T11" fmla="*/ 330108408 h 143"/>
                  <a:gd name="T12" fmla="*/ 345207463 w 149"/>
                  <a:gd name="T13" fmla="*/ 360347419 h 143"/>
                  <a:gd name="T14" fmla="*/ 345207463 w 149"/>
                  <a:gd name="T15" fmla="*/ 360347419 h 143"/>
                  <a:gd name="T16" fmla="*/ 375444544 w 149"/>
                  <a:gd name="T17" fmla="*/ 360347419 h 143"/>
                  <a:gd name="T18" fmla="*/ 375444544 w 149"/>
                  <a:gd name="T19" fmla="*/ 345227913 h 143"/>
                  <a:gd name="T20" fmla="*/ 375444544 w 149"/>
                  <a:gd name="T21" fmla="*/ 330108408 h 143"/>
                  <a:gd name="T22" fmla="*/ 375444544 w 149"/>
                  <a:gd name="T23" fmla="*/ 330108408 h 143"/>
                  <a:gd name="T24" fmla="*/ 284733302 w 149"/>
                  <a:gd name="T25" fmla="*/ 269630386 h 143"/>
                  <a:gd name="T26" fmla="*/ 196541023 w 149"/>
                  <a:gd name="T27" fmla="*/ 196553570 h 143"/>
                  <a:gd name="T28" fmla="*/ 196541023 w 149"/>
                  <a:gd name="T29" fmla="*/ 196553570 h 143"/>
                  <a:gd name="T30" fmla="*/ 90711242 w 149"/>
                  <a:gd name="T31" fmla="*/ 90717033 h 143"/>
                  <a:gd name="T32" fmla="*/ 0 w 149"/>
                  <a:gd name="T33" fmla="*/ 0 h 143"/>
                  <a:gd name="T34" fmla="*/ 0 w 149"/>
                  <a:gd name="T35" fmla="*/ 0 h 143"/>
                  <a:gd name="T36" fmla="*/ 0 w 149"/>
                  <a:gd name="T37" fmla="*/ 0 h 143"/>
                  <a:gd name="T38" fmla="*/ 0 w 149"/>
                  <a:gd name="T39" fmla="*/ 0 h 143"/>
                  <a:gd name="T40" fmla="*/ 0 w 149"/>
                  <a:gd name="T41" fmla="*/ 0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9" h="143">
                    <a:moveTo>
                      <a:pt x="0" y="0"/>
                    </a:moveTo>
                    <a:lnTo>
                      <a:pt x="0" y="0"/>
                    </a:lnTo>
                    <a:lnTo>
                      <a:pt x="60" y="78"/>
                    </a:lnTo>
                    <a:lnTo>
                      <a:pt x="95" y="113"/>
                    </a:lnTo>
                    <a:lnTo>
                      <a:pt x="113" y="131"/>
                    </a:lnTo>
                    <a:lnTo>
                      <a:pt x="137" y="143"/>
                    </a:lnTo>
                    <a:lnTo>
                      <a:pt x="149" y="143"/>
                    </a:lnTo>
                    <a:lnTo>
                      <a:pt x="149" y="137"/>
                    </a:lnTo>
                    <a:lnTo>
                      <a:pt x="149" y="131"/>
                    </a:lnTo>
                    <a:lnTo>
                      <a:pt x="113" y="107"/>
                    </a:lnTo>
                    <a:lnTo>
                      <a:pt x="78" y="78"/>
                    </a:lnTo>
                    <a:lnTo>
                      <a:pt x="36" y="36"/>
                    </a:lnTo>
                    <a:lnTo>
                      <a:pt x="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3" name="Freeform 21"/>
              <p:cNvSpPr>
                <a:spLocks/>
              </p:cNvSpPr>
              <p:nvPr/>
            </p:nvSpPr>
            <p:spPr bwMode="auto">
              <a:xfrm>
                <a:off x="5353711" y="2661104"/>
                <a:ext cx="171163" cy="586240"/>
              </a:xfrm>
              <a:custGeom>
                <a:avLst/>
                <a:gdLst>
                  <a:gd name="T0" fmla="*/ 241895489 w 108"/>
                  <a:gd name="T1" fmla="*/ 0 h 370"/>
                  <a:gd name="T2" fmla="*/ 241895489 w 108"/>
                  <a:gd name="T3" fmla="*/ 0 h 370"/>
                  <a:gd name="T4" fmla="*/ 257013957 w 108"/>
                  <a:gd name="T5" fmla="*/ 136075926 h 370"/>
                  <a:gd name="T6" fmla="*/ 241895489 w 108"/>
                  <a:gd name="T7" fmla="*/ 257032305 h 370"/>
                  <a:gd name="T8" fmla="*/ 226777021 w 108"/>
                  <a:gd name="T9" fmla="*/ 360350006 h 370"/>
                  <a:gd name="T10" fmla="*/ 196540085 w 108"/>
                  <a:gd name="T11" fmla="*/ 481306385 h 370"/>
                  <a:gd name="T12" fmla="*/ 120947744 w 108"/>
                  <a:gd name="T13" fmla="*/ 705578877 h 370"/>
                  <a:gd name="T14" fmla="*/ 0 w 108"/>
                  <a:gd name="T15" fmla="*/ 932372088 h 370"/>
                  <a:gd name="T16" fmla="*/ 0 w 108"/>
                  <a:gd name="T17" fmla="*/ 932372088 h 370"/>
                  <a:gd name="T18" fmla="*/ 0 w 108"/>
                  <a:gd name="T19" fmla="*/ 932372088 h 370"/>
                  <a:gd name="T20" fmla="*/ 15118468 w 108"/>
                  <a:gd name="T21" fmla="*/ 932372088 h 370"/>
                  <a:gd name="T22" fmla="*/ 15118468 w 108"/>
                  <a:gd name="T23" fmla="*/ 932372088 h 370"/>
                  <a:gd name="T24" fmla="*/ 90710808 w 108"/>
                  <a:gd name="T25" fmla="*/ 841654803 h 370"/>
                  <a:gd name="T26" fmla="*/ 151184681 w 108"/>
                  <a:gd name="T27" fmla="*/ 735817972 h 370"/>
                  <a:gd name="T28" fmla="*/ 211658553 w 108"/>
                  <a:gd name="T29" fmla="*/ 617382311 h 370"/>
                  <a:gd name="T30" fmla="*/ 241895489 w 108"/>
                  <a:gd name="T31" fmla="*/ 496425932 h 370"/>
                  <a:gd name="T32" fmla="*/ 257013957 w 108"/>
                  <a:gd name="T33" fmla="*/ 375469553 h 370"/>
                  <a:gd name="T34" fmla="*/ 272132425 w 108"/>
                  <a:gd name="T35" fmla="*/ 241912758 h 370"/>
                  <a:gd name="T36" fmla="*/ 257013957 w 108"/>
                  <a:gd name="T37" fmla="*/ 120956379 h 370"/>
                  <a:gd name="T38" fmla="*/ 257013957 w 108"/>
                  <a:gd name="T39" fmla="*/ 0 h 370"/>
                  <a:gd name="T40" fmla="*/ 257013957 w 108"/>
                  <a:gd name="T41" fmla="*/ 0 h 370"/>
                  <a:gd name="T42" fmla="*/ 241895489 w 108"/>
                  <a:gd name="T43" fmla="*/ 0 h 370"/>
                  <a:gd name="T44" fmla="*/ 241895489 w 108"/>
                  <a:gd name="T45" fmla="*/ 0 h 3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8" h="370">
                    <a:moveTo>
                      <a:pt x="96" y="0"/>
                    </a:moveTo>
                    <a:lnTo>
                      <a:pt x="96" y="0"/>
                    </a:lnTo>
                    <a:lnTo>
                      <a:pt x="102" y="54"/>
                    </a:lnTo>
                    <a:lnTo>
                      <a:pt x="96" y="102"/>
                    </a:lnTo>
                    <a:lnTo>
                      <a:pt x="90" y="143"/>
                    </a:lnTo>
                    <a:lnTo>
                      <a:pt x="78" y="191"/>
                    </a:lnTo>
                    <a:lnTo>
                      <a:pt x="48" y="280"/>
                    </a:lnTo>
                    <a:lnTo>
                      <a:pt x="0" y="370"/>
                    </a:lnTo>
                    <a:lnTo>
                      <a:pt x="6" y="370"/>
                    </a:lnTo>
                    <a:lnTo>
                      <a:pt x="36" y="334"/>
                    </a:lnTo>
                    <a:lnTo>
                      <a:pt x="60" y="292"/>
                    </a:lnTo>
                    <a:lnTo>
                      <a:pt x="84" y="245"/>
                    </a:lnTo>
                    <a:lnTo>
                      <a:pt x="96" y="197"/>
                    </a:lnTo>
                    <a:lnTo>
                      <a:pt x="102" y="149"/>
                    </a:lnTo>
                    <a:lnTo>
                      <a:pt x="108" y="96"/>
                    </a:lnTo>
                    <a:lnTo>
                      <a:pt x="102" y="48"/>
                    </a:lnTo>
                    <a:lnTo>
                      <a:pt x="102" y="0"/>
                    </a:lnTo>
                    <a:lnTo>
                      <a:pt x="96"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4" name="Freeform 22"/>
              <p:cNvSpPr>
                <a:spLocks/>
              </p:cNvSpPr>
              <p:nvPr/>
            </p:nvSpPr>
            <p:spPr bwMode="auto">
              <a:xfrm>
                <a:off x="4569432" y="3481840"/>
                <a:ext cx="1474038" cy="965428"/>
              </a:xfrm>
              <a:custGeom>
                <a:avLst/>
                <a:gdLst>
                  <a:gd name="T0" fmla="*/ 2147483647 w 929"/>
                  <a:gd name="T1" fmla="*/ 0 h 608"/>
                  <a:gd name="T2" fmla="*/ 2147483647 w 929"/>
                  <a:gd name="T3" fmla="*/ 0 h 608"/>
                  <a:gd name="T4" fmla="*/ 2147483647 w 929"/>
                  <a:gd name="T5" fmla="*/ 90717259 h 608"/>
                  <a:gd name="T6" fmla="*/ 1980525160 w 929"/>
                  <a:gd name="T7" fmla="*/ 181434519 h 608"/>
                  <a:gd name="T8" fmla="*/ 1589964377 w 929"/>
                  <a:gd name="T9" fmla="*/ 330110821 h 608"/>
                  <a:gd name="T10" fmla="*/ 1214520518 w 929"/>
                  <a:gd name="T11" fmla="*/ 481306253 h 608"/>
                  <a:gd name="T12" fmla="*/ 1020500399 w 929"/>
                  <a:gd name="T13" fmla="*/ 572023512 h 608"/>
                  <a:gd name="T14" fmla="*/ 841597206 w 929"/>
                  <a:gd name="T15" fmla="*/ 647621228 h 608"/>
                  <a:gd name="T16" fmla="*/ 841597206 w 929"/>
                  <a:gd name="T17" fmla="*/ 647621228 h 608"/>
                  <a:gd name="T18" fmla="*/ 569463977 w 929"/>
                  <a:gd name="T19" fmla="*/ 811415486 h 608"/>
                  <a:gd name="T20" fmla="*/ 435917909 w 929"/>
                  <a:gd name="T21" fmla="*/ 902132745 h 608"/>
                  <a:gd name="T22" fmla="*/ 299851295 w 929"/>
                  <a:gd name="T23" fmla="*/ 1005450418 h 608"/>
                  <a:gd name="T24" fmla="*/ 181422152 w 929"/>
                  <a:gd name="T25" fmla="*/ 1111287220 h 608"/>
                  <a:gd name="T26" fmla="*/ 90711076 w 929"/>
                  <a:gd name="T27" fmla="*/ 1232243566 h 608"/>
                  <a:gd name="T28" fmla="*/ 60474051 w 929"/>
                  <a:gd name="T29" fmla="*/ 1307841282 h 608"/>
                  <a:gd name="T30" fmla="*/ 30237025 w 929"/>
                  <a:gd name="T31" fmla="*/ 1365798737 h 608"/>
                  <a:gd name="T32" fmla="*/ 15118513 w 929"/>
                  <a:gd name="T33" fmla="*/ 1441396453 h 608"/>
                  <a:gd name="T34" fmla="*/ 0 w 929"/>
                  <a:gd name="T35" fmla="*/ 1501874626 h 608"/>
                  <a:gd name="T36" fmla="*/ 0 w 929"/>
                  <a:gd name="T37" fmla="*/ 1501874626 h 608"/>
                  <a:gd name="T38" fmla="*/ 15118513 w 929"/>
                  <a:gd name="T39" fmla="*/ 1532113713 h 608"/>
                  <a:gd name="T40" fmla="*/ 30237025 w 929"/>
                  <a:gd name="T41" fmla="*/ 1532113713 h 608"/>
                  <a:gd name="T42" fmla="*/ 45355538 w 929"/>
                  <a:gd name="T43" fmla="*/ 1532113713 h 608"/>
                  <a:gd name="T44" fmla="*/ 75592563 w 929"/>
                  <a:gd name="T45" fmla="*/ 1532113713 h 608"/>
                  <a:gd name="T46" fmla="*/ 75592563 w 929"/>
                  <a:gd name="T47" fmla="*/ 1532113713 h 608"/>
                  <a:gd name="T48" fmla="*/ 181422152 w 929"/>
                  <a:gd name="T49" fmla="*/ 1411157367 h 608"/>
                  <a:gd name="T50" fmla="*/ 269614270 w 929"/>
                  <a:gd name="T51" fmla="*/ 1292721739 h 608"/>
                  <a:gd name="T52" fmla="*/ 375443858 w 929"/>
                  <a:gd name="T53" fmla="*/ 1171765393 h 608"/>
                  <a:gd name="T54" fmla="*/ 466154934 w 929"/>
                  <a:gd name="T55" fmla="*/ 1050809047 h 608"/>
                  <a:gd name="T56" fmla="*/ 466154934 w 929"/>
                  <a:gd name="T57" fmla="*/ 1050809047 h 608"/>
                  <a:gd name="T58" fmla="*/ 599701003 w 929"/>
                  <a:gd name="T59" fmla="*/ 932371832 h 608"/>
                  <a:gd name="T60" fmla="*/ 750886130 w 929"/>
                  <a:gd name="T61" fmla="*/ 841654572 h 608"/>
                  <a:gd name="T62" fmla="*/ 914670810 w 929"/>
                  <a:gd name="T63" fmla="*/ 735817770 h 608"/>
                  <a:gd name="T64" fmla="*/ 1080974450 w 929"/>
                  <a:gd name="T65" fmla="*/ 660220054 h 608"/>
                  <a:gd name="T66" fmla="*/ 1080974450 w 929"/>
                  <a:gd name="T67" fmla="*/ 660220054 h 608"/>
                  <a:gd name="T68" fmla="*/ 1726030991 w 929"/>
                  <a:gd name="T69" fmla="*/ 345230364 h 608"/>
                  <a:gd name="T70" fmla="*/ 2040999211 w 929"/>
                  <a:gd name="T71" fmla="*/ 181434519 h 608"/>
                  <a:gd name="T72" fmla="*/ 2147483647 w 929"/>
                  <a:gd name="T73" fmla="*/ 0 h 608"/>
                  <a:gd name="T74" fmla="*/ 2147483647 w 929"/>
                  <a:gd name="T75" fmla="*/ 0 h 608"/>
                  <a:gd name="T76" fmla="*/ 2147483647 w 929"/>
                  <a:gd name="T77" fmla="*/ 0 h 608"/>
                  <a:gd name="T78" fmla="*/ 2147483647 w 929"/>
                  <a:gd name="T79" fmla="*/ 0 h 6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9" h="608">
                    <a:moveTo>
                      <a:pt x="929" y="0"/>
                    </a:moveTo>
                    <a:lnTo>
                      <a:pt x="929" y="0"/>
                    </a:lnTo>
                    <a:lnTo>
                      <a:pt x="858" y="36"/>
                    </a:lnTo>
                    <a:lnTo>
                      <a:pt x="786" y="72"/>
                    </a:lnTo>
                    <a:lnTo>
                      <a:pt x="631" y="131"/>
                    </a:lnTo>
                    <a:lnTo>
                      <a:pt x="482" y="191"/>
                    </a:lnTo>
                    <a:lnTo>
                      <a:pt x="405" y="227"/>
                    </a:lnTo>
                    <a:lnTo>
                      <a:pt x="334" y="257"/>
                    </a:lnTo>
                    <a:lnTo>
                      <a:pt x="226" y="322"/>
                    </a:lnTo>
                    <a:lnTo>
                      <a:pt x="173" y="358"/>
                    </a:lnTo>
                    <a:lnTo>
                      <a:pt x="119" y="399"/>
                    </a:lnTo>
                    <a:lnTo>
                      <a:pt x="72" y="441"/>
                    </a:lnTo>
                    <a:lnTo>
                      <a:pt x="36" y="489"/>
                    </a:lnTo>
                    <a:lnTo>
                      <a:pt x="24" y="519"/>
                    </a:lnTo>
                    <a:lnTo>
                      <a:pt x="12" y="542"/>
                    </a:lnTo>
                    <a:lnTo>
                      <a:pt x="6" y="572"/>
                    </a:lnTo>
                    <a:lnTo>
                      <a:pt x="0" y="596"/>
                    </a:lnTo>
                    <a:lnTo>
                      <a:pt x="6" y="608"/>
                    </a:lnTo>
                    <a:lnTo>
                      <a:pt x="12" y="608"/>
                    </a:lnTo>
                    <a:lnTo>
                      <a:pt x="18" y="608"/>
                    </a:lnTo>
                    <a:lnTo>
                      <a:pt x="30" y="608"/>
                    </a:lnTo>
                    <a:lnTo>
                      <a:pt x="72" y="560"/>
                    </a:lnTo>
                    <a:lnTo>
                      <a:pt x="107" y="513"/>
                    </a:lnTo>
                    <a:lnTo>
                      <a:pt x="149" y="465"/>
                    </a:lnTo>
                    <a:lnTo>
                      <a:pt x="185" y="417"/>
                    </a:lnTo>
                    <a:lnTo>
                      <a:pt x="238" y="370"/>
                    </a:lnTo>
                    <a:lnTo>
                      <a:pt x="298" y="334"/>
                    </a:lnTo>
                    <a:lnTo>
                      <a:pt x="363" y="292"/>
                    </a:lnTo>
                    <a:lnTo>
                      <a:pt x="429" y="262"/>
                    </a:lnTo>
                    <a:lnTo>
                      <a:pt x="685" y="137"/>
                    </a:lnTo>
                    <a:lnTo>
                      <a:pt x="810" y="72"/>
                    </a:lnTo>
                    <a:lnTo>
                      <a:pt x="929"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5" name="Freeform 23"/>
              <p:cNvSpPr>
                <a:spLocks/>
              </p:cNvSpPr>
              <p:nvPr/>
            </p:nvSpPr>
            <p:spPr bwMode="auto">
              <a:xfrm>
                <a:off x="5514656" y="3369582"/>
                <a:ext cx="283566" cy="359229"/>
              </a:xfrm>
              <a:custGeom>
                <a:avLst/>
                <a:gdLst>
                  <a:gd name="T0" fmla="*/ 433397846 w 178"/>
                  <a:gd name="T1" fmla="*/ 0 h 226"/>
                  <a:gd name="T2" fmla="*/ 433397846 w 178"/>
                  <a:gd name="T3" fmla="*/ 0 h 226"/>
                  <a:gd name="T4" fmla="*/ 254496040 w 178"/>
                  <a:gd name="T5" fmla="*/ 284752256 h 226"/>
                  <a:gd name="T6" fmla="*/ 254496040 w 178"/>
                  <a:gd name="T7" fmla="*/ 284752256 h 226"/>
                  <a:gd name="T8" fmla="*/ 194021922 w 178"/>
                  <a:gd name="T9" fmla="*/ 360349990 h 226"/>
                  <a:gd name="T10" fmla="*/ 133547804 w 178"/>
                  <a:gd name="T11" fmla="*/ 420828176 h 226"/>
                  <a:gd name="T12" fmla="*/ 0 w 178"/>
                  <a:gd name="T13" fmla="*/ 554383378 h 226"/>
                  <a:gd name="T14" fmla="*/ 0 w 178"/>
                  <a:gd name="T15" fmla="*/ 554383378 h 226"/>
                  <a:gd name="T16" fmla="*/ 0 w 178"/>
                  <a:gd name="T17" fmla="*/ 554383378 h 226"/>
                  <a:gd name="T18" fmla="*/ 15118529 w 178"/>
                  <a:gd name="T19" fmla="*/ 569502925 h 226"/>
                  <a:gd name="T20" fmla="*/ 15118529 w 178"/>
                  <a:gd name="T21" fmla="*/ 569502925 h 226"/>
                  <a:gd name="T22" fmla="*/ 88192216 w 178"/>
                  <a:gd name="T23" fmla="*/ 524144285 h 226"/>
                  <a:gd name="T24" fmla="*/ 163784863 w 178"/>
                  <a:gd name="T25" fmla="*/ 466186816 h 226"/>
                  <a:gd name="T26" fmla="*/ 224258981 w 178"/>
                  <a:gd name="T27" fmla="*/ 390589083 h 226"/>
                  <a:gd name="T28" fmla="*/ 284733099 w 178"/>
                  <a:gd name="T29" fmla="*/ 314991350 h 226"/>
                  <a:gd name="T30" fmla="*/ 372923728 w 178"/>
                  <a:gd name="T31" fmla="*/ 166315013 h 226"/>
                  <a:gd name="T32" fmla="*/ 448516375 w 178"/>
                  <a:gd name="T33" fmla="*/ 15119547 h 226"/>
                  <a:gd name="T34" fmla="*/ 448516375 w 178"/>
                  <a:gd name="T35" fmla="*/ 15119547 h 226"/>
                  <a:gd name="T36" fmla="*/ 433397846 w 178"/>
                  <a:gd name="T37" fmla="*/ 0 h 226"/>
                  <a:gd name="T38" fmla="*/ 433397846 w 178"/>
                  <a:gd name="T39" fmla="*/ 0 h 2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8" h="226">
                    <a:moveTo>
                      <a:pt x="172" y="0"/>
                    </a:moveTo>
                    <a:lnTo>
                      <a:pt x="172" y="0"/>
                    </a:lnTo>
                    <a:lnTo>
                      <a:pt x="101" y="113"/>
                    </a:lnTo>
                    <a:lnTo>
                      <a:pt x="77" y="143"/>
                    </a:lnTo>
                    <a:lnTo>
                      <a:pt x="53" y="167"/>
                    </a:lnTo>
                    <a:lnTo>
                      <a:pt x="0" y="220"/>
                    </a:lnTo>
                    <a:lnTo>
                      <a:pt x="6" y="226"/>
                    </a:lnTo>
                    <a:lnTo>
                      <a:pt x="35" y="208"/>
                    </a:lnTo>
                    <a:lnTo>
                      <a:pt x="65" y="185"/>
                    </a:lnTo>
                    <a:lnTo>
                      <a:pt x="89" y="155"/>
                    </a:lnTo>
                    <a:lnTo>
                      <a:pt x="113" y="125"/>
                    </a:lnTo>
                    <a:lnTo>
                      <a:pt x="148" y="66"/>
                    </a:lnTo>
                    <a:lnTo>
                      <a:pt x="178" y="6"/>
                    </a:lnTo>
                    <a:lnTo>
                      <a:pt x="172"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6" name="Freeform 24"/>
              <p:cNvSpPr>
                <a:spLocks/>
              </p:cNvSpPr>
              <p:nvPr/>
            </p:nvSpPr>
            <p:spPr bwMode="auto">
              <a:xfrm>
                <a:off x="2942113" y="3626530"/>
                <a:ext cx="625892" cy="319314"/>
              </a:xfrm>
              <a:custGeom>
                <a:avLst/>
                <a:gdLst>
                  <a:gd name="T0" fmla="*/ 15118526 w 393"/>
                  <a:gd name="T1" fmla="*/ 509023938 h 202"/>
                  <a:gd name="T2" fmla="*/ 15118526 w 393"/>
                  <a:gd name="T3" fmla="*/ 509023938 h 202"/>
                  <a:gd name="T4" fmla="*/ 105829682 w 393"/>
                  <a:gd name="T5" fmla="*/ 390588468 h 202"/>
                  <a:gd name="T6" fmla="*/ 211659363 w 393"/>
                  <a:gd name="T7" fmla="*/ 284751808 h 202"/>
                  <a:gd name="T8" fmla="*/ 330088610 w 393"/>
                  <a:gd name="T9" fmla="*/ 209154194 h 202"/>
                  <a:gd name="T10" fmla="*/ 435918292 w 393"/>
                  <a:gd name="T11" fmla="*/ 133556579 h 202"/>
                  <a:gd name="T12" fmla="*/ 435918292 w 393"/>
                  <a:gd name="T13" fmla="*/ 133556579 h 202"/>
                  <a:gd name="T14" fmla="*/ 526629448 w 393"/>
                  <a:gd name="T15" fmla="*/ 118437056 h 202"/>
                  <a:gd name="T16" fmla="*/ 614820055 w 393"/>
                  <a:gd name="T17" fmla="*/ 90717137 h 202"/>
                  <a:gd name="T18" fmla="*/ 796242367 w 393"/>
                  <a:gd name="T19" fmla="*/ 60478092 h 202"/>
                  <a:gd name="T20" fmla="*/ 796242367 w 393"/>
                  <a:gd name="T21" fmla="*/ 60478092 h 202"/>
                  <a:gd name="T22" fmla="*/ 856716471 w 393"/>
                  <a:gd name="T23" fmla="*/ 60478092 h 202"/>
                  <a:gd name="T24" fmla="*/ 884434562 w 393"/>
                  <a:gd name="T25" fmla="*/ 60478092 h 202"/>
                  <a:gd name="T26" fmla="*/ 929790140 w 393"/>
                  <a:gd name="T27" fmla="*/ 60478092 h 202"/>
                  <a:gd name="T28" fmla="*/ 975145718 w 393"/>
                  <a:gd name="T29" fmla="*/ 45358569 h 202"/>
                  <a:gd name="T30" fmla="*/ 975145718 w 393"/>
                  <a:gd name="T31" fmla="*/ 45358569 h 202"/>
                  <a:gd name="T32" fmla="*/ 990264244 w 393"/>
                  <a:gd name="T33" fmla="*/ 30239046 h 202"/>
                  <a:gd name="T34" fmla="*/ 990264244 w 393"/>
                  <a:gd name="T35" fmla="*/ 15119523 h 202"/>
                  <a:gd name="T36" fmla="*/ 975145718 w 393"/>
                  <a:gd name="T37" fmla="*/ 15119523 h 202"/>
                  <a:gd name="T38" fmla="*/ 975145718 w 393"/>
                  <a:gd name="T39" fmla="*/ 15119523 h 202"/>
                  <a:gd name="T40" fmla="*/ 856716471 w 393"/>
                  <a:gd name="T41" fmla="*/ 0 h 202"/>
                  <a:gd name="T42" fmla="*/ 705531211 w 393"/>
                  <a:gd name="T43" fmla="*/ 15119523 h 202"/>
                  <a:gd name="T44" fmla="*/ 554345952 w 393"/>
                  <a:gd name="T45" fmla="*/ 60478092 h 202"/>
                  <a:gd name="T46" fmla="*/ 435918292 w 393"/>
                  <a:gd name="T47" fmla="*/ 103317533 h 202"/>
                  <a:gd name="T48" fmla="*/ 435918292 w 393"/>
                  <a:gd name="T49" fmla="*/ 103317533 h 202"/>
                  <a:gd name="T50" fmla="*/ 299851558 w 393"/>
                  <a:gd name="T51" fmla="*/ 178915148 h 202"/>
                  <a:gd name="T52" fmla="*/ 181422311 w 393"/>
                  <a:gd name="T53" fmla="*/ 269632285 h 202"/>
                  <a:gd name="T54" fmla="*/ 90711156 w 393"/>
                  <a:gd name="T55" fmla="*/ 375468946 h 202"/>
                  <a:gd name="T56" fmla="*/ 0 w 393"/>
                  <a:gd name="T57" fmla="*/ 509023938 h 202"/>
                  <a:gd name="T58" fmla="*/ 0 w 393"/>
                  <a:gd name="T59" fmla="*/ 509023938 h 202"/>
                  <a:gd name="T60" fmla="*/ 0 w 393"/>
                  <a:gd name="T61" fmla="*/ 509023938 h 202"/>
                  <a:gd name="T62" fmla="*/ 15118526 w 393"/>
                  <a:gd name="T63" fmla="*/ 509023938 h 202"/>
                  <a:gd name="T64" fmla="*/ 15118526 w 393"/>
                  <a:gd name="T65" fmla="*/ 509023938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3" h="202">
                    <a:moveTo>
                      <a:pt x="6" y="202"/>
                    </a:moveTo>
                    <a:lnTo>
                      <a:pt x="6" y="202"/>
                    </a:lnTo>
                    <a:lnTo>
                      <a:pt x="42" y="155"/>
                    </a:lnTo>
                    <a:lnTo>
                      <a:pt x="84" y="113"/>
                    </a:lnTo>
                    <a:lnTo>
                      <a:pt x="131" y="83"/>
                    </a:lnTo>
                    <a:lnTo>
                      <a:pt x="173" y="53"/>
                    </a:lnTo>
                    <a:lnTo>
                      <a:pt x="209" y="47"/>
                    </a:lnTo>
                    <a:lnTo>
                      <a:pt x="244" y="36"/>
                    </a:lnTo>
                    <a:lnTo>
                      <a:pt x="316" y="24"/>
                    </a:lnTo>
                    <a:lnTo>
                      <a:pt x="340" y="24"/>
                    </a:lnTo>
                    <a:lnTo>
                      <a:pt x="351" y="24"/>
                    </a:lnTo>
                    <a:lnTo>
                      <a:pt x="369" y="24"/>
                    </a:lnTo>
                    <a:lnTo>
                      <a:pt x="387" y="18"/>
                    </a:lnTo>
                    <a:lnTo>
                      <a:pt x="393" y="12"/>
                    </a:lnTo>
                    <a:lnTo>
                      <a:pt x="393" y="6"/>
                    </a:lnTo>
                    <a:lnTo>
                      <a:pt x="387" y="6"/>
                    </a:lnTo>
                    <a:lnTo>
                      <a:pt x="340" y="0"/>
                    </a:lnTo>
                    <a:lnTo>
                      <a:pt x="280" y="6"/>
                    </a:lnTo>
                    <a:lnTo>
                      <a:pt x="220" y="24"/>
                    </a:lnTo>
                    <a:lnTo>
                      <a:pt x="173" y="41"/>
                    </a:lnTo>
                    <a:lnTo>
                      <a:pt x="119" y="71"/>
                    </a:lnTo>
                    <a:lnTo>
                      <a:pt x="72" y="107"/>
                    </a:lnTo>
                    <a:lnTo>
                      <a:pt x="36" y="149"/>
                    </a:lnTo>
                    <a:lnTo>
                      <a:pt x="0" y="202"/>
                    </a:lnTo>
                    <a:lnTo>
                      <a:pt x="6" y="202"/>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7" name="Freeform 25"/>
              <p:cNvSpPr>
                <a:spLocks/>
              </p:cNvSpPr>
              <p:nvPr/>
            </p:nvSpPr>
            <p:spPr bwMode="auto">
              <a:xfrm>
                <a:off x="5693482" y="3673929"/>
                <a:ext cx="349988" cy="74839"/>
              </a:xfrm>
              <a:custGeom>
                <a:avLst/>
                <a:gdLst>
                  <a:gd name="T0" fmla="*/ 0 w 220"/>
                  <a:gd name="T1" fmla="*/ 15119418 h 47"/>
                  <a:gd name="T2" fmla="*/ 0 w 220"/>
                  <a:gd name="T3" fmla="*/ 15119418 h 47"/>
                  <a:gd name="T4" fmla="*/ 148666171 w 220"/>
                  <a:gd name="T5" fmla="*/ 15119418 h 47"/>
                  <a:gd name="T6" fmla="*/ 284732788 w 220"/>
                  <a:gd name="T7" fmla="*/ 15119418 h 47"/>
                  <a:gd name="T8" fmla="*/ 418278858 w 220"/>
                  <a:gd name="T9" fmla="*/ 42837556 h 47"/>
                  <a:gd name="T10" fmla="*/ 493871423 w 220"/>
                  <a:gd name="T11" fmla="*/ 73076391 h 47"/>
                  <a:gd name="T12" fmla="*/ 554345475 w 220"/>
                  <a:gd name="T13" fmla="*/ 118434644 h 47"/>
                  <a:gd name="T14" fmla="*/ 554345475 w 220"/>
                  <a:gd name="T15" fmla="*/ 118434644 h 47"/>
                  <a:gd name="T16" fmla="*/ 554345475 w 220"/>
                  <a:gd name="T17" fmla="*/ 103315226 h 47"/>
                  <a:gd name="T18" fmla="*/ 554345475 w 220"/>
                  <a:gd name="T19" fmla="*/ 103315226 h 47"/>
                  <a:gd name="T20" fmla="*/ 493871423 w 220"/>
                  <a:gd name="T21" fmla="*/ 57956974 h 47"/>
                  <a:gd name="T22" fmla="*/ 433397371 w 220"/>
                  <a:gd name="T23" fmla="*/ 27718139 h 47"/>
                  <a:gd name="T24" fmla="*/ 375443865 w 220"/>
                  <a:gd name="T25" fmla="*/ 15119418 h 47"/>
                  <a:gd name="T26" fmla="*/ 299851301 w 220"/>
                  <a:gd name="T27" fmla="*/ 0 h 47"/>
                  <a:gd name="T28" fmla="*/ 148666171 w 220"/>
                  <a:gd name="T29" fmla="*/ 0 h 47"/>
                  <a:gd name="T30" fmla="*/ 0 w 220"/>
                  <a:gd name="T31" fmla="*/ 0 h 47"/>
                  <a:gd name="T32" fmla="*/ 0 w 220"/>
                  <a:gd name="T33" fmla="*/ 0 h 47"/>
                  <a:gd name="T34" fmla="*/ 0 w 220"/>
                  <a:gd name="T35" fmla="*/ 15119418 h 47"/>
                  <a:gd name="T36" fmla="*/ 0 w 220"/>
                  <a:gd name="T37" fmla="*/ 15119418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0" h="47">
                    <a:moveTo>
                      <a:pt x="0" y="6"/>
                    </a:moveTo>
                    <a:lnTo>
                      <a:pt x="0" y="6"/>
                    </a:lnTo>
                    <a:lnTo>
                      <a:pt x="59" y="6"/>
                    </a:lnTo>
                    <a:lnTo>
                      <a:pt x="113" y="6"/>
                    </a:lnTo>
                    <a:lnTo>
                      <a:pt x="166" y="17"/>
                    </a:lnTo>
                    <a:lnTo>
                      <a:pt x="196" y="29"/>
                    </a:lnTo>
                    <a:lnTo>
                      <a:pt x="220" y="47"/>
                    </a:lnTo>
                    <a:lnTo>
                      <a:pt x="220" y="41"/>
                    </a:lnTo>
                    <a:lnTo>
                      <a:pt x="196" y="23"/>
                    </a:lnTo>
                    <a:lnTo>
                      <a:pt x="172" y="11"/>
                    </a:lnTo>
                    <a:lnTo>
                      <a:pt x="149" y="6"/>
                    </a:lnTo>
                    <a:lnTo>
                      <a:pt x="119" y="0"/>
                    </a:lnTo>
                    <a:lnTo>
                      <a:pt x="59" y="0"/>
                    </a:lnTo>
                    <a:lnTo>
                      <a:pt x="0" y="0"/>
                    </a:lnTo>
                    <a:lnTo>
                      <a:pt x="0" y="6"/>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8" name="Freeform 26"/>
              <p:cNvSpPr>
                <a:spLocks/>
              </p:cNvSpPr>
              <p:nvPr/>
            </p:nvSpPr>
            <p:spPr bwMode="auto">
              <a:xfrm>
                <a:off x="5136566" y="3853543"/>
                <a:ext cx="444511" cy="92301"/>
              </a:xfrm>
              <a:custGeom>
                <a:avLst/>
                <a:gdLst>
                  <a:gd name="T0" fmla="*/ 705529450 w 280"/>
                  <a:gd name="T1" fmla="*/ 133553940 h 59"/>
                  <a:gd name="T2" fmla="*/ 705529450 w 280"/>
                  <a:gd name="T3" fmla="*/ 133553940 h 59"/>
                  <a:gd name="T4" fmla="*/ 541746621 w 280"/>
                  <a:gd name="T5" fmla="*/ 73076325 h 59"/>
                  <a:gd name="T6" fmla="*/ 345206275 w 280"/>
                  <a:gd name="T7" fmla="*/ 15119404 h 59"/>
                  <a:gd name="T8" fmla="*/ 257014300 w 280"/>
                  <a:gd name="T9" fmla="*/ 0 h 59"/>
                  <a:gd name="T10" fmla="*/ 166303370 w 280"/>
                  <a:gd name="T11" fmla="*/ 0 h 59"/>
                  <a:gd name="T12" fmla="*/ 75592441 w 280"/>
                  <a:gd name="T13" fmla="*/ 15119404 h 59"/>
                  <a:gd name="T14" fmla="*/ 0 w 280"/>
                  <a:gd name="T15" fmla="*/ 60477615 h 59"/>
                  <a:gd name="T16" fmla="*/ 0 w 280"/>
                  <a:gd name="T17" fmla="*/ 60477615 h 59"/>
                  <a:gd name="T18" fmla="*/ 0 w 280"/>
                  <a:gd name="T19" fmla="*/ 73076325 h 59"/>
                  <a:gd name="T20" fmla="*/ 0 w 280"/>
                  <a:gd name="T21" fmla="*/ 73076325 h 59"/>
                  <a:gd name="T22" fmla="*/ 15118488 w 280"/>
                  <a:gd name="T23" fmla="*/ 88195729 h 59"/>
                  <a:gd name="T24" fmla="*/ 15118488 w 280"/>
                  <a:gd name="T25" fmla="*/ 88195729 h 59"/>
                  <a:gd name="T26" fmla="*/ 181421859 w 280"/>
                  <a:gd name="T27" fmla="*/ 88195729 h 59"/>
                  <a:gd name="T28" fmla="*/ 330087786 w 280"/>
                  <a:gd name="T29" fmla="*/ 88195729 h 59"/>
                  <a:gd name="T30" fmla="*/ 330087786 w 280"/>
                  <a:gd name="T31" fmla="*/ 88195729 h 59"/>
                  <a:gd name="T32" fmla="*/ 511509645 w 280"/>
                  <a:gd name="T33" fmla="*/ 118434536 h 59"/>
                  <a:gd name="T34" fmla="*/ 690410962 w 280"/>
                  <a:gd name="T35" fmla="*/ 148673344 h 59"/>
                  <a:gd name="T36" fmla="*/ 690410962 w 280"/>
                  <a:gd name="T37" fmla="*/ 148673344 h 59"/>
                  <a:gd name="T38" fmla="*/ 705529450 w 280"/>
                  <a:gd name="T39" fmla="*/ 148673344 h 59"/>
                  <a:gd name="T40" fmla="*/ 705529450 w 280"/>
                  <a:gd name="T41" fmla="*/ 133553940 h 59"/>
                  <a:gd name="T42" fmla="*/ 705529450 w 280"/>
                  <a:gd name="T43" fmla="*/ 133553940 h 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0" h="59">
                    <a:moveTo>
                      <a:pt x="280" y="53"/>
                    </a:moveTo>
                    <a:lnTo>
                      <a:pt x="280" y="53"/>
                    </a:lnTo>
                    <a:lnTo>
                      <a:pt x="215" y="29"/>
                    </a:lnTo>
                    <a:lnTo>
                      <a:pt x="137" y="6"/>
                    </a:lnTo>
                    <a:lnTo>
                      <a:pt x="102" y="0"/>
                    </a:lnTo>
                    <a:lnTo>
                      <a:pt x="66" y="0"/>
                    </a:lnTo>
                    <a:lnTo>
                      <a:pt x="30" y="6"/>
                    </a:lnTo>
                    <a:lnTo>
                      <a:pt x="0" y="24"/>
                    </a:lnTo>
                    <a:lnTo>
                      <a:pt x="0" y="29"/>
                    </a:lnTo>
                    <a:lnTo>
                      <a:pt x="6" y="35"/>
                    </a:lnTo>
                    <a:lnTo>
                      <a:pt x="72" y="35"/>
                    </a:lnTo>
                    <a:lnTo>
                      <a:pt x="131" y="35"/>
                    </a:lnTo>
                    <a:lnTo>
                      <a:pt x="203" y="47"/>
                    </a:lnTo>
                    <a:lnTo>
                      <a:pt x="274" y="59"/>
                    </a:lnTo>
                    <a:lnTo>
                      <a:pt x="280" y="59"/>
                    </a:lnTo>
                    <a:lnTo>
                      <a:pt x="280" y="53"/>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19" name="Freeform 27"/>
              <p:cNvSpPr>
                <a:spLocks/>
              </p:cNvSpPr>
              <p:nvPr/>
            </p:nvSpPr>
            <p:spPr bwMode="auto">
              <a:xfrm>
                <a:off x="4398269" y="3182483"/>
                <a:ext cx="349989" cy="434068"/>
              </a:xfrm>
              <a:custGeom>
                <a:avLst/>
                <a:gdLst>
                  <a:gd name="T0" fmla="*/ 554345475 w 220"/>
                  <a:gd name="T1" fmla="*/ 0 h 274"/>
                  <a:gd name="T2" fmla="*/ 554345475 w 220"/>
                  <a:gd name="T3" fmla="*/ 0 h 274"/>
                  <a:gd name="T4" fmla="*/ 375443865 w 220"/>
                  <a:gd name="T5" fmla="*/ 136075923 h 274"/>
                  <a:gd name="T6" fmla="*/ 194021710 w 220"/>
                  <a:gd name="T7" fmla="*/ 284752262 h 274"/>
                  <a:gd name="T8" fmla="*/ 120948104 w 220"/>
                  <a:gd name="T9" fmla="*/ 360349997 h 274"/>
                  <a:gd name="T10" fmla="*/ 60474052 w 220"/>
                  <a:gd name="T11" fmla="*/ 451067279 h 274"/>
                  <a:gd name="T12" fmla="*/ 15118513 w 220"/>
                  <a:gd name="T13" fmla="*/ 539263843 h 274"/>
                  <a:gd name="T14" fmla="*/ 0 w 220"/>
                  <a:gd name="T15" fmla="*/ 645100672 h 274"/>
                  <a:gd name="T16" fmla="*/ 0 w 220"/>
                  <a:gd name="T17" fmla="*/ 645100672 h 274"/>
                  <a:gd name="T18" fmla="*/ 0 w 220"/>
                  <a:gd name="T19" fmla="*/ 690459313 h 274"/>
                  <a:gd name="T20" fmla="*/ 0 w 220"/>
                  <a:gd name="T21" fmla="*/ 690459313 h 274"/>
                  <a:gd name="T22" fmla="*/ 15118513 w 220"/>
                  <a:gd name="T23" fmla="*/ 690459313 h 274"/>
                  <a:gd name="T24" fmla="*/ 45355539 w 220"/>
                  <a:gd name="T25" fmla="*/ 614861578 h 274"/>
                  <a:gd name="T26" fmla="*/ 45355539 w 220"/>
                  <a:gd name="T27" fmla="*/ 614861578 h 274"/>
                  <a:gd name="T28" fmla="*/ 90711078 w 220"/>
                  <a:gd name="T29" fmla="*/ 524144296 h 274"/>
                  <a:gd name="T30" fmla="*/ 136066617 w 220"/>
                  <a:gd name="T31" fmla="*/ 435947732 h 274"/>
                  <a:gd name="T32" fmla="*/ 269614275 w 220"/>
                  <a:gd name="T33" fmla="*/ 284752262 h 274"/>
                  <a:gd name="T34" fmla="*/ 405680891 w 220"/>
                  <a:gd name="T35" fmla="*/ 136075923 h 274"/>
                  <a:gd name="T36" fmla="*/ 554345475 w 220"/>
                  <a:gd name="T37" fmla="*/ 0 h 274"/>
                  <a:gd name="T38" fmla="*/ 554345475 w 220"/>
                  <a:gd name="T39" fmla="*/ 0 h 274"/>
                  <a:gd name="T40" fmla="*/ 554345475 w 220"/>
                  <a:gd name="T41" fmla="*/ 0 h 274"/>
                  <a:gd name="T42" fmla="*/ 554345475 w 220"/>
                  <a:gd name="T43" fmla="*/ 0 h 2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20" h="274">
                    <a:moveTo>
                      <a:pt x="220" y="0"/>
                    </a:moveTo>
                    <a:lnTo>
                      <a:pt x="220" y="0"/>
                    </a:lnTo>
                    <a:lnTo>
                      <a:pt x="149" y="54"/>
                    </a:lnTo>
                    <a:lnTo>
                      <a:pt x="77" y="113"/>
                    </a:lnTo>
                    <a:lnTo>
                      <a:pt x="48" y="143"/>
                    </a:lnTo>
                    <a:lnTo>
                      <a:pt x="24" y="179"/>
                    </a:lnTo>
                    <a:lnTo>
                      <a:pt x="6" y="214"/>
                    </a:lnTo>
                    <a:lnTo>
                      <a:pt x="0" y="256"/>
                    </a:lnTo>
                    <a:lnTo>
                      <a:pt x="0" y="274"/>
                    </a:lnTo>
                    <a:lnTo>
                      <a:pt x="6" y="274"/>
                    </a:lnTo>
                    <a:lnTo>
                      <a:pt x="18" y="244"/>
                    </a:lnTo>
                    <a:lnTo>
                      <a:pt x="36" y="208"/>
                    </a:lnTo>
                    <a:lnTo>
                      <a:pt x="54" y="173"/>
                    </a:lnTo>
                    <a:lnTo>
                      <a:pt x="107" y="113"/>
                    </a:lnTo>
                    <a:lnTo>
                      <a:pt x="161" y="54"/>
                    </a:lnTo>
                    <a:lnTo>
                      <a:pt x="22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0" name="Freeform 28"/>
              <p:cNvSpPr>
                <a:spLocks/>
              </p:cNvSpPr>
              <p:nvPr/>
            </p:nvSpPr>
            <p:spPr bwMode="auto">
              <a:xfrm>
                <a:off x="3207798" y="4023179"/>
                <a:ext cx="1106168" cy="586240"/>
              </a:xfrm>
              <a:custGeom>
                <a:avLst/>
                <a:gdLst>
                  <a:gd name="T0" fmla="*/ 0 w 696"/>
                  <a:gd name="T1" fmla="*/ 0 h 369"/>
                  <a:gd name="T2" fmla="*/ 0 w 696"/>
                  <a:gd name="T3" fmla="*/ 0 h 369"/>
                  <a:gd name="T4" fmla="*/ 75592508 w 696"/>
                  <a:gd name="T5" fmla="*/ 90717184 h 369"/>
                  <a:gd name="T6" fmla="*/ 163784560 w 696"/>
                  <a:gd name="T7" fmla="*/ 163794122 h 369"/>
                  <a:gd name="T8" fmla="*/ 254495569 w 696"/>
                  <a:gd name="T9" fmla="*/ 224272245 h 369"/>
                  <a:gd name="T10" fmla="*/ 360325080 w 696"/>
                  <a:gd name="T11" fmla="*/ 284750368 h 369"/>
                  <a:gd name="T12" fmla="*/ 584582058 w 696"/>
                  <a:gd name="T13" fmla="*/ 360348021 h 369"/>
                  <a:gd name="T14" fmla="*/ 808840624 w 696"/>
                  <a:gd name="T15" fmla="*/ 420826144 h 369"/>
                  <a:gd name="T16" fmla="*/ 808840624 w 696"/>
                  <a:gd name="T17" fmla="*/ 420826144 h 369"/>
                  <a:gd name="T18" fmla="*/ 1080973651 w 696"/>
                  <a:gd name="T19" fmla="*/ 493904669 h 369"/>
                  <a:gd name="T20" fmla="*/ 1214519621 w 696"/>
                  <a:gd name="T21" fmla="*/ 539263261 h 369"/>
                  <a:gd name="T22" fmla="*/ 1335467633 w 696"/>
                  <a:gd name="T23" fmla="*/ 584621853 h 369"/>
                  <a:gd name="T24" fmla="*/ 1438778187 w 696"/>
                  <a:gd name="T25" fmla="*/ 645099976 h 369"/>
                  <a:gd name="T26" fmla="*/ 1544607698 w 696"/>
                  <a:gd name="T27" fmla="*/ 720697630 h 369"/>
                  <a:gd name="T28" fmla="*/ 1650437208 w 696"/>
                  <a:gd name="T29" fmla="*/ 808894098 h 369"/>
                  <a:gd name="T30" fmla="*/ 1741148217 w 696"/>
                  <a:gd name="T31" fmla="*/ 929850344 h 369"/>
                  <a:gd name="T32" fmla="*/ 1741148217 w 696"/>
                  <a:gd name="T33" fmla="*/ 929850344 h 369"/>
                  <a:gd name="T34" fmla="*/ 1753746175 w 696"/>
                  <a:gd name="T35" fmla="*/ 929850344 h 369"/>
                  <a:gd name="T36" fmla="*/ 1753746175 w 696"/>
                  <a:gd name="T37" fmla="*/ 914730813 h 369"/>
                  <a:gd name="T38" fmla="*/ 1753746175 w 696"/>
                  <a:gd name="T39" fmla="*/ 914730813 h 369"/>
                  <a:gd name="T40" fmla="*/ 1741148217 w 696"/>
                  <a:gd name="T41" fmla="*/ 808894098 h 369"/>
                  <a:gd name="T42" fmla="*/ 1680674211 w 696"/>
                  <a:gd name="T43" fmla="*/ 720697630 h 369"/>
                  <a:gd name="T44" fmla="*/ 1605081704 w 696"/>
                  <a:gd name="T45" fmla="*/ 629980445 h 369"/>
                  <a:gd name="T46" fmla="*/ 1529489196 w 696"/>
                  <a:gd name="T47" fmla="*/ 554382792 h 369"/>
                  <a:gd name="T48" fmla="*/ 1423659686 w 696"/>
                  <a:gd name="T49" fmla="*/ 509024200 h 369"/>
                  <a:gd name="T50" fmla="*/ 1320349132 w 696"/>
                  <a:gd name="T51" fmla="*/ 451065205 h 369"/>
                  <a:gd name="T52" fmla="*/ 1108690111 w 696"/>
                  <a:gd name="T53" fmla="*/ 390587083 h 369"/>
                  <a:gd name="T54" fmla="*/ 1108690111 w 696"/>
                  <a:gd name="T55" fmla="*/ 390587083 h 369"/>
                  <a:gd name="T56" fmla="*/ 823959126 w 696"/>
                  <a:gd name="T57" fmla="*/ 314989429 h 369"/>
                  <a:gd name="T58" fmla="*/ 524108052 w 696"/>
                  <a:gd name="T59" fmla="*/ 254511306 h 369"/>
                  <a:gd name="T60" fmla="*/ 375443581 w 696"/>
                  <a:gd name="T61" fmla="*/ 224272245 h 369"/>
                  <a:gd name="T62" fmla="*/ 239377068 w 696"/>
                  <a:gd name="T63" fmla="*/ 163794122 h 369"/>
                  <a:gd name="T64" fmla="*/ 120948012 w 696"/>
                  <a:gd name="T65" fmla="*/ 90717184 h 369"/>
                  <a:gd name="T66" fmla="*/ 0 w 696"/>
                  <a:gd name="T67" fmla="*/ 0 h 369"/>
                  <a:gd name="T68" fmla="*/ 0 w 696"/>
                  <a:gd name="T69" fmla="*/ 0 h 369"/>
                  <a:gd name="T70" fmla="*/ 0 w 696"/>
                  <a:gd name="T71" fmla="*/ 0 h 369"/>
                  <a:gd name="T72" fmla="*/ 0 w 696"/>
                  <a:gd name="T73" fmla="*/ 0 h 36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96" h="369">
                    <a:moveTo>
                      <a:pt x="0" y="0"/>
                    </a:moveTo>
                    <a:lnTo>
                      <a:pt x="0" y="0"/>
                    </a:lnTo>
                    <a:lnTo>
                      <a:pt x="30" y="36"/>
                    </a:lnTo>
                    <a:lnTo>
                      <a:pt x="65" y="65"/>
                    </a:lnTo>
                    <a:lnTo>
                      <a:pt x="101" y="89"/>
                    </a:lnTo>
                    <a:lnTo>
                      <a:pt x="143" y="113"/>
                    </a:lnTo>
                    <a:lnTo>
                      <a:pt x="232" y="143"/>
                    </a:lnTo>
                    <a:lnTo>
                      <a:pt x="321" y="167"/>
                    </a:lnTo>
                    <a:lnTo>
                      <a:pt x="429" y="196"/>
                    </a:lnTo>
                    <a:lnTo>
                      <a:pt x="482" y="214"/>
                    </a:lnTo>
                    <a:lnTo>
                      <a:pt x="530" y="232"/>
                    </a:lnTo>
                    <a:lnTo>
                      <a:pt x="571" y="256"/>
                    </a:lnTo>
                    <a:lnTo>
                      <a:pt x="613" y="286"/>
                    </a:lnTo>
                    <a:lnTo>
                      <a:pt x="655" y="321"/>
                    </a:lnTo>
                    <a:lnTo>
                      <a:pt x="691" y="369"/>
                    </a:lnTo>
                    <a:lnTo>
                      <a:pt x="696" y="369"/>
                    </a:lnTo>
                    <a:lnTo>
                      <a:pt x="696" y="363"/>
                    </a:lnTo>
                    <a:lnTo>
                      <a:pt x="691" y="321"/>
                    </a:lnTo>
                    <a:lnTo>
                      <a:pt x="667" y="286"/>
                    </a:lnTo>
                    <a:lnTo>
                      <a:pt x="637" y="250"/>
                    </a:lnTo>
                    <a:lnTo>
                      <a:pt x="607" y="220"/>
                    </a:lnTo>
                    <a:lnTo>
                      <a:pt x="565" y="202"/>
                    </a:lnTo>
                    <a:lnTo>
                      <a:pt x="524" y="179"/>
                    </a:lnTo>
                    <a:lnTo>
                      <a:pt x="440" y="155"/>
                    </a:lnTo>
                    <a:lnTo>
                      <a:pt x="327" y="125"/>
                    </a:lnTo>
                    <a:lnTo>
                      <a:pt x="208" y="101"/>
                    </a:lnTo>
                    <a:lnTo>
                      <a:pt x="149" y="89"/>
                    </a:lnTo>
                    <a:lnTo>
                      <a:pt x="95" y="65"/>
                    </a:lnTo>
                    <a:lnTo>
                      <a:pt x="48" y="36"/>
                    </a:lnTo>
                    <a:lnTo>
                      <a:pt x="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1" name="Freeform 29"/>
              <p:cNvSpPr>
                <a:spLocks/>
              </p:cNvSpPr>
              <p:nvPr/>
            </p:nvSpPr>
            <p:spPr bwMode="auto">
              <a:xfrm>
                <a:off x="3312539" y="4250190"/>
                <a:ext cx="510932" cy="149679"/>
              </a:xfrm>
              <a:custGeom>
                <a:avLst/>
                <a:gdLst>
                  <a:gd name="T0" fmla="*/ 15118512 w 322"/>
                  <a:gd name="T1" fmla="*/ 239391031 h 95"/>
                  <a:gd name="T2" fmla="*/ 15118512 w 322"/>
                  <a:gd name="T3" fmla="*/ 239391031 h 95"/>
                  <a:gd name="T4" fmla="*/ 196540654 w 322"/>
                  <a:gd name="T5" fmla="*/ 194032580 h 95"/>
                  <a:gd name="T6" fmla="*/ 375443839 w 322"/>
                  <a:gd name="T7" fmla="*/ 118435162 h 95"/>
                  <a:gd name="T8" fmla="*/ 375443839 w 322"/>
                  <a:gd name="T9" fmla="*/ 118435162 h 95"/>
                  <a:gd name="T10" fmla="*/ 481273422 w 322"/>
                  <a:gd name="T11" fmla="*/ 103315678 h 95"/>
                  <a:gd name="T12" fmla="*/ 587103005 w 322"/>
                  <a:gd name="T13" fmla="*/ 90716902 h 95"/>
                  <a:gd name="T14" fmla="*/ 796241626 w 322"/>
                  <a:gd name="T15" fmla="*/ 90716902 h 95"/>
                  <a:gd name="T16" fmla="*/ 796241626 w 322"/>
                  <a:gd name="T17" fmla="*/ 90716902 h 95"/>
                  <a:gd name="T18" fmla="*/ 811360138 w 322"/>
                  <a:gd name="T19" fmla="*/ 90716902 h 95"/>
                  <a:gd name="T20" fmla="*/ 811360138 w 322"/>
                  <a:gd name="T21" fmla="*/ 75597418 h 95"/>
                  <a:gd name="T22" fmla="*/ 811360138 w 322"/>
                  <a:gd name="T23" fmla="*/ 75597418 h 95"/>
                  <a:gd name="T24" fmla="*/ 766004602 w 322"/>
                  <a:gd name="T25" fmla="*/ 45358451 h 95"/>
                  <a:gd name="T26" fmla="*/ 705530554 w 322"/>
                  <a:gd name="T27" fmla="*/ 15119484 h 95"/>
                  <a:gd name="T28" fmla="*/ 614819483 w 322"/>
                  <a:gd name="T29" fmla="*/ 0 h 95"/>
                  <a:gd name="T30" fmla="*/ 511510446 w 322"/>
                  <a:gd name="T31" fmla="*/ 15119484 h 95"/>
                  <a:gd name="T32" fmla="*/ 405680862 w 322"/>
                  <a:gd name="T33" fmla="*/ 45358451 h 95"/>
                  <a:gd name="T34" fmla="*/ 196540654 w 322"/>
                  <a:gd name="T35" fmla="*/ 148674129 h 95"/>
                  <a:gd name="T36" fmla="*/ 0 w 322"/>
                  <a:gd name="T37" fmla="*/ 239391031 h 95"/>
                  <a:gd name="T38" fmla="*/ 0 w 322"/>
                  <a:gd name="T39" fmla="*/ 239391031 h 95"/>
                  <a:gd name="T40" fmla="*/ 15118512 w 322"/>
                  <a:gd name="T41" fmla="*/ 239391031 h 95"/>
                  <a:gd name="T42" fmla="*/ 15118512 w 322"/>
                  <a:gd name="T43" fmla="*/ 239391031 h 9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22" h="95">
                    <a:moveTo>
                      <a:pt x="6" y="95"/>
                    </a:moveTo>
                    <a:lnTo>
                      <a:pt x="6" y="95"/>
                    </a:lnTo>
                    <a:lnTo>
                      <a:pt x="78" y="77"/>
                    </a:lnTo>
                    <a:lnTo>
                      <a:pt x="149" y="47"/>
                    </a:lnTo>
                    <a:lnTo>
                      <a:pt x="191" y="41"/>
                    </a:lnTo>
                    <a:lnTo>
                      <a:pt x="233" y="36"/>
                    </a:lnTo>
                    <a:lnTo>
                      <a:pt x="316" y="36"/>
                    </a:lnTo>
                    <a:lnTo>
                      <a:pt x="322" y="36"/>
                    </a:lnTo>
                    <a:lnTo>
                      <a:pt x="322" y="30"/>
                    </a:lnTo>
                    <a:lnTo>
                      <a:pt x="304" y="18"/>
                    </a:lnTo>
                    <a:lnTo>
                      <a:pt x="280" y="6"/>
                    </a:lnTo>
                    <a:lnTo>
                      <a:pt x="244" y="0"/>
                    </a:lnTo>
                    <a:lnTo>
                      <a:pt x="203" y="6"/>
                    </a:lnTo>
                    <a:lnTo>
                      <a:pt x="161" y="18"/>
                    </a:lnTo>
                    <a:lnTo>
                      <a:pt x="78" y="59"/>
                    </a:lnTo>
                    <a:lnTo>
                      <a:pt x="0" y="95"/>
                    </a:lnTo>
                    <a:lnTo>
                      <a:pt x="6" y="95"/>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2" name="Freeform 30"/>
              <p:cNvSpPr>
                <a:spLocks/>
              </p:cNvSpPr>
              <p:nvPr/>
            </p:nvSpPr>
            <p:spPr bwMode="auto">
              <a:xfrm>
                <a:off x="4559213" y="4250190"/>
                <a:ext cx="1095948" cy="481467"/>
              </a:xfrm>
              <a:custGeom>
                <a:avLst/>
                <a:gdLst>
                  <a:gd name="T0" fmla="*/ 1741148569 w 691"/>
                  <a:gd name="T1" fmla="*/ 0 h 303"/>
                  <a:gd name="T2" fmla="*/ 1741148569 w 691"/>
                  <a:gd name="T3" fmla="*/ 0 h 303"/>
                  <a:gd name="T4" fmla="*/ 1680674550 w 691"/>
                  <a:gd name="T5" fmla="*/ 45358522 h 303"/>
                  <a:gd name="T6" fmla="*/ 1620200532 w 691"/>
                  <a:gd name="T7" fmla="*/ 60478029 h 303"/>
                  <a:gd name="T8" fmla="*/ 1532008462 w 691"/>
                  <a:gd name="T9" fmla="*/ 75597536 h 303"/>
                  <a:gd name="T10" fmla="*/ 1456415939 w 691"/>
                  <a:gd name="T11" fmla="*/ 90717043 h 303"/>
                  <a:gd name="T12" fmla="*/ 1290112389 w 691"/>
                  <a:gd name="T13" fmla="*/ 75597536 h 303"/>
                  <a:gd name="T14" fmla="*/ 1141447888 w 691"/>
                  <a:gd name="T15" fmla="*/ 45358522 h 303"/>
                  <a:gd name="T16" fmla="*/ 1141447888 w 691"/>
                  <a:gd name="T17" fmla="*/ 45358522 h 303"/>
                  <a:gd name="T18" fmla="*/ 1020499851 w 691"/>
                  <a:gd name="T19" fmla="*/ 30239014 h 303"/>
                  <a:gd name="T20" fmla="*/ 914670319 w 691"/>
                  <a:gd name="T21" fmla="*/ 30239014 h 303"/>
                  <a:gd name="T22" fmla="*/ 796241240 w 691"/>
                  <a:gd name="T23" fmla="*/ 30239014 h 303"/>
                  <a:gd name="T24" fmla="*/ 675293204 w 691"/>
                  <a:gd name="T25" fmla="*/ 60478029 h 303"/>
                  <a:gd name="T26" fmla="*/ 675293204 w 691"/>
                  <a:gd name="T27" fmla="*/ 60478029 h 303"/>
                  <a:gd name="T28" fmla="*/ 569463672 w 691"/>
                  <a:gd name="T29" fmla="*/ 90717043 h 303"/>
                  <a:gd name="T30" fmla="*/ 451036180 w 691"/>
                  <a:gd name="T31" fmla="*/ 148674360 h 303"/>
                  <a:gd name="T32" fmla="*/ 345206648 w 691"/>
                  <a:gd name="T33" fmla="*/ 224271896 h 303"/>
                  <a:gd name="T34" fmla="*/ 241896073 w 691"/>
                  <a:gd name="T35" fmla="*/ 314988939 h 303"/>
                  <a:gd name="T36" fmla="*/ 151185046 w 691"/>
                  <a:gd name="T37" fmla="*/ 420825489 h 303"/>
                  <a:gd name="T38" fmla="*/ 75592523 w 691"/>
                  <a:gd name="T39" fmla="*/ 524142916 h 303"/>
                  <a:gd name="T40" fmla="*/ 30237009 w 691"/>
                  <a:gd name="T41" fmla="*/ 629979466 h 303"/>
                  <a:gd name="T42" fmla="*/ 0 w 691"/>
                  <a:gd name="T43" fmla="*/ 750935523 h 303"/>
                  <a:gd name="T44" fmla="*/ 0 w 691"/>
                  <a:gd name="T45" fmla="*/ 750935523 h 303"/>
                  <a:gd name="T46" fmla="*/ 15118505 w 691"/>
                  <a:gd name="T47" fmla="*/ 763534319 h 303"/>
                  <a:gd name="T48" fmla="*/ 15118505 w 691"/>
                  <a:gd name="T49" fmla="*/ 763534319 h 303"/>
                  <a:gd name="T50" fmla="*/ 45355514 w 691"/>
                  <a:gd name="T51" fmla="*/ 763534319 h 303"/>
                  <a:gd name="T52" fmla="*/ 45355514 w 691"/>
                  <a:gd name="T53" fmla="*/ 763534319 h 303"/>
                  <a:gd name="T54" fmla="*/ 136066541 w 691"/>
                  <a:gd name="T55" fmla="*/ 660218480 h 303"/>
                  <a:gd name="T56" fmla="*/ 211659064 w 691"/>
                  <a:gd name="T57" fmla="*/ 554381930 h 303"/>
                  <a:gd name="T58" fmla="*/ 284732629 w 691"/>
                  <a:gd name="T59" fmla="*/ 433425872 h 303"/>
                  <a:gd name="T60" fmla="*/ 375443657 w 691"/>
                  <a:gd name="T61" fmla="*/ 330108446 h 303"/>
                  <a:gd name="T62" fmla="*/ 375443657 w 691"/>
                  <a:gd name="T63" fmla="*/ 330108446 h 303"/>
                  <a:gd name="T64" fmla="*/ 435917675 w 691"/>
                  <a:gd name="T65" fmla="*/ 269630418 h 303"/>
                  <a:gd name="T66" fmla="*/ 511510198 w 691"/>
                  <a:gd name="T67" fmla="*/ 224271896 h 303"/>
                  <a:gd name="T68" fmla="*/ 584582176 w 691"/>
                  <a:gd name="T69" fmla="*/ 178913375 h 303"/>
                  <a:gd name="T70" fmla="*/ 660174699 w 691"/>
                  <a:gd name="T71" fmla="*/ 148674360 h 303"/>
                  <a:gd name="T72" fmla="*/ 826478249 w 691"/>
                  <a:gd name="T73" fmla="*/ 103315839 h 303"/>
                  <a:gd name="T74" fmla="*/ 914670319 w 691"/>
                  <a:gd name="T75" fmla="*/ 103315839 h 303"/>
                  <a:gd name="T76" fmla="*/ 1005381347 w 691"/>
                  <a:gd name="T77" fmla="*/ 103315839 h 303"/>
                  <a:gd name="T78" fmla="*/ 1005381347 w 691"/>
                  <a:gd name="T79" fmla="*/ 103315839 h 303"/>
                  <a:gd name="T80" fmla="*/ 1186803401 w 691"/>
                  <a:gd name="T81" fmla="*/ 133554853 h 303"/>
                  <a:gd name="T82" fmla="*/ 1395941921 w 691"/>
                  <a:gd name="T83" fmla="*/ 148674360 h 303"/>
                  <a:gd name="T84" fmla="*/ 1501771453 w 691"/>
                  <a:gd name="T85" fmla="*/ 133554853 h 303"/>
                  <a:gd name="T86" fmla="*/ 1589963523 w 691"/>
                  <a:gd name="T87" fmla="*/ 118435346 h 303"/>
                  <a:gd name="T88" fmla="*/ 1665556046 w 691"/>
                  <a:gd name="T89" fmla="*/ 75597536 h 303"/>
                  <a:gd name="T90" fmla="*/ 1741148569 w 691"/>
                  <a:gd name="T91" fmla="*/ 0 h 303"/>
                  <a:gd name="T92" fmla="*/ 1741148569 w 691"/>
                  <a:gd name="T93" fmla="*/ 0 h 303"/>
                  <a:gd name="T94" fmla="*/ 1741148569 w 691"/>
                  <a:gd name="T95" fmla="*/ 0 h 303"/>
                  <a:gd name="T96" fmla="*/ 1741148569 w 691"/>
                  <a:gd name="T97" fmla="*/ 0 h 3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91" h="303">
                    <a:moveTo>
                      <a:pt x="691" y="0"/>
                    </a:moveTo>
                    <a:lnTo>
                      <a:pt x="691" y="0"/>
                    </a:lnTo>
                    <a:lnTo>
                      <a:pt x="667" y="18"/>
                    </a:lnTo>
                    <a:lnTo>
                      <a:pt x="643" y="24"/>
                    </a:lnTo>
                    <a:lnTo>
                      <a:pt x="608" y="30"/>
                    </a:lnTo>
                    <a:lnTo>
                      <a:pt x="578" y="36"/>
                    </a:lnTo>
                    <a:lnTo>
                      <a:pt x="512" y="30"/>
                    </a:lnTo>
                    <a:lnTo>
                      <a:pt x="453" y="18"/>
                    </a:lnTo>
                    <a:lnTo>
                      <a:pt x="405" y="12"/>
                    </a:lnTo>
                    <a:lnTo>
                      <a:pt x="363" y="12"/>
                    </a:lnTo>
                    <a:lnTo>
                      <a:pt x="316" y="12"/>
                    </a:lnTo>
                    <a:lnTo>
                      <a:pt x="268" y="24"/>
                    </a:lnTo>
                    <a:lnTo>
                      <a:pt x="226" y="36"/>
                    </a:lnTo>
                    <a:lnTo>
                      <a:pt x="179" y="59"/>
                    </a:lnTo>
                    <a:lnTo>
                      <a:pt x="137" y="89"/>
                    </a:lnTo>
                    <a:lnTo>
                      <a:pt x="96" y="125"/>
                    </a:lnTo>
                    <a:lnTo>
                      <a:pt x="60" y="167"/>
                    </a:lnTo>
                    <a:lnTo>
                      <a:pt x="30" y="208"/>
                    </a:lnTo>
                    <a:lnTo>
                      <a:pt x="12" y="250"/>
                    </a:lnTo>
                    <a:lnTo>
                      <a:pt x="0" y="298"/>
                    </a:lnTo>
                    <a:lnTo>
                      <a:pt x="6" y="303"/>
                    </a:lnTo>
                    <a:lnTo>
                      <a:pt x="18" y="303"/>
                    </a:lnTo>
                    <a:lnTo>
                      <a:pt x="54" y="262"/>
                    </a:lnTo>
                    <a:lnTo>
                      <a:pt x="84" y="220"/>
                    </a:lnTo>
                    <a:lnTo>
                      <a:pt x="113" y="172"/>
                    </a:lnTo>
                    <a:lnTo>
                      <a:pt x="149" y="131"/>
                    </a:lnTo>
                    <a:lnTo>
                      <a:pt x="173" y="107"/>
                    </a:lnTo>
                    <a:lnTo>
                      <a:pt x="203" y="89"/>
                    </a:lnTo>
                    <a:lnTo>
                      <a:pt x="232" y="71"/>
                    </a:lnTo>
                    <a:lnTo>
                      <a:pt x="262" y="59"/>
                    </a:lnTo>
                    <a:lnTo>
                      <a:pt x="328" y="41"/>
                    </a:lnTo>
                    <a:lnTo>
                      <a:pt x="363" y="41"/>
                    </a:lnTo>
                    <a:lnTo>
                      <a:pt x="399" y="41"/>
                    </a:lnTo>
                    <a:lnTo>
                      <a:pt x="471" y="53"/>
                    </a:lnTo>
                    <a:lnTo>
                      <a:pt x="554" y="59"/>
                    </a:lnTo>
                    <a:lnTo>
                      <a:pt x="596" y="53"/>
                    </a:lnTo>
                    <a:lnTo>
                      <a:pt x="631" y="47"/>
                    </a:lnTo>
                    <a:lnTo>
                      <a:pt x="661" y="30"/>
                    </a:lnTo>
                    <a:lnTo>
                      <a:pt x="691"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3" name="Freeform 31"/>
              <p:cNvSpPr>
                <a:spLocks/>
              </p:cNvSpPr>
              <p:nvPr/>
            </p:nvSpPr>
            <p:spPr bwMode="auto">
              <a:xfrm>
                <a:off x="5210651" y="4145415"/>
                <a:ext cx="237584" cy="162153"/>
              </a:xfrm>
              <a:custGeom>
                <a:avLst/>
                <a:gdLst>
                  <a:gd name="T0" fmla="*/ 375444544 w 149"/>
                  <a:gd name="T1" fmla="*/ 0 h 102"/>
                  <a:gd name="T2" fmla="*/ 375444544 w 149"/>
                  <a:gd name="T3" fmla="*/ 0 h 102"/>
                  <a:gd name="T4" fmla="*/ 345207463 w 149"/>
                  <a:gd name="T5" fmla="*/ 45358610 h 102"/>
                  <a:gd name="T6" fmla="*/ 299851842 w 149"/>
                  <a:gd name="T7" fmla="*/ 90717221 h 102"/>
                  <a:gd name="T8" fmla="*/ 194022060 w 149"/>
                  <a:gd name="T9" fmla="*/ 136075831 h 102"/>
                  <a:gd name="T10" fmla="*/ 105829782 w 149"/>
                  <a:gd name="T11" fmla="*/ 181434441 h 102"/>
                  <a:gd name="T12" fmla="*/ 0 w 149"/>
                  <a:gd name="T13" fmla="*/ 241912588 h 102"/>
                  <a:gd name="T14" fmla="*/ 0 w 149"/>
                  <a:gd name="T15" fmla="*/ 241912588 h 102"/>
                  <a:gd name="T16" fmla="*/ 0 w 149"/>
                  <a:gd name="T17" fmla="*/ 257032125 h 102"/>
                  <a:gd name="T18" fmla="*/ 0 w 149"/>
                  <a:gd name="T19" fmla="*/ 257032125 h 102"/>
                  <a:gd name="T20" fmla="*/ 0 w 149"/>
                  <a:gd name="T21" fmla="*/ 257032125 h 102"/>
                  <a:gd name="T22" fmla="*/ 120948322 w 149"/>
                  <a:gd name="T23" fmla="*/ 226793051 h 102"/>
                  <a:gd name="T24" fmla="*/ 224259141 w 149"/>
                  <a:gd name="T25" fmla="*/ 181434441 h 102"/>
                  <a:gd name="T26" fmla="*/ 314970383 w 149"/>
                  <a:gd name="T27" fmla="*/ 105836757 h 102"/>
                  <a:gd name="T28" fmla="*/ 375444544 w 149"/>
                  <a:gd name="T29" fmla="*/ 15119537 h 102"/>
                  <a:gd name="T30" fmla="*/ 375444544 w 149"/>
                  <a:gd name="T31" fmla="*/ 15119537 h 102"/>
                  <a:gd name="T32" fmla="*/ 375444544 w 149"/>
                  <a:gd name="T33" fmla="*/ 0 h 102"/>
                  <a:gd name="T34" fmla="*/ 375444544 w 149"/>
                  <a:gd name="T35" fmla="*/ 0 h 1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49" h="102">
                    <a:moveTo>
                      <a:pt x="149" y="0"/>
                    </a:moveTo>
                    <a:lnTo>
                      <a:pt x="149" y="0"/>
                    </a:lnTo>
                    <a:lnTo>
                      <a:pt x="137" y="18"/>
                    </a:lnTo>
                    <a:lnTo>
                      <a:pt x="119" y="36"/>
                    </a:lnTo>
                    <a:lnTo>
                      <a:pt x="77" y="54"/>
                    </a:lnTo>
                    <a:lnTo>
                      <a:pt x="42" y="72"/>
                    </a:lnTo>
                    <a:lnTo>
                      <a:pt x="0" y="96"/>
                    </a:lnTo>
                    <a:lnTo>
                      <a:pt x="0" y="102"/>
                    </a:lnTo>
                    <a:lnTo>
                      <a:pt x="48" y="90"/>
                    </a:lnTo>
                    <a:lnTo>
                      <a:pt x="89" y="72"/>
                    </a:lnTo>
                    <a:lnTo>
                      <a:pt x="125" y="42"/>
                    </a:lnTo>
                    <a:lnTo>
                      <a:pt x="149" y="6"/>
                    </a:lnTo>
                    <a:lnTo>
                      <a:pt x="149"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4" name="Freeform 32"/>
              <p:cNvSpPr>
                <a:spLocks/>
              </p:cNvSpPr>
              <p:nvPr/>
            </p:nvSpPr>
            <p:spPr bwMode="auto">
              <a:xfrm>
                <a:off x="4937303" y="3115129"/>
                <a:ext cx="245247" cy="386669"/>
              </a:xfrm>
              <a:custGeom>
                <a:avLst/>
                <a:gdLst>
                  <a:gd name="T0" fmla="*/ 390562306 w 155"/>
                  <a:gd name="T1" fmla="*/ 0 h 244"/>
                  <a:gd name="T2" fmla="*/ 390562306 w 155"/>
                  <a:gd name="T3" fmla="*/ 0 h 244"/>
                  <a:gd name="T4" fmla="*/ 360325286 w 155"/>
                  <a:gd name="T5" fmla="*/ 45358597 h 244"/>
                  <a:gd name="T6" fmla="*/ 330088265 w 155"/>
                  <a:gd name="T7" fmla="*/ 90717193 h 244"/>
                  <a:gd name="T8" fmla="*/ 257014673 w 155"/>
                  <a:gd name="T9" fmla="*/ 166314854 h 244"/>
                  <a:gd name="T10" fmla="*/ 181422122 w 155"/>
                  <a:gd name="T11" fmla="*/ 241912515 h 244"/>
                  <a:gd name="T12" fmla="*/ 105829571 w 155"/>
                  <a:gd name="T13" fmla="*/ 314991047 h 244"/>
                  <a:gd name="T14" fmla="*/ 105829571 w 155"/>
                  <a:gd name="T15" fmla="*/ 314991047 h 244"/>
                  <a:gd name="T16" fmla="*/ 60474041 w 155"/>
                  <a:gd name="T17" fmla="*/ 375469176 h 244"/>
                  <a:gd name="T18" fmla="*/ 30237020 w 155"/>
                  <a:gd name="T19" fmla="*/ 451066837 h 244"/>
                  <a:gd name="T20" fmla="*/ 0 w 155"/>
                  <a:gd name="T21" fmla="*/ 526664498 h 244"/>
                  <a:gd name="T22" fmla="*/ 0 w 155"/>
                  <a:gd name="T23" fmla="*/ 599741443 h 244"/>
                  <a:gd name="T24" fmla="*/ 0 w 155"/>
                  <a:gd name="T25" fmla="*/ 599741443 h 244"/>
                  <a:gd name="T26" fmla="*/ 15118510 w 155"/>
                  <a:gd name="T27" fmla="*/ 614860975 h 244"/>
                  <a:gd name="T28" fmla="*/ 15118510 w 155"/>
                  <a:gd name="T29" fmla="*/ 599741443 h 244"/>
                  <a:gd name="T30" fmla="*/ 15118510 w 155"/>
                  <a:gd name="T31" fmla="*/ 599741443 h 244"/>
                  <a:gd name="T32" fmla="*/ 105829571 w 155"/>
                  <a:gd name="T33" fmla="*/ 435947305 h 244"/>
                  <a:gd name="T34" fmla="*/ 151185102 w 155"/>
                  <a:gd name="T35" fmla="*/ 360349644 h 244"/>
                  <a:gd name="T36" fmla="*/ 211659142 w 155"/>
                  <a:gd name="T37" fmla="*/ 284751983 h 244"/>
                  <a:gd name="T38" fmla="*/ 211659142 w 155"/>
                  <a:gd name="T39" fmla="*/ 284751983 h 244"/>
                  <a:gd name="T40" fmla="*/ 314969755 w 155"/>
                  <a:gd name="T41" fmla="*/ 151195322 h 244"/>
                  <a:gd name="T42" fmla="*/ 360325286 w 155"/>
                  <a:gd name="T43" fmla="*/ 90717193 h 244"/>
                  <a:gd name="T44" fmla="*/ 390562306 w 155"/>
                  <a:gd name="T45" fmla="*/ 0 h 244"/>
                  <a:gd name="T46" fmla="*/ 390562306 w 155"/>
                  <a:gd name="T47" fmla="*/ 0 h 244"/>
                  <a:gd name="T48" fmla="*/ 390562306 w 155"/>
                  <a:gd name="T49" fmla="*/ 0 h 244"/>
                  <a:gd name="T50" fmla="*/ 390562306 w 155"/>
                  <a:gd name="T51" fmla="*/ 0 h 2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5" h="244">
                    <a:moveTo>
                      <a:pt x="155" y="0"/>
                    </a:moveTo>
                    <a:lnTo>
                      <a:pt x="155" y="0"/>
                    </a:lnTo>
                    <a:lnTo>
                      <a:pt x="143" y="18"/>
                    </a:lnTo>
                    <a:lnTo>
                      <a:pt x="131" y="36"/>
                    </a:lnTo>
                    <a:lnTo>
                      <a:pt x="102" y="66"/>
                    </a:lnTo>
                    <a:lnTo>
                      <a:pt x="72" y="96"/>
                    </a:lnTo>
                    <a:lnTo>
                      <a:pt x="42" y="125"/>
                    </a:lnTo>
                    <a:lnTo>
                      <a:pt x="24" y="149"/>
                    </a:lnTo>
                    <a:lnTo>
                      <a:pt x="12" y="179"/>
                    </a:lnTo>
                    <a:lnTo>
                      <a:pt x="0" y="209"/>
                    </a:lnTo>
                    <a:lnTo>
                      <a:pt x="0" y="238"/>
                    </a:lnTo>
                    <a:lnTo>
                      <a:pt x="6" y="244"/>
                    </a:lnTo>
                    <a:lnTo>
                      <a:pt x="6" y="238"/>
                    </a:lnTo>
                    <a:lnTo>
                      <a:pt x="42" y="173"/>
                    </a:lnTo>
                    <a:lnTo>
                      <a:pt x="60" y="143"/>
                    </a:lnTo>
                    <a:lnTo>
                      <a:pt x="84" y="113"/>
                    </a:lnTo>
                    <a:lnTo>
                      <a:pt x="125" y="60"/>
                    </a:lnTo>
                    <a:lnTo>
                      <a:pt x="143" y="36"/>
                    </a:lnTo>
                    <a:lnTo>
                      <a:pt x="155"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5" name="Freeform 33"/>
              <p:cNvSpPr>
                <a:spLocks/>
              </p:cNvSpPr>
              <p:nvPr/>
            </p:nvSpPr>
            <p:spPr bwMode="auto">
              <a:xfrm>
                <a:off x="3417280" y="2518908"/>
                <a:ext cx="102186" cy="199571"/>
              </a:xfrm>
              <a:custGeom>
                <a:avLst/>
                <a:gdLst>
                  <a:gd name="T0" fmla="*/ 0 w 65"/>
                  <a:gd name="T1" fmla="*/ 0 h 125"/>
                  <a:gd name="T2" fmla="*/ 0 w 65"/>
                  <a:gd name="T3" fmla="*/ 0 h 125"/>
                  <a:gd name="T4" fmla="*/ 60474078 w 65"/>
                  <a:gd name="T5" fmla="*/ 166314806 h 125"/>
                  <a:gd name="T6" fmla="*/ 90711118 w 65"/>
                  <a:gd name="T7" fmla="*/ 254511258 h 125"/>
                  <a:gd name="T8" fmla="*/ 133547717 w 65"/>
                  <a:gd name="T9" fmla="*/ 314989369 h 125"/>
                  <a:gd name="T10" fmla="*/ 133547717 w 65"/>
                  <a:gd name="T11" fmla="*/ 314989369 h 125"/>
                  <a:gd name="T12" fmla="*/ 148666237 w 65"/>
                  <a:gd name="T13" fmla="*/ 314989369 h 125"/>
                  <a:gd name="T14" fmla="*/ 163784756 w 65"/>
                  <a:gd name="T15" fmla="*/ 299869841 h 125"/>
                  <a:gd name="T16" fmla="*/ 163784756 w 65"/>
                  <a:gd name="T17" fmla="*/ 299869841 h 125"/>
                  <a:gd name="T18" fmla="*/ 105829637 w 65"/>
                  <a:gd name="T19" fmla="*/ 239391730 h 125"/>
                  <a:gd name="T20" fmla="*/ 60474078 w 65"/>
                  <a:gd name="T21" fmla="*/ 166314806 h 125"/>
                  <a:gd name="T22" fmla="*/ 0 w 65"/>
                  <a:gd name="T23" fmla="*/ 0 h 125"/>
                  <a:gd name="T24" fmla="*/ 0 w 65"/>
                  <a:gd name="T25" fmla="*/ 0 h 125"/>
                  <a:gd name="T26" fmla="*/ 0 w 65"/>
                  <a:gd name="T27" fmla="*/ 0 h 125"/>
                  <a:gd name="T28" fmla="*/ 0 w 65"/>
                  <a:gd name="T29" fmla="*/ 0 h 1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5" h="125">
                    <a:moveTo>
                      <a:pt x="0" y="0"/>
                    </a:moveTo>
                    <a:lnTo>
                      <a:pt x="0" y="0"/>
                    </a:lnTo>
                    <a:lnTo>
                      <a:pt x="24" y="66"/>
                    </a:lnTo>
                    <a:lnTo>
                      <a:pt x="36" y="101"/>
                    </a:lnTo>
                    <a:lnTo>
                      <a:pt x="53" y="125"/>
                    </a:lnTo>
                    <a:lnTo>
                      <a:pt x="59" y="125"/>
                    </a:lnTo>
                    <a:lnTo>
                      <a:pt x="65" y="119"/>
                    </a:lnTo>
                    <a:lnTo>
                      <a:pt x="42" y="95"/>
                    </a:lnTo>
                    <a:lnTo>
                      <a:pt x="24" y="66"/>
                    </a:lnTo>
                    <a:lnTo>
                      <a:pt x="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6" name="Freeform 34"/>
              <p:cNvSpPr>
                <a:spLocks/>
              </p:cNvSpPr>
              <p:nvPr/>
            </p:nvSpPr>
            <p:spPr bwMode="auto">
              <a:xfrm>
                <a:off x="3161814" y="2868158"/>
                <a:ext cx="189045" cy="314325"/>
              </a:xfrm>
              <a:custGeom>
                <a:avLst/>
                <a:gdLst>
                  <a:gd name="T0" fmla="*/ 0 w 119"/>
                  <a:gd name="T1" fmla="*/ 0 h 197"/>
                  <a:gd name="T2" fmla="*/ 0 w 119"/>
                  <a:gd name="T3" fmla="*/ 0 h 197"/>
                  <a:gd name="T4" fmla="*/ 151185763 w 119"/>
                  <a:gd name="T5" fmla="*/ 211673156 h 197"/>
                  <a:gd name="T6" fmla="*/ 151185763 w 119"/>
                  <a:gd name="T7" fmla="*/ 211673156 h 197"/>
                  <a:gd name="T8" fmla="*/ 181422915 w 119"/>
                  <a:gd name="T9" fmla="*/ 272151201 h 197"/>
                  <a:gd name="T10" fmla="*/ 209141099 w 119"/>
                  <a:gd name="T11" fmla="*/ 345228045 h 197"/>
                  <a:gd name="T12" fmla="*/ 239378251 w 119"/>
                  <a:gd name="T13" fmla="*/ 420825600 h 197"/>
                  <a:gd name="T14" fmla="*/ 269615404 w 119"/>
                  <a:gd name="T15" fmla="*/ 481303645 h 197"/>
                  <a:gd name="T16" fmla="*/ 269615404 w 119"/>
                  <a:gd name="T17" fmla="*/ 481303645 h 197"/>
                  <a:gd name="T18" fmla="*/ 284733980 w 119"/>
                  <a:gd name="T19" fmla="*/ 496423156 h 197"/>
                  <a:gd name="T20" fmla="*/ 299852556 w 119"/>
                  <a:gd name="T21" fmla="*/ 481303645 h 197"/>
                  <a:gd name="T22" fmla="*/ 299852556 w 119"/>
                  <a:gd name="T23" fmla="*/ 481303645 h 197"/>
                  <a:gd name="T24" fmla="*/ 284733980 w 119"/>
                  <a:gd name="T25" fmla="*/ 405706089 h 197"/>
                  <a:gd name="T26" fmla="*/ 269615404 w 119"/>
                  <a:gd name="T27" fmla="*/ 345228045 h 197"/>
                  <a:gd name="T28" fmla="*/ 196541491 w 119"/>
                  <a:gd name="T29" fmla="*/ 211673156 h 197"/>
                  <a:gd name="T30" fmla="*/ 196541491 w 119"/>
                  <a:gd name="T31" fmla="*/ 211673156 h 197"/>
                  <a:gd name="T32" fmla="*/ 105830034 w 119"/>
                  <a:gd name="T33" fmla="*/ 90717067 h 197"/>
                  <a:gd name="T34" fmla="*/ 15118576 w 119"/>
                  <a:gd name="T35" fmla="*/ 0 h 197"/>
                  <a:gd name="T36" fmla="*/ 15118576 w 119"/>
                  <a:gd name="T37" fmla="*/ 0 h 197"/>
                  <a:gd name="T38" fmla="*/ 0 w 119"/>
                  <a:gd name="T39" fmla="*/ 0 h 197"/>
                  <a:gd name="T40" fmla="*/ 0 w 119"/>
                  <a:gd name="T41" fmla="*/ 0 h 19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9" h="197">
                    <a:moveTo>
                      <a:pt x="0" y="0"/>
                    </a:moveTo>
                    <a:lnTo>
                      <a:pt x="0" y="0"/>
                    </a:lnTo>
                    <a:lnTo>
                      <a:pt x="60" y="84"/>
                    </a:lnTo>
                    <a:lnTo>
                      <a:pt x="72" y="108"/>
                    </a:lnTo>
                    <a:lnTo>
                      <a:pt x="83" y="137"/>
                    </a:lnTo>
                    <a:lnTo>
                      <a:pt x="95" y="167"/>
                    </a:lnTo>
                    <a:lnTo>
                      <a:pt x="107" y="191"/>
                    </a:lnTo>
                    <a:lnTo>
                      <a:pt x="113" y="197"/>
                    </a:lnTo>
                    <a:lnTo>
                      <a:pt x="119" y="191"/>
                    </a:lnTo>
                    <a:lnTo>
                      <a:pt x="113" y="161"/>
                    </a:lnTo>
                    <a:lnTo>
                      <a:pt x="107" y="137"/>
                    </a:lnTo>
                    <a:lnTo>
                      <a:pt x="78" y="84"/>
                    </a:lnTo>
                    <a:lnTo>
                      <a:pt x="42" y="36"/>
                    </a:lnTo>
                    <a:lnTo>
                      <a:pt x="6" y="0"/>
                    </a:lnTo>
                    <a:lnTo>
                      <a:pt x="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7" name="Freeform 35"/>
              <p:cNvSpPr>
                <a:spLocks/>
              </p:cNvSpPr>
              <p:nvPr/>
            </p:nvSpPr>
            <p:spPr bwMode="auto">
              <a:xfrm>
                <a:off x="3235900" y="3416980"/>
                <a:ext cx="150724" cy="199571"/>
              </a:xfrm>
              <a:custGeom>
                <a:avLst/>
                <a:gdLst>
                  <a:gd name="T0" fmla="*/ 0 w 95"/>
                  <a:gd name="T1" fmla="*/ 0 h 125"/>
                  <a:gd name="T2" fmla="*/ 0 w 95"/>
                  <a:gd name="T3" fmla="*/ 0 h 125"/>
                  <a:gd name="T4" fmla="*/ 60474325 w 95"/>
                  <a:gd name="T5" fmla="*/ 75597639 h 125"/>
                  <a:gd name="T6" fmla="*/ 118429681 w 95"/>
                  <a:gd name="T7" fmla="*/ 163794091 h 125"/>
                  <a:gd name="T8" fmla="*/ 118429681 w 95"/>
                  <a:gd name="T9" fmla="*/ 163794091 h 125"/>
                  <a:gd name="T10" fmla="*/ 163785425 w 95"/>
                  <a:gd name="T11" fmla="*/ 239391730 h 125"/>
                  <a:gd name="T12" fmla="*/ 224259750 w 95"/>
                  <a:gd name="T13" fmla="*/ 314989369 h 125"/>
                  <a:gd name="T14" fmla="*/ 224259750 w 95"/>
                  <a:gd name="T15" fmla="*/ 314989369 h 125"/>
                  <a:gd name="T16" fmla="*/ 224259750 w 95"/>
                  <a:gd name="T17" fmla="*/ 314989369 h 125"/>
                  <a:gd name="T18" fmla="*/ 239378331 w 95"/>
                  <a:gd name="T19" fmla="*/ 299869841 h 125"/>
                  <a:gd name="T20" fmla="*/ 239378331 w 95"/>
                  <a:gd name="T21" fmla="*/ 299869841 h 125"/>
                  <a:gd name="T22" fmla="*/ 209141168 w 95"/>
                  <a:gd name="T23" fmla="*/ 224272202 h 125"/>
                  <a:gd name="T24" fmla="*/ 163785425 w 95"/>
                  <a:gd name="T25" fmla="*/ 148674563 h 125"/>
                  <a:gd name="T26" fmla="*/ 163785425 w 95"/>
                  <a:gd name="T27" fmla="*/ 148674563 h 125"/>
                  <a:gd name="T28" fmla="*/ 88192518 w 95"/>
                  <a:gd name="T29" fmla="*/ 75597639 h 125"/>
                  <a:gd name="T30" fmla="*/ 15118581 w 95"/>
                  <a:gd name="T31" fmla="*/ 0 h 125"/>
                  <a:gd name="T32" fmla="*/ 15118581 w 95"/>
                  <a:gd name="T33" fmla="*/ 0 h 125"/>
                  <a:gd name="T34" fmla="*/ 0 w 95"/>
                  <a:gd name="T35" fmla="*/ 0 h 125"/>
                  <a:gd name="T36" fmla="*/ 0 w 95"/>
                  <a:gd name="T37" fmla="*/ 0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95" h="125">
                    <a:moveTo>
                      <a:pt x="0" y="0"/>
                    </a:moveTo>
                    <a:lnTo>
                      <a:pt x="0" y="0"/>
                    </a:lnTo>
                    <a:lnTo>
                      <a:pt x="24" y="30"/>
                    </a:lnTo>
                    <a:lnTo>
                      <a:pt x="47" y="65"/>
                    </a:lnTo>
                    <a:lnTo>
                      <a:pt x="65" y="95"/>
                    </a:lnTo>
                    <a:lnTo>
                      <a:pt x="89" y="125"/>
                    </a:lnTo>
                    <a:lnTo>
                      <a:pt x="95" y="119"/>
                    </a:lnTo>
                    <a:lnTo>
                      <a:pt x="83" y="89"/>
                    </a:lnTo>
                    <a:lnTo>
                      <a:pt x="65" y="59"/>
                    </a:lnTo>
                    <a:lnTo>
                      <a:pt x="35" y="30"/>
                    </a:lnTo>
                    <a:lnTo>
                      <a:pt x="6" y="0"/>
                    </a:lnTo>
                    <a:lnTo>
                      <a:pt x="0"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8" name="Freeform 36"/>
              <p:cNvSpPr>
                <a:spLocks/>
              </p:cNvSpPr>
              <p:nvPr/>
            </p:nvSpPr>
            <p:spPr bwMode="auto">
              <a:xfrm>
                <a:off x="4927084" y="2783340"/>
                <a:ext cx="104740" cy="246970"/>
              </a:xfrm>
              <a:custGeom>
                <a:avLst/>
                <a:gdLst>
                  <a:gd name="T0" fmla="*/ 0 w 66"/>
                  <a:gd name="T1" fmla="*/ 15119493 h 155"/>
                  <a:gd name="T2" fmla="*/ 0 w 66"/>
                  <a:gd name="T3" fmla="*/ 15119493 h 155"/>
                  <a:gd name="T4" fmla="*/ 15118484 w 66"/>
                  <a:gd name="T5" fmla="*/ 118435238 h 155"/>
                  <a:gd name="T6" fmla="*/ 45355452 w 66"/>
                  <a:gd name="T7" fmla="*/ 239391185 h 155"/>
                  <a:gd name="T8" fmla="*/ 45355452 w 66"/>
                  <a:gd name="T9" fmla="*/ 239391185 h 155"/>
                  <a:gd name="T10" fmla="*/ 75592420 w 66"/>
                  <a:gd name="T11" fmla="*/ 330108145 h 155"/>
                  <a:gd name="T12" fmla="*/ 105829389 w 66"/>
                  <a:gd name="T13" fmla="*/ 360347132 h 155"/>
                  <a:gd name="T14" fmla="*/ 136066357 w 66"/>
                  <a:gd name="T15" fmla="*/ 390586119 h 155"/>
                  <a:gd name="T16" fmla="*/ 136066357 w 66"/>
                  <a:gd name="T17" fmla="*/ 390586119 h 155"/>
                  <a:gd name="T18" fmla="*/ 151184841 w 66"/>
                  <a:gd name="T19" fmla="*/ 390586119 h 155"/>
                  <a:gd name="T20" fmla="*/ 166303325 w 66"/>
                  <a:gd name="T21" fmla="*/ 375466625 h 155"/>
                  <a:gd name="T22" fmla="*/ 166303325 w 66"/>
                  <a:gd name="T23" fmla="*/ 375466625 h 155"/>
                  <a:gd name="T24" fmla="*/ 151184841 w 66"/>
                  <a:gd name="T25" fmla="*/ 330108145 h 155"/>
                  <a:gd name="T26" fmla="*/ 136066357 w 66"/>
                  <a:gd name="T27" fmla="*/ 284749665 h 155"/>
                  <a:gd name="T28" fmla="*/ 75592420 w 66"/>
                  <a:gd name="T29" fmla="*/ 209152198 h 155"/>
                  <a:gd name="T30" fmla="*/ 75592420 w 66"/>
                  <a:gd name="T31" fmla="*/ 209152198 h 155"/>
                  <a:gd name="T32" fmla="*/ 15118484 w 66"/>
                  <a:gd name="T33" fmla="*/ 15119493 h 155"/>
                  <a:gd name="T34" fmla="*/ 15118484 w 66"/>
                  <a:gd name="T35" fmla="*/ 15119493 h 155"/>
                  <a:gd name="T36" fmla="*/ 15118484 w 66"/>
                  <a:gd name="T37" fmla="*/ 0 h 155"/>
                  <a:gd name="T38" fmla="*/ 0 w 66"/>
                  <a:gd name="T39" fmla="*/ 15119493 h 155"/>
                  <a:gd name="T40" fmla="*/ 0 w 66"/>
                  <a:gd name="T41" fmla="*/ 15119493 h 1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6" h="155">
                    <a:moveTo>
                      <a:pt x="0" y="6"/>
                    </a:moveTo>
                    <a:lnTo>
                      <a:pt x="0" y="6"/>
                    </a:lnTo>
                    <a:lnTo>
                      <a:pt x="6" y="47"/>
                    </a:lnTo>
                    <a:lnTo>
                      <a:pt x="18" y="95"/>
                    </a:lnTo>
                    <a:lnTo>
                      <a:pt x="30" y="131"/>
                    </a:lnTo>
                    <a:lnTo>
                      <a:pt x="42" y="143"/>
                    </a:lnTo>
                    <a:lnTo>
                      <a:pt x="54" y="155"/>
                    </a:lnTo>
                    <a:lnTo>
                      <a:pt x="60" y="155"/>
                    </a:lnTo>
                    <a:lnTo>
                      <a:pt x="66" y="149"/>
                    </a:lnTo>
                    <a:lnTo>
                      <a:pt x="60" y="131"/>
                    </a:lnTo>
                    <a:lnTo>
                      <a:pt x="54" y="113"/>
                    </a:lnTo>
                    <a:lnTo>
                      <a:pt x="30" y="83"/>
                    </a:lnTo>
                    <a:lnTo>
                      <a:pt x="6" y="6"/>
                    </a:lnTo>
                    <a:lnTo>
                      <a:pt x="6" y="0"/>
                    </a:lnTo>
                    <a:lnTo>
                      <a:pt x="0" y="6"/>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29" name="Freeform 37"/>
              <p:cNvSpPr>
                <a:spLocks/>
              </p:cNvSpPr>
              <p:nvPr/>
            </p:nvSpPr>
            <p:spPr bwMode="auto">
              <a:xfrm>
                <a:off x="5504437" y="2755900"/>
                <a:ext cx="84303" cy="122237"/>
              </a:xfrm>
              <a:custGeom>
                <a:avLst/>
                <a:gdLst>
                  <a:gd name="T0" fmla="*/ 133547644 w 53"/>
                  <a:gd name="T1" fmla="*/ 0 h 77"/>
                  <a:gd name="T2" fmla="*/ 133547644 w 53"/>
                  <a:gd name="T3" fmla="*/ 0 h 77"/>
                  <a:gd name="T4" fmla="*/ 73073598 w 53"/>
                  <a:gd name="T5" fmla="*/ 105836605 h 77"/>
                  <a:gd name="T6" fmla="*/ 0 w 53"/>
                  <a:gd name="T7" fmla="*/ 194032981 h 77"/>
                  <a:gd name="T8" fmla="*/ 0 w 53"/>
                  <a:gd name="T9" fmla="*/ 194032981 h 77"/>
                  <a:gd name="T10" fmla="*/ 0 w 53"/>
                  <a:gd name="T11" fmla="*/ 194032981 h 77"/>
                  <a:gd name="T12" fmla="*/ 0 w 53"/>
                  <a:gd name="T13" fmla="*/ 194032981 h 77"/>
                  <a:gd name="T14" fmla="*/ 73073598 w 53"/>
                  <a:gd name="T15" fmla="*/ 105836605 h 77"/>
                  <a:gd name="T16" fmla="*/ 133547644 w 53"/>
                  <a:gd name="T17" fmla="*/ 0 h 77"/>
                  <a:gd name="T18" fmla="*/ 133547644 w 53"/>
                  <a:gd name="T19" fmla="*/ 0 h 77"/>
                  <a:gd name="T20" fmla="*/ 133547644 w 53"/>
                  <a:gd name="T21" fmla="*/ 0 h 77"/>
                  <a:gd name="T22" fmla="*/ 133547644 w 53"/>
                  <a:gd name="T23" fmla="*/ 0 h 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77">
                    <a:moveTo>
                      <a:pt x="53" y="0"/>
                    </a:moveTo>
                    <a:lnTo>
                      <a:pt x="53" y="0"/>
                    </a:lnTo>
                    <a:lnTo>
                      <a:pt x="29" y="42"/>
                    </a:lnTo>
                    <a:lnTo>
                      <a:pt x="0" y="77"/>
                    </a:lnTo>
                    <a:lnTo>
                      <a:pt x="29" y="42"/>
                    </a:lnTo>
                    <a:lnTo>
                      <a:pt x="53" y="0"/>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0" name="Freeform 38"/>
              <p:cNvSpPr>
                <a:spLocks/>
              </p:cNvSpPr>
              <p:nvPr/>
            </p:nvSpPr>
            <p:spPr bwMode="auto">
              <a:xfrm>
                <a:off x="5361376" y="4325030"/>
                <a:ext cx="286122" cy="132217"/>
              </a:xfrm>
              <a:custGeom>
                <a:avLst/>
                <a:gdLst>
                  <a:gd name="T0" fmla="*/ 451036531 w 179"/>
                  <a:gd name="T1" fmla="*/ 196554498 h 84"/>
                  <a:gd name="T2" fmla="*/ 451036531 w 179"/>
                  <a:gd name="T3" fmla="*/ 196554498 h 84"/>
                  <a:gd name="T4" fmla="*/ 375443949 w 179"/>
                  <a:gd name="T5" fmla="*/ 196554498 h 84"/>
                  <a:gd name="T6" fmla="*/ 314969884 w 179"/>
                  <a:gd name="T7" fmla="*/ 166315345 h 84"/>
                  <a:gd name="T8" fmla="*/ 196540712 w 179"/>
                  <a:gd name="T9" fmla="*/ 105837038 h 84"/>
                  <a:gd name="T10" fmla="*/ 196540712 w 179"/>
                  <a:gd name="T11" fmla="*/ 105837038 h 84"/>
                  <a:gd name="T12" fmla="*/ 120948131 w 179"/>
                  <a:gd name="T13" fmla="*/ 45358730 h 84"/>
                  <a:gd name="T14" fmla="*/ 75592582 w 179"/>
                  <a:gd name="T15" fmla="*/ 15119577 h 84"/>
                  <a:gd name="T16" fmla="*/ 15118516 w 179"/>
                  <a:gd name="T17" fmla="*/ 0 h 84"/>
                  <a:gd name="T18" fmla="*/ 15118516 w 179"/>
                  <a:gd name="T19" fmla="*/ 0 h 84"/>
                  <a:gd name="T20" fmla="*/ 15118516 w 179"/>
                  <a:gd name="T21" fmla="*/ 0 h 84"/>
                  <a:gd name="T22" fmla="*/ 0 w 179"/>
                  <a:gd name="T23" fmla="*/ 15119577 h 84"/>
                  <a:gd name="T24" fmla="*/ 0 w 179"/>
                  <a:gd name="T25" fmla="*/ 15119577 h 84"/>
                  <a:gd name="T26" fmla="*/ 45355549 w 179"/>
                  <a:gd name="T27" fmla="*/ 60478307 h 84"/>
                  <a:gd name="T28" fmla="*/ 90711098 w 179"/>
                  <a:gd name="T29" fmla="*/ 105837038 h 84"/>
                  <a:gd name="T30" fmla="*/ 196540712 w 179"/>
                  <a:gd name="T31" fmla="*/ 166315345 h 84"/>
                  <a:gd name="T32" fmla="*/ 196540712 w 179"/>
                  <a:gd name="T33" fmla="*/ 166315345 h 84"/>
                  <a:gd name="T34" fmla="*/ 257014778 w 179"/>
                  <a:gd name="T35" fmla="*/ 196554498 h 84"/>
                  <a:gd name="T36" fmla="*/ 314969884 w 179"/>
                  <a:gd name="T37" fmla="*/ 211674075 h 84"/>
                  <a:gd name="T38" fmla="*/ 375443949 w 179"/>
                  <a:gd name="T39" fmla="*/ 211674075 h 84"/>
                  <a:gd name="T40" fmla="*/ 451036531 w 179"/>
                  <a:gd name="T41" fmla="*/ 211674075 h 84"/>
                  <a:gd name="T42" fmla="*/ 451036531 w 179"/>
                  <a:gd name="T43" fmla="*/ 211674075 h 84"/>
                  <a:gd name="T44" fmla="*/ 451036531 w 179"/>
                  <a:gd name="T45" fmla="*/ 196554498 h 84"/>
                  <a:gd name="T46" fmla="*/ 451036531 w 179"/>
                  <a:gd name="T47" fmla="*/ 196554498 h 8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79" h="84">
                    <a:moveTo>
                      <a:pt x="179" y="78"/>
                    </a:moveTo>
                    <a:lnTo>
                      <a:pt x="179" y="78"/>
                    </a:lnTo>
                    <a:lnTo>
                      <a:pt x="149" y="78"/>
                    </a:lnTo>
                    <a:lnTo>
                      <a:pt x="125" y="66"/>
                    </a:lnTo>
                    <a:lnTo>
                      <a:pt x="78" y="42"/>
                    </a:lnTo>
                    <a:lnTo>
                      <a:pt x="48" y="18"/>
                    </a:lnTo>
                    <a:lnTo>
                      <a:pt x="30" y="6"/>
                    </a:lnTo>
                    <a:lnTo>
                      <a:pt x="6" y="0"/>
                    </a:lnTo>
                    <a:lnTo>
                      <a:pt x="0" y="6"/>
                    </a:lnTo>
                    <a:lnTo>
                      <a:pt x="18" y="24"/>
                    </a:lnTo>
                    <a:lnTo>
                      <a:pt x="36" y="42"/>
                    </a:lnTo>
                    <a:lnTo>
                      <a:pt x="78" y="66"/>
                    </a:lnTo>
                    <a:lnTo>
                      <a:pt x="102" y="78"/>
                    </a:lnTo>
                    <a:lnTo>
                      <a:pt x="125" y="84"/>
                    </a:lnTo>
                    <a:lnTo>
                      <a:pt x="149" y="84"/>
                    </a:lnTo>
                    <a:lnTo>
                      <a:pt x="179" y="84"/>
                    </a:lnTo>
                    <a:lnTo>
                      <a:pt x="179" y="78"/>
                    </a:lnTo>
                    <a:close/>
                  </a:path>
                </a:pathLst>
              </a:custGeom>
              <a:solidFill>
                <a:srgbClr val="9A6B53"/>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1" name="Freeform 49"/>
              <p:cNvSpPr>
                <a:spLocks/>
              </p:cNvSpPr>
              <p:nvPr/>
            </p:nvSpPr>
            <p:spPr bwMode="auto">
              <a:xfrm>
                <a:off x="4786577" y="1773011"/>
                <a:ext cx="283568" cy="311830"/>
              </a:xfrm>
              <a:custGeom>
                <a:avLst/>
                <a:gdLst>
                  <a:gd name="T0" fmla="*/ 451036531 w 179"/>
                  <a:gd name="T1" fmla="*/ 0 h 196"/>
                  <a:gd name="T2" fmla="*/ 451036531 w 179"/>
                  <a:gd name="T3" fmla="*/ 0 h 196"/>
                  <a:gd name="T4" fmla="*/ 360325433 w 179"/>
                  <a:gd name="T5" fmla="*/ 15119528 h 196"/>
                  <a:gd name="T6" fmla="*/ 284732851 w 179"/>
                  <a:gd name="T7" fmla="*/ 45358585 h 196"/>
                  <a:gd name="T8" fmla="*/ 196540712 w 179"/>
                  <a:gd name="T9" fmla="*/ 88198041 h 196"/>
                  <a:gd name="T10" fmla="*/ 120948131 w 179"/>
                  <a:gd name="T11" fmla="*/ 148676154 h 196"/>
                  <a:gd name="T12" fmla="*/ 45355549 w 179"/>
                  <a:gd name="T13" fmla="*/ 239393323 h 196"/>
                  <a:gd name="T14" fmla="*/ 15118516 w 179"/>
                  <a:gd name="T15" fmla="*/ 284751908 h 196"/>
                  <a:gd name="T16" fmla="*/ 0 w 179"/>
                  <a:gd name="T17" fmla="*/ 345230021 h 196"/>
                  <a:gd name="T18" fmla="*/ 0 w 179"/>
                  <a:gd name="T19" fmla="*/ 418306947 h 196"/>
                  <a:gd name="T20" fmla="*/ 0 w 179"/>
                  <a:gd name="T21" fmla="*/ 493904588 h 196"/>
                  <a:gd name="T22" fmla="*/ 0 w 179"/>
                  <a:gd name="T23" fmla="*/ 493904588 h 196"/>
                  <a:gd name="T24" fmla="*/ 60474065 w 179"/>
                  <a:gd name="T25" fmla="*/ 493904588 h 196"/>
                  <a:gd name="T26" fmla="*/ 105829614 w 179"/>
                  <a:gd name="T27" fmla="*/ 478785059 h 196"/>
                  <a:gd name="T28" fmla="*/ 181422196 w 179"/>
                  <a:gd name="T29" fmla="*/ 448546003 h 196"/>
                  <a:gd name="T30" fmla="*/ 254495819 w 179"/>
                  <a:gd name="T31" fmla="*/ 390588605 h 196"/>
                  <a:gd name="T32" fmla="*/ 330088400 w 179"/>
                  <a:gd name="T33" fmla="*/ 299871436 h 196"/>
                  <a:gd name="T34" fmla="*/ 390562466 w 179"/>
                  <a:gd name="T35" fmla="*/ 163795682 h 196"/>
                  <a:gd name="T36" fmla="*/ 451036531 w 179"/>
                  <a:gd name="T37" fmla="*/ 0 h 196"/>
                  <a:gd name="T38" fmla="*/ 451036531 w 179"/>
                  <a:gd name="T39" fmla="*/ 0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9" h="196">
                    <a:moveTo>
                      <a:pt x="179" y="0"/>
                    </a:moveTo>
                    <a:lnTo>
                      <a:pt x="179" y="0"/>
                    </a:lnTo>
                    <a:lnTo>
                      <a:pt x="143" y="6"/>
                    </a:lnTo>
                    <a:lnTo>
                      <a:pt x="113" y="18"/>
                    </a:lnTo>
                    <a:lnTo>
                      <a:pt x="78" y="35"/>
                    </a:lnTo>
                    <a:lnTo>
                      <a:pt x="48" y="59"/>
                    </a:lnTo>
                    <a:lnTo>
                      <a:pt x="18" y="95"/>
                    </a:lnTo>
                    <a:lnTo>
                      <a:pt x="6" y="113"/>
                    </a:lnTo>
                    <a:lnTo>
                      <a:pt x="0" y="137"/>
                    </a:lnTo>
                    <a:lnTo>
                      <a:pt x="0" y="166"/>
                    </a:lnTo>
                    <a:lnTo>
                      <a:pt x="0" y="196"/>
                    </a:lnTo>
                    <a:lnTo>
                      <a:pt x="24" y="196"/>
                    </a:lnTo>
                    <a:lnTo>
                      <a:pt x="42" y="190"/>
                    </a:lnTo>
                    <a:lnTo>
                      <a:pt x="72" y="178"/>
                    </a:lnTo>
                    <a:lnTo>
                      <a:pt x="101" y="155"/>
                    </a:lnTo>
                    <a:lnTo>
                      <a:pt x="131" y="119"/>
                    </a:lnTo>
                    <a:lnTo>
                      <a:pt x="155" y="65"/>
                    </a:lnTo>
                    <a:lnTo>
                      <a:pt x="179"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2" name="Freeform 50"/>
              <p:cNvSpPr>
                <a:spLocks/>
              </p:cNvSpPr>
              <p:nvPr/>
            </p:nvSpPr>
            <p:spPr bwMode="auto">
              <a:xfrm>
                <a:off x="4927084" y="2037443"/>
                <a:ext cx="227364" cy="84818"/>
              </a:xfrm>
              <a:custGeom>
                <a:avLst/>
                <a:gdLst>
                  <a:gd name="T0" fmla="*/ 0 w 143"/>
                  <a:gd name="T1" fmla="*/ 75597632 h 54"/>
                  <a:gd name="T2" fmla="*/ 0 w 143"/>
                  <a:gd name="T3" fmla="*/ 75597632 h 54"/>
                  <a:gd name="T4" fmla="*/ 30237013 w 143"/>
                  <a:gd name="T5" fmla="*/ 60478106 h 54"/>
                  <a:gd name="T6" fmla="*/ 90711038 w 143"/>
                  <a:gd name="T7" fmla="*/ 15119526 h 54"/>
                  <a:gd name="T8" fmla="*/ 136066557 w 143"/>
                  <a:gd name="T9" fmla="*/ 0 h 54"/>
                  <a:gd name="T10" fmla="*/ 211659088 w 143"/>
                  <a:gd name="T11" fmla="*/ 0 h 54"/>
                  <a:gd name="T12" fmla="*/ 272133113 w 143"/>
                  <a:gd name="T13" fmla="*/ 15119526 h 54"/>
                  <a:gd name="T14" fmla="*/ 360325194 w 143"/>
                  <a:gd name="T15" fmla="*/ 60478106 h 54"/>
                  <a:gd name="T16" fmla="*/ 360325194 w 143"/>
                  <a:gd name="T17" fmla="*/ 60478106 h 54"/>
                  <a:gd name="T18" fmla="*/ 330088181 w 143"/>
                  <a:gd name="T19" fmla="*/ 90717158 h 54"/>
                  <a:gd name="T20" fmla="*/ 257014607 w 143"/>
                  <a:gd name="T21" fmla="*/ 120956211 h 54"/>
                  <a:gd name="T22" fmla="*/ 196540582 w 143"/>
                  <a:gd name="T23" fmla="*/ 136075738 h 54"/>
                  <a:gd name="T24" fmla="*/ 136066557 w 143"/>
                  <a:gd name="T25" fmla="*/ 136075738 h 54"/>
                  <a:gd name="T26" fmla="*/ 75592531 w 143"/>
                  <a:gd name="T27" fmla="*/ 120956211 h 54"/>
                  <a:gd name="T28" fmla="*/ 0 w 143"/>
                  <a:gd name="T29" fmla="*/ 75597632 h 54"/>
                  <a:gd name="T30" fmla="*/ 0 w 143"/>
                  <a:gd name="T31" fmla="*/ 75597632 h 5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3" h="54">
                    <a:moveTo>
                      <a:pt x="0" y="30"/>
                    </a:moveTo>
                    <a:lnTo>
                      <a:pt x="0" y="30"/>
                    </a:lnTo>
                    <a:lnTo>
                      <a:pt x="12" y="24"/>
                    </a:lnTo>
                    <a:lnTo>
                      <a:pt x="36" y="6"/>
                    </a:lnTo>
                    <a:lnTo>
                      <a:pt x="54" y="0"/>
                    </a:lnTo>
                    <a:lnTo>
                      <a:pt x="84" y="0"/>
                    </a:lnTo>
                    <a:lnTo>
                      <a:pt x="108" y="6"/>
                    </a:lnTo>
                    <a:lnTo>
                      <a:pt x="143" y="24"/>
                    </a:lnTo>
                    <a:lnTo>
                      <a:pt x="131" y="36"/>
                    </a:lnTo>
                    <a:lnTo>
                      <a:pt x="102" y="48"/>
                    </a:lnTo>
                    <a:lnTo>
                      <a:pt x="78" y="54"/>
                    </a:lnTo>
                    <a:lnTo>
                      <a:pt x="54" y="54"/>
                    </a:lnTo>
                    <a:lnTo>
                      <a:pt x="30" y="48"/>
                    </a:lnTo>
                    <a:lnTo>
                      <a:pt x="0" y="3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3" name="Freeform 51"/>
              <p:cNvSpPr>
                <a:spLocks/>
              </p:cNvSpPr>
              <p:nvPr/>
            </p:nvSpPr>
            <p:spPr bwMode="auto">
              <a:xfrm>
                <a:off x="4692055" y="2112282"/>
                <a:ext cx="283566" cy="217033"/>
              </a:xfrm>
              <a:custGeom>
                <a:avLst/>
                <a:gdLst>
                  <a:gd name="T0" fmla="*/ 0 w 178"/>
                  <a:gd name="T1" fmla="*/ 15119512 h 137"/>
                  <a:gd name="T2" fmla="*/ 0 w 178"/>
                  <a:gd name="T3" fmla="*/ 15119512 h 137"/>
                  <a:gd name="T4" fmla="*/ 57955157 w 178"/>
                  <a:gd name="T5" fmla="*/ 0 h 137"/>
                  <a:gd name="T6" fmla="*/ 118429275 w 178"/>
                  <a:gd name="T7" fmla="*/ 15119512 h 137"/>
                  <a:gd name="T8" fmla="*/ 194021922 w 178"/>
                  <a:gd name="T9" fmla="*/ 30239024 h 137"/>
                  <a:gd name="T10" fmla="*/ 269614570 w 178"/>
                  <a:gd name="T11" fmla="*/ 60478049 h 137"/>
                  <a:gd name="T12" fmla="*/ 345207217 w 178"/>
                  <a:gd name="T13" fmla="*/ 120956098 h 137"/>
                  <a:gd name="T14" fmla="*/ 403160787 w 178"/>
                  <a:gd name="T15" fmla="*/ 209152459 h 137"/>
                  <a:gd name="T16" fmla="*/ 433397846 w 178"/>
                  <a:gd name="T17" fmla="*/ 269630508 h 137"/>
                  <a:gd name="T18" fmla="*/ 448516375 w 178"/>
                  <a:gd name="T19" fmla="*/ 345228069 h 137"/>
                  <a:gd name="T20" fmla="*/ 448516375 w 178"/>
                  <a:gd name="T21" fmla="*/ 345228069 h 137"/>
                  <a:gd name="T22" fmla="*/ 388042257 w 178"/>
                  <a:gd name="T23" fmla="*/ 345228069 h 137"/>
                  <a:gd name="T24" fmla="*/ 330088688 w 178"/>
                  <a:gd name="T25" fmla="*/ 330108557 h 137"/>
                  <a:gd name="T26" fmla="*/ 254496040 w 178"/>
                  <a:gd name="T27" fmla="*/ 314989044 h 137"/>
                  <a:gd name="T28" fmla="*/ 178903393 w 178"/>
                  <a:gd name="T29" fmla="*/ 269630508 h 137"/>
                  <a:gd name="T30" fmla="*/ 103310745 w 178"/>
                  <a:gd name="T31" fmla="*/ 209152459 h 137"/>
                  <a:gd name="T32" fmla="*/ 42836627 w 178"/>
                  <a:gd name="T33" fmla="*/ 120956098 h 137"/>
                  <a:gd name="T34" fmla="*/ 0 w 178"/>
                  <a:gd name="T35" fmla="*/ 15119512 h 137"/>
                  <a:gd name="T36" fmla="*/ 0 w 178"/>
                  <a:gd name="T37" fmla="*/ 15119512 h 13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78" h="137">
                    <a:moveTo>
                      <a:pt x="0" y="6"/>
                    </a:moveTo>
                    <a:lnTo>
                      <a:pt x="0" y="6"/>
                    </a:lnTo>
                    <a:lnTo>
                      <a:pt x="23" y="0"/>
                    </a:lnTo>
                    <a:lnTo>
                      <a:pt x="47" y="6"/>
                    </a:lnTo>
                    <a:lnTo>
                      <a:pt x="77" y="12"/>
                    </a:lnTo>
                    <a:lnTo>
                      <a:pt x="107" y="24"/>
                    </a:lnTo>
                    <a:lnTo>
                      <a:pt x="137" y="48"/>
                    </a:lnTo>
                    <a:lnTo>
                      <a:pt x="160" y="83"/>
                    </a:lnTo>
                    <a:lnTo>
                      <a:pt x="172" y="107"/>
                    </a:lnTo>
                    <a:lnTo>
                      <a:pt x="178" y="137"/>
                    </a:lnTo>
                    <a:lnTo>
                      <a:pt x="154" y="137"/>
                    </a:lnTo>
                    <a:lnTo>
                      <a:pt x="131" y="131"/>
                    </a:lnTo>
                    <a:lnTo>
                      <a:pt x="101" y="125"/>
                    </a:lnTo>
                    <a:lnTo>
                      <a:pt x="71" y="107"/>
                    </a:lnTo>
                    <a:lnTo>
                      <a:pt x="41" y="83"/>
                    </a:lnTo>
                    <a:lnTo>
                      <a:pt x="17" y="48"/>
                    </a:lnTo>
                    <a:lnTo>
                      <a:pt x="0" y="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4" name="Freeform 52"/>
              <p:cNvSpPr>
                <a:spLocks/>
              </p:cNvSpPr>
              <p:nvPr/>
            </p:nvSpPr>
            <p:spPr bwMode="auto">
              <a:xfrm>
                <a:off x="5448235" y="2416629"/>
                <a:ext cx="245247" cy="441551"/>
              </a:xfrm>
              <a:custGeom>
                <a:avLst/>
                <a:gdLst>
                  <a:gd name="T0" fmla="*/ 30237020 w 155"/>
                  <a:gd name="T1" fmla="*/ 0 h 279"/>
                  <a:gd name="T2" fmla="*/ 30237020 w 155"/>
                  <a:gd name="T3" fmla="*/ 0 h 279"/>
                  <a:gd name="T4" fmla="*/ 15118510 w 155"/>
                  <a:gd name="T5" fmla="*/ 88196410 h 279"/>
                  <a:gd name="T6" fmla="*/ 0 w 155"/>
                  <a:gd name="T7" fmla="*/ 194033055 h 279"/>
                  <a:gd name="T8" fmla="*/ 15118510 w 155"/>
                  <a:gd name="T9" fmla="*/ 299869700 h 279"/>
                  <a:gd name="T10" fmla="*/ 45355530 w 155"/>
                  <a:gd name="T11" fmla="*/ 418306739 h 279"/>
                  <a:gd name="T12" fmla="*/ 75592551 w 155"/>
                  <a:gd name="T13" fmla="*/ 478784822 h 279"/>
                  <a:gd name="T14" fmla="*/ 105829571 w 155"/>
                  <a:gd name="T15" fmla="*/ 539262905 h 279"/>
                  <a:gd name="T16" fmla="*/ 148666144 w 155"/>
                  <a:gd name="T17" fmla="*/ 584621467 h 279"/>
                  <a:gd name="T18" fmla="*/ 209140184 w 155"/>
                  <a:gd name="T19" fmla="*/ 629980029 h 279"/>
                  <a:gd name="T20" fmla="*/ 284732735 w 155"/>
                  <a:gd name="T21" fmla="*/ 675338591 h 279"/>
                  <a:gd name="T22" fmla="*/ 360325286 w 155"/>
                  <a:gd name="T23" fmla="*/ 703056919 h 279"/>
                  <a:gd name="T24" fmla="*/ 360325286 w 155"/>
                  <a:gd name="T25" fmla="*/ 703056919 h 279"/>
                  <a:gd name="T26" fmla="*/ 390562306 w 155"/>
                  <a:gd name="T27" fmla="*/ 645099550 h 279"/>
                  <a:gd name="T28" fmla="*/ 390562306 w 155"/>
                  <a:gd name="T29" fmla="*/ 584621467 h 279"/>
                  <a:gd name="T30" fmla="*/ 390562306 w 155"/>
                  <a:gd name="T31" fmla="*/ 493904343 h 279"/>
                  <a:gd name="T32" fmla="*/ 360325286 w 155"/>
                  <a:gd name="T33" fmla="*/ 388067698 h 279"/>
                  <a:gd name="T34" fmla="*/ 299851245 w 155"/>
                  <a:gd name="T35" fmla="*/ 269630659 h 279"/>
                  <a:gd name="T36" fmla="*/ 194021674 w 155"/>
                  <a:gd name="T37" fmla="*/ 133554972 h 279"/>
                  <a:gd name="T38" fmla="*/ 120948081 w 155"/>
                  <a:gd name="T39" fmla="*/ 73076890 h 279"/>
                  <a:gd name="T40" fmla="*/ 30237020 w 155"/>
                  <a:gd name="T41" fmla="*/ 0 h 279"/>
                  <a:gd name="T42" fmla="*/ 30237020 w 155"/>
                  <a:gd name="T43" fmla="*/ 0 h 27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5" h="279">
                    <a:moveTo>
                      <a:pt x="12" y="0"/>
                    </a:moveTo>
                    <a:lnTo>
                      <a:pt x="12" y="0"/>
                    </a:lnTo>
                    <a:lnTo>
                      <a:pt x="6" y="35"/>
                    </a:lnTo>
                    <a:lnTo>
                      <a:pt x="0" y="77"/>
                    </a:lnTo>
                    <a:lnTo>
                      <a:pt x="6" y="119"/>
                    </a:lnTo>
                    <a:lnTo>
                      <a:pt x="18" y="166"/>
                    </a:lnTo>
                    <a:lnTo>
                      <a:pt x="30" y="190"/>
                    </a:lnTo>
                    <a:lnTo>
                      <a:pt x="42" y="214"/>
                    </a:lnTo>
                    <a:lnTo>
                      <a:pt x="59" y="232"/>
                    </a:lnTo>
                    <a:lnTo>
                      <a:pt x="83" y="250"/>
                    </a:lnTo>
                    <a:lnTo>
                      <a:pt x="113" y="268"/>
                    </a:lnTo>
                    <a:lnTo>
                      <a:pt x="143" y="279"/>
                    </a:lnTo>
                    <a:lnTo>
                      <a:pt x="155" y="256"/>
                    </a:lnTo>
                    <a:lnTo>
                      <a:pt x="155" y="232"/>
                    </a:lnTo>
                    <a:lnTo>
                      <a:pt x="155" y="196"/>
                    </a:lnTo>
                    <a:lnTo>
                      <a:pt x="143" y="154"/>
                    </a:lnTo>
                    <a:lnTo>
                      <a:pt x="119" y="107"/>
                    </a:lnTo>
                    <a:lnTo>
                      <a:pt x="77" y="53"/>
                    </a:lnTo>
                    <a:lnTo>
                      <a:pt x="48" y="29"/>
                    </a:lnTo>
                    <a:lnTo>
                      <a:pt x="12"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5" name="Freeform 53"/>
              <p:cNvSpPr>
                <a:spLocks/>
              </p:cNvSpPr>
              <p:nvPr/>
            </p:nvSpPr>
            <p:spPr bwMode="auto">
              <a:xfrm>
                <a:off x="5724138" y="2451554"/>
                <a:ext cx="120068" cy="256947"/>
              </a:xfrm>
              <a:custGeom>
                <a:avLst/>
                <a:gdLst>
                  <a:gd name="T0" fmla="*/ 27718090 w 77"/>
                  <a:gd name="T1" fmla="*/ 405705469 h 161"/>
                  <a:gd name="T2" fmla="*/ 27718090 w 77"/>
                  <a:gd name="T3" fmla="*/ 405705469 h 161"/>
                  <a:gd name="T4" fmla="*/ 12599565 w 77"/>
                  <a:gd name="T5" fmla="*/ 360347005 h 161"/>
                  <a:gd name="T6" fmla="*/ 12599565 w 77"/>
                  <a:gd name="T7" fmla="*/ 330108029 h 161"/>
                  <a:gd name="T8" fmla="*/ 0 w 77"/>
                  <a:gd name="T9" fmla="*/ 272150785 h 161"/>
                  <a:gd name="T10" fmla="*/ 12599565 w 77"/>
                  <a:gd name="T11" fmla="*/ 211672833 h 161"/>
                  <a:gd name="T12" fmla="*/ 42836615 w 77"/>
                  <a:gd name="T13" fmla="*/ 151194880 h 161"/>
                  <a:gd name="T14" fmla="*/ 88192191 w 77"/>
                  <a:gd name="T15" fmla="*/ 75597440 h 161"/>
                  <a:gd name="T16" fmla="*/ 178903343 w 77"/>
                  <a:gd name="T17" fmla="*/ 0 h 161"/>
                  <a:gd name="T18" fmla="*/ 178903343 w 77"/>
                  <a:gd name="T19" fmla="*/ 0 h 161"/>
                  <a:gd name="T20" fmla="*/ 194021869 w 77"/>
                  <a:gd name="T21" fmla="*/ 45358464 h 161"/>
                  <a:gd name="T22" fmla="*/ 194021869 w 77"/>
                  <a:gd name="T23" fmla="*/ 151194880 h 161"/>
                  <a:gd name="T24" fmla="*/ 178903343 w 77"/>
                  <a:gd name="T25" fmla="*/ 211672833 h 161"/>
                  <a:gd name="T26" fmla="*/ 148666293 w 77"/>
                  <a:gd name="T27" fmla="*/ 272150785 h 161"/>
                  <a:gd name="T28" fmla="*/ 103310717 w 77"/>
                  <a:gd name="T29" fmla="*/ 345227517 h 161"/>
                  <a:gd name="T30" fmla="*/ 27718090 w 77"/>
                  <a:gd name="T31" fmla="*/ 405705469 h 161"/>
                  <a:gd name="T32" fmla="*/ 27718090 w 77"/>
                  <a:gd name="T33" fmla="*/ 405705469 h 1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7" h="161">
                    <a:moveTo>
                      <a:pt x="11" y="161"/>
                    </a:moveTo>
                    <a:lnTo>
                      <a:pt x="11" y="161"/>
                    </a:lnTo>
                    <a:lnTo>
                      <a:pt x="5" y="143"/>
                    </a:lnTo>
                    <a:lnTo>
                      <a:pt x="5" y="131"/>
                    </a:lnTo>
                    <a:lnTo>
                      <a:pt x="0" y="108"/>
                    </a:lnTo>
                    <a:lnTo>
                      <a:pt x="5" y="84"/>
                    </a:lnTo>
                    <a:lnTo>
                      <a:pt x="17" y="60"/>
                    </a:lnTo>
                    <a:lnTo>
                      <a:pt x="35" y="30"/>
                    </a:lnTo>
                    <a:lnTo>
                      <a:pt x="71" y="0"/>
                    </a:lnTo>
                    <a:lnTo>
                      <a:pt x="77" y="18"/>
                    </a:lnTo>
                    <a:lnTo>
                      <a:pt x="77" y="60"/>
                    </a:lnTo>
                    <a:lnTo>
                      <a:pt x="71" y="84"/>
                    </a:lnTo>
                    <a:lnTo>
                      <a:pt x="59" y="108"/>
                    </a:lnTo>
                    <a:lnTo>
                      <a:pt x="41" y="137"/>
                    </a:lnTo>
                    <a:lnTo>
                      <a:pt x="11" y="16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6" name="Freeform 54"/>
              <p:cNvSpPr>
                <a:spLocks/>
              </p:cNvSpPr>
              <p:nvPr/>
            </p:nvSpPr>
            <p:spPr bwMode="auto">
              <a:xfrm>
                <a:off x="5675599" y="2755900"/>
                <a:ext cx="357652" cy="227012"/>
              </a:xfrm>
              <a:custGeom>
                <a:avLst/>
                <a:gdLst>
                  <a:gd name="T0" fmla="*/ 0 w 226"/>
                  <a:gd name="T1" fmla="*/ 360347419 h 143"/>
                  <a:gd name="T2" fmla="*/ 0 w 226"/>
                  <a:gd name="T3" fmla="*/ 360347419 h 143"/>
                  <a:gd name="T4" fmla="*/ 15118493 w 226"/>
                  <a:gd name="T5" fmla="*/ 284749892 h 143"/>
                  <a:gd name="T6" fmla="*/ 60473972 w 226"/>
                  <a:gd name="T7" fmla="*/ 224271870 h 143"/>
                  <a:gd name="T8" fmla="*/ 103310496 w 226"/>
                  <a:gd name="T9" fmla="*/ 151195054 h 143"/>
                  <a:gd name="T10" fmla="*/ 178902961 w 226"/>
                  <a:gd name="T11" fmla="*/ 75597527 h 143"/>
                  <a:gd name="T12" fmla="*/ 269613919 w 226"/>
                  <a:gd name="T13" fmla="*/ 30239011 h 143"/>
                  <a:gd name="T14" fmla="*/ 330087891 w 226"/>
                  <a:gd name="T15" fmla="*/ 0 h 143"/>
                  <a:gd name="T16" fmla="*/ 405680357 w 226"/>
                  <a:gd name="T17" fmla="*/ 0 h 143"/>
                  <a:gd name="T18" fmla="*/ 478752279 w 226"/>
                  <a:gd name="T19" fmla="*/ 0 h 143"/>
                  <a:gd name="T20" fmla="*/ 569463238 w 226"/>
                  <a:gd name="T21" fmla="*/ 15119505 h 143"/>
                  <a:gd name="T22" fmla="*/ 569463238 w 226"/>
                  <a:gd name="T23" fmla="*/ 15119505 h 143"/>
                  <a:gd name="T24" fmla="*/ 539226251 w 226"/>
                  <a:gd name="T25" fmla="*/ 75597527 h 143"/>
                  <a:gd name="T26" fmla="*/ 493870772 w 226"/>
                  <a:gd name="T27" fmla="*/ 136075549 h 143"/>
                  <a:gd name="T28" fmla="*/ 433396800 w 226"/>
                  <a:gd name="T29" fmla="*/ 194032859 h 143"/>
                  <a:gd name="T30" fmla="*/ 360324878 w 226"/>
                  <a:gd name="T31" fmla="*/ 269630386 h 143"/>
                  <a:gd name="T32" fmla="*/ 269613919 w 226"/>
                  <a:gd name="T33" fmla="*/ 330108408 h 143"/>
                  <a:gd name="T34" fmla="*/ 148665975 w 226"/>
                  <a:gd name="T35" fmla="*/ 360347419 h 143"/>
                  <a:gd name="T36" fmla="*/ 75592465 w 226"/>
                  <a:gd name="T37" fmla="*/ 360347419 h 143"/>
                  <a:gd name="T38" fmla="*/ 0 w 226"/>
                  <a:gd name="T39" fmla="*/ 360347419 h 143"/>
                  <a:gd name="T40" fmla="*/ 0 w 226"/>
                  <a:gd name="T41" fmla="*/ 360347419 h 14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6" h="143">
                    <a:moveTo>
                      <a:pt x="0" y="143"/>
                    </a:moveTo>
                    <a:lnTo>
                      <a:pt x="0" y="143"/>
                    </a:lnTo>
                    <a:lnTo>
                      <a:pt x="6" y="113"/>
                    </a:lnTo>
                    <a:lnTo>
                      <a:pt x="24" y="89"/>
                    </a:lnTo>
                    <a:lnTo>
                      <a:pt x="41" y="60"/>
                    </a:lnTo>
                    <a:lnTo>
                      <a:pt x="71" y="30"/>
                    </a:lnTo>
                    <a:lnTo>
                      <a:pt x="107" y="12"/>
                    </a:lnTo>
                    <a:lnTo>
                      <a:pt x="131" y="0"/>
                    </a:lnTo>
                    <a:lnTo>
                      <a:pt x="161" y="0"/>
                    </a:lnTo>
                    <a:lnTo>
                      <a:pt x="190" y="0"/>
                    </a:lnTo>
                    <a:lnTo>
                      <a:pt x="226" y="6"/>
                    </a:lnTo>
                    <a:lnTo>
                      <a:pt x="214" y="30"/>
                    </a:lnTo>
                    <a:lnTo>
                      <a:pt x="196" y="54"/>
                    </a:lnTo>
                    <a:lnTo>
                      <a:pt x="172" y="77"/>
                    </a:lnTo>
                    <a:lnTo>
                      <a:pt x="143" y="107"/>
                    </a:lnTo>
                    <a:lnTo>
                      <a:pt x="107" y="131"/>
                    </a:lnTo>
                    <a:lnTo>
                      <a:pt x="59" y="143"/>
                    </a:lnTo>
                    <a:lnTo>
                      <a:pt x="30" y="143"/>
                    </a:lnTo>
                    <a:lnTo>
                      <a:pt x="0" y="14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7" name="Freeform 55"/>
              <p:cNvSpPr>
                <a:spLocks/>
              </p:cNvSpPr>
              <p:nvPr/>
            </p:nvSpPr>
            <p:spPr bwMode="auto">
              <a:xfrm>
                <a:off x="3424944" y="1792968"/>
                <a:ext cx="217145" cy="471487"/>
              </a:xfrm>
              <a:custGeom>
                <a:avLst/>
                <a:gdLst>
                  <a:gd name="T0" fmla="*/ 90711233 w 137"/>
                  <a:gd name="T1" fmla="*/ 0 h 297"/>
                  <a:gd name="T2" fmla="*/ 90711233 w 137"/>
                  <a:gd name="T3" fmla="*/ 0 h 297"/>
                  <a:gd name="T4" fmla="*/ 45355617 w 137"/>
                  <a:gd name="T5" fmla="*/ 73076840 h 297"/>
                  <a:gd name="T6" fmla="*/ 30237078 w 137"/>
                  <a:gd name="T7" fmla="*/ 163793902 h 297"/>
                  <a:gd name="T8" fmla="*/ 0 w 137"/>
                  <a:gd name="T9" fmla="*/ 284749985 h 297"/>
                  <a:gd name="T10" fmla="*/ 15118539 w 137"/>
                  <a:gd name="T11" fmla="*/ 403186943 h 297"/>
                  <a:gd name="T12" fmla="*/ 30237078 w 137"/>
                  <a:gd name="T13" fmla="*/ 463664984 h 297"/>
                  <a:gd name="T14" fmla="*/ 45355617 w 137"/>
                  <a:gd name="T15" fmla="*/ 539262536 h 297"/>
                  <a:gd name="T16" fmla="*/ 75592694 w 137"/>
                  <a:gd name="T17" fmla="*/ 599740577 h 297"/>
                  <a:gd name="T18" fmla="*/ 133547887 w 137"/>
                  <a:gd name="T19" fmla="*/ 645099108 h 297"/>
                  <a:gd name="T20" fmla="*/ 194022042 w 137"/>
                  <a:gd name="T21" fmla="*/ 703056438 h 297"/>
                  <a:gd name="T22" fmla="*/ 269614737 w 137"/>
                  <a:gd name="T23" fmla="*/ 748414969 h 297"/>
                  <a:gd name="T24" fmla="*/ 269614737 w 137"/>
                  <a:gd name="T25" fmla="*/ 748414969 h 297"/>
                  <a:gd name="T26" fmla="*/ 299851815 w 137"/>
                  <a:gd name="T27" fmla="*/ 703056438 h 297"/>
                  <a:gd name="T28" fmla="*/ 330088892 w 137"/>
                  <a:gd name="T29" fmla="*/ 629979598 h 297"/>
                  <a:gd name="T30" fmla="*/ 345207431 w 137"/>
                  <a:gd name="T31" fmla="*/ 554382046 h 297"/>
                  <a:gd name="T32" fmla="*/ 330088892 w 137"/>
                  <a:gd name="T33" fmla="*/ 433425963 h 297"/>
                  <a:gd name="T34" fmla="*/ 299851815 w 137"/>
                  <a:gd name="T35" fmla="*/ 314989005 h 297"/>
                  <a:gd name="T36" fmla="*/ 224259120 w 137"/>
                  <a:gd name="T37" fmla="*/ 163793902 h 297"/>
                  <a:gd name="T38" fmla="*/ 163784965 w 137"/>
                  <a:gd name="T39" fmla="*/ 73076840 h 297"/>
                  <a:gd name="T40" fmla="*/ 90711233 w 137"/>
                  <a:gd name="T41" fmla="*/ 0 h 297"/>
                  <a:gd name="T42" fmla="*/ 90711233 w 137"/>
                  <a:gd name="T43" fmla="*/ 0 h 29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7" h="297">
                    <a:moveTo>
                      <a:pt x="36" y="0"/>
                    </a:moveTo>
                    <a:lnTo>
                      <a:pt x="36" y="0"/>
                    </a:lnTo>
                    <a:lnTo>
                      <a:pt x="18" y="29"/>
                    </a:lnTo>
                    <a:lnTo>
                      <a:pt x="12" y="65"/>
                    </a:lnTo>
                    <a:lnTo>
                      <a:pt x="0" y="113"/>
                    </a:lnTo>
                    <a:lnTo>
                      <a:pt x="6" y="160"/>
                    </a:lnTo>
                    <a:lnTo>
                      <a:pt x="12" y="184"/>
                    </a:lnTo>
                    <a:lnTo>
                      <a:pt x="18" y="214"/>
                    </a:lnTo>
                    <a:lnTo>
                      <a:pt x="30" y="238"/>
                    </a:lnTo>
                    <a:lnTo>
                      <a:pt x="53" y="256"/>
                    </a:lnTo>
                    <a:lnTo>
                      <a:pt x="77" y="279"/>
                    </a:lnTo>
                    <a:lnTo>
                      <a:pt x="107" y="297"/>
                    </a:lnTo>
                    <a:lnTo>
                      <a:pt x="119" y="279"/>
                    </a:lnTo>
                    <a:lnTo>
                      <a:pt x="131" y="250"/>
                    </a:lnTo>
                    <a:lnTo>
                      <a:pt x="137" y="220"/>
                    </a:lnTo>
                    <a:lnTo>
                      <a:pt x="131" y="172"/>
                    </a:lnTo>
                    <a:lnTo>
                      <a:pt x="119" y="125"/>
                    </a:lnTo>
                    <a:lnTo>
                      <a:pt x="89" y="65"/>
                    </a:lnTo>
                    <a:lnTo>
                      <a:pt x="65" y="29"/>
                    </a:lnTo>
                    <a:lnTo>
                      <a:pt x="36"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8" name="Freeform 56"/>
              <p:cNvSpPr>
                <a:spLocks/>
              </p:cNvSpPr>
              <p:nvPr/>
            </p:nvSpPr>
            <p:spPr bwMode="auto">
              <a:xfrm>
                <a:off x="3680410" y="1905226"/>
                <a:ext cx="160943" cy="227013"/>
              </a:xfrm>
              <a:custGeom>
                <a:avLst/>
                <a:gdLst>
                  <a:gd name="T0" fmla="*/ 15118533 w 101"/>
                  <a:gd name="T1" fmla="*/ 360347419 h 143"/>
                  <a:gd name="T2" fmla="*/ 15118533 w 101"/>
                  <a:gd name="T3" fmla="*/ 360347419 h 143"/>
                  <a:gd name="T4" fmla="*/ 15118533 w 101"/>
                  <a:gd name="T5" fmla="*/ 314988903 h 143"/>
                  <a:gd name="T6" fmla="*/ 0 w 101"/>
                  <a:gd name="T7" fmla="*/ 284749892 h 143"/>
                  <a:gd name="T8" fmla="*/ 15118533 w 101"/>
                  <a:gd name="T9" fmla="*/ 224271870 h 143"/>
                  <a:gd name="T10" fmla="*/ 27718104 w 101"/>
                  <a:gd name="T11" fmla="*/ 181434065 h 143"/>
                  <a:gd name="T12" fmla="*/ 73073702 w 101"/>
                  <a:gd name="T13" fmla="*/ 120956043 h 143"/>
                  <a:gd name="T14" fmla="*/ 148666365 w 101"/>
                  <a:gd name="T15" fmla="*/ 60478022 h 143"/>
                  <a:gd name="T16" fmla="*/ 254496094 w 101"/>
                  <a:gd name="T17" fmla="*/ 0 h 143"/>
                  <a:gd name="T18" fmla="*/ 254496094 w 101"/>
                  <a:gd name="T19" fmla="*/ 0 h 143"/>
                  <a:gd name="T20" fmla="*/ 254496094 w 101"/>
                  <a:gd name="T21" fmla="*/ 45358516 h 143"/>
                  <a:gd name="T22" fmla="*/ 224259028 w 101"/>
                  <a:gd name="T23" fmla="*/ 151195054 h 143"/>
                  <a:gd name="T24" fmla="*/ 209140496 w 101"/>
                  <a:gd name="T25" fmla="*/ 209152365 h 143"/>
                  <a:gd name="T26" fmla="*/ 163784898 w 101"/>
                  <a:gd name="T27" fmla="*/ 269630386 h 143"/>
                  <a:gd name="T28" fmla="*/ 103310767 w 101"/>
                  <a:gd name="T29" fmla="*/ 314988903 h 143"/>
                  <a:gd name="T30" fmla="*/ 15118533 w 101"/>
                  <a:gd name="T31" fmla="*/ 360347419 h 143"/>
                  <a:gd name="T32" fmla="*/ 15118533 w 101"/>
                  <a:gd name="T33" fmla="*/ 360347419 h 1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1" h="143">
                    <a:moveTo>
                      <a:pt x="6" y="143"/>
                    </a:moveTo>
                    <a:lnTo>
                      <a:pt x="6" y="143"/>
                    </a:lnTo>
                    <a:lnTo>
                      <a:pt x="6" y="125"/>
                    </a:lnTo>
                    <a:lnTo>
                      <a:pt x="0" y="113"/>
                    </a:lnTo>
                    <a:lnTo>
                      <a:pt x="6" y="89"/>
                    </a:lnTo>
                    <a:lnTo>
                      <a:pt x="11" y="72"/>
                    </a:lnTo>
                    <a:lnTo>
                      <a:pt x="29" y="48"/>
                    </a:lnTo>
                    <a:lnTo>
                      <a:pt x="59" y="24"/>
                    </a:lnTo>
                    <a:lnTo>
                      <a:pt x="101" y="0"/>
                    </a:lnTo>
                    <a:lnTo>
                      <a:pt x="101" y="18"/>
                    </a:lnTo>
                    <a:lnTo>
                      <a:pt x="89" y="60"/>
                    </a:lnTo>
                    <a:lnTo>
                      <a:pt x="83" y="83"/>
                    </a:lnTo>
                    <a:lnTo>
                      <a:pt x="65" y="107"/>
                    </a:lnTo>
                    <a:lnTo>
                      <a:pt x="41" y="125"/>
                    </a:lnTo>
                    <a:lnTo>
                      <a:pt x="6" y="14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39" name="Freeform 57"/>
              <p:cNvSpPr>
                <a:spLocks/>
              </p:cNvSpPr>
              <p:nvPr/>
            </p:nvSpPr>
            <p:spPr bwMode="auto">
              <a:xfrm>
                <a:off x="3557787" y="2217057"/>
                <a:ext cx="395971" cy="189593"/>
              </a:xfrm>
              <a:custGeom>
                <a:avLst/>
                <a:gdLst>
                  <a:gd name="T0" fmla="*/ 0 w 250"/>
                  <a:gd name="T1" fmla="*/ 269630945 h 119"/>
                  <a:gd name="T2" fmla="*/ 0 w 250"/>
                  <a:gd name="T3" fmla="*/ 269630945 h 119"/>
                  <a:gd name="T4" fmla="*/ 45355497 w 250"/>
                  <a:gd name="T5" fmla="*/ 209152798 h 119"/>
                  <a:gd name="T6" fmla="*/ 90710995 w 250"/>
                  <a:gd name="T7" fmla="*/ 148674651 h 119"/>
                  <a:gd name="T8" fmla="*/ 151184991 w 250"/>
                  <a:gd name="T9" fmla="*/ 88196504 h 119"/>
                  <a:gd name="T10" fmla="*/ 239377029 w 250"/>
                  <a:gd name="T11" fmla="*/ 27718357 h 119"/>
                  <a:gd name="T12" fmla="*/ 345206523 w 250"/>
                  <a:gd name="T13" fmla="*/ 0 h 119"/>
                  <a:gd name="T14" fmla="*/ 420799019 w 250"/>
                  <a:gd name="T15" fmla="*/ 0 h 119"/>
                  <a:gd name="T16" fmla="*/ 481273015 w 250"/>
                  <a:gd name="T17" fmla="*/ 0 h 119"/>
                  <a:gd name="T18" fmla="*/ 554344967 w 250"/>
                  <a:gd name="T19" fmla="*/ 15119537 h 119"/>
                  <a:gd name="T20" fmla="*/ 629937463 w 250"/>
                  <a:gd name="T21" fmla="*/ 42837894 h 119"/>
                  <a:gd name="T22" fmla="*/ 629937463 w 250"/>
                  <a:gd name="T23" fmla="*/ 42837894 h 119"/>
                  <a:gd name="T24" fmla="*/ 599700464 w 250"/>
                  <a:gd name="T25" fmla="*/ 103316041 h 119"/>
                  <a:gd name="T26" fmla="*/ 541747011 w 250"/>
                  <a:gd name="T27" fmla="*/ 148674651 h 119"/>
                  <a:gd name="T28" fmla="*/ 466154516 w 250"/>
                  <a:gd name="T29" fmla="*/ 209152798 h 119"/>
                  <a:gd name="T30" fmla="*/ 375443521 w 250"/>
                  <a:gd name="T31" fmla="*/ 254511409 h 119"/>
                  <a:gd name="T32" fmla="*/ 269614028 w 250"/>
                  <a:gd name="T33" fmla="*/ 284750482 h 119"/>
                  <a:gd name="T34" fmla="*/ 151184991 w 250"/>
                  <a:gd name="T35" fmla="*/ 299870019 h 119"/>
                  <a:gd name="T36" fmla="*/ 75592496 w 250"/>
                  <a:gd name="T37" fmla="*/ 284750482 h 119"/>
                  <a:gd name="T38" fmla="*/ 0 w 250"/>
                  <a:gd name="T39" fmla="*/ 269630945 h 119"/>
                  <a:gd name="T40" fmla="*/ 0 w 250"/>
                  <a:gd name="T41" fmla="*/ 269630945 h 1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50" h="119">
                    <a:moveTo>
                      <a:pt x="0" y="107"/>
                    </a:moveTo>
                    <a:lnTo>
                      <a:pt x="0" y="107"/>
                    </a:lnTo>
                    <a:lnTo>
                      <a:pt x="18" y="83"/>
                    </a:lnTo>
                    <a:lnTo>
                      <a:pt x="36" y="59"/>
                    </a:lnTo>
                    <a:lnTo>
                      <a:pt x="60" y="35"/>
                    </a:lnTo>
                    <a:lnTo>
                      <a:pt x="95" y="11"/>
                    </a:lnTo>
                    <a:lnTo>
                      <a:pt x="137" y="0"/>
                    </a:lnTo>
                    <a:lnTo>
                      <a:pt x="167" y="0"/>
                    </a:lnTo>
                    <a:lnTo>
                      <a:pt x="191" y="0"/>
                    </a:lnTo>
                    <a:lnTo>
                      <a:pt x="220" y="6"/>
                    </a:lnTo>
                    <a:lnTo>
                      <a:pt x="250" y="17"/>
                    </a:lnTo>
                    <a:lnTo>
                      <a:pt x="238" y="41"/>
                    </a:lnTo>
                    <a:lnTo>
                      <a:pt x="215" y="59"/>
                    </a:lnTo>
                    <a:lnTo>
                      <a:pt x="185" y="83"/>
                    </a:lnTo>
                    <a:lnTo>
                      <a:pt x="149" y="101"/>
                    </a:lnTo>
                    <a:lnTo>
                      <a:pt x="107" y="113"/>
                    </a:lnTo>
                    <a:lnTo>
                      <a:pt x="60" y="119"/>
                    </a:lnTo>
                    <a:lnTo>
                      <a:pt x="30" y="113"/>
                    </a:lnTo>
                    <a:lnTo>
                      <a:pt x="0" y="107"/>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0" name="Freeform 58"/>
              <p:cNvSpPr>
                <a:spLocks/>
              </p:cNvSpPr>
              <p:nvPr/>
            </p:nvSpPr>
            <p:spPr bwMode="auto">
              <a:xfrm>
                <a:off x="2272792" y="3304721"/>
                <a:ext cx="413855" cy="264432"/>
              </a:xfrm>
              <a:custGeom>
                <a:avLst/>
                <a:gdLst>
                  <a:gd name="T0" fmla="*/ 0 w 261"/>
                  <a:gd name="T1" fmla="*/ 420824819 h 167"/>
                  <a:gd name="T2" fmla="*/ 0 w 261"/>
                  <a:gd name="T3" fmla="*/ 420824819 h 167"/>
                  <a:gd name="T4" fmla="*/ 88192106 w 261"/>
                  <a:gd name="T5" fmla="*/ 420824819 h 167"/>
                  <a:gd name="T6" fmla="*/ 178903169 w 261"/>
                  <a:gd name="T7" fmla="*/ 420824819 h 167"/>
                  <a:gd name="T8" fmla="*/ 299851254 w 261"/>
                  <a:gd name="T9" fmla="*/ 405705336 h 167"/>
                  <a:gd name="T10" fmla="*/ 403160284 w 261"/>
                  <a:gd name="T11" fmla="*/ 360346886 h 167"/>
                  <a:gd name="T12" fmla="*/ 463634326 w 261"/>
                  <a:gd name="T13" fmla="*/ 330107920 h 167"/>
                  <a:gd name="T14" fmla="*/ 508989858 w 261"/>
                  <a:gd name="T15" fmla="*/ 284749471 h 167"/>
                  <a:gd name="T16" fmla="*/ 569463900 w 261"/>
                  <a:gd name="T17" fmla="*/ 241911729 h 167"/>
                  <a:gd name="T18" fmla="*/ 599700922 w 261"/>
                  <a:gd name="T19" fmla="*/ 181433797 h 167"/>
                  <a:gd name="T20" fmla="*/ 629937943 w 261"/>
                  <a:gd name="T21" fmla="*/ 105836382 h 167"/>
                  <a:gd name="T22" fmla="*/ 657656006 w 261"/>
                  <a:gd name="T23" fmla="*/ 15119483 h 167"/>
                  <a:gd name="T24" fmla="*/ 657656006 w 261"/>
                  <a:gd name="T25" fmla="*/ 15119483 h 167"/>
                  <a:gd name="T26" fmla="*/ 599700922 w 261"/>
                  <a:gd name="T27" fmla="*/ 0 h 167"/>
                  <a:gd name="T28" fmla="*/ 524108369 w 261"/>
                  <a:gd name="T29" fmla="*/ 0 h 167"/>
                  <a:gd name="T30" fmla="*/ 433397305 w 261"/>
                  <a:gd name="T31" fmla="*/ 15119483 h 167"/>
                  <a:gd name="T32" fmla="*/ 342686241 w 261"/>
                  <a:gd name="T33" fmla="*/ 45358449 h 167"/>
                  <a:gd name="T34" fmla="*/ 224258701 w 261"/>
                  <a:gd name="T35" fmla="*/ 120955865 h 167"/>
                  <a:gd name="T36" fmla="*/ 118429127 w 261"/>
                  <a:gd name="T37" fmla="*/ 241911729 h 167"/>
                  <a:gd name="T38" fmla="*/ 57955084 w 261"/>
                  <a:gd name="T39" fmla="*/ 330107920 h 167"/>
                  <a:gd name="T40" fmla="*/ 0 w 261"/>
                  <a:gd name="T41" fmla="*/ 420824819 h 167"/>
                  <a:gd name="T42" fmla="*/ 0 w 261"/>
                  <a:gd name="T43" fmla="*/ 420824819 h 16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61" h="167">
                    <a:moveTo>
                      <a:pt x="0" y="167"/>
                    </a:moveTo>
                    <a:lnTo>
                      <a:pt x="0" y="167"/>
                    </a:lnTo>
                    <a:lnTo>
                      <a:pt x="35" y="167"/>
                    </a:lnTo>
                    <a:lnTo>
                      <a:pt x="71" y="167"/>
                    </a:lnTo>
                    <a:lnTo>
                      <a:pt x="119" y="161"/>
                    </a:lnTo>
                    <a:lnTo>
                      <a:pt x="160" y="143"/>
                    </a:lnTo>
                    <a:lnTo>
                      <a:pt x="184" y="131"/>
                    </a:lnTo>
                    <a:lnTo>
                      <a:pt x="202" y="113"/>
                    </a:lnTo>
                    <a:lnTo>
                      <a:pt x="226" y="96"/>
                    </a:lnTo>
                    <a:lnTo>
                      <a:pt x="238" y="72"/>
                    </a:lnTo>
                    <a:lnTo>
                      <a:pt x="250" y="42"/>
                    </a:lnTo>
                    <a:lnTo>
                      <a:pt x="261" y="6"/>
                    </a:lnTo>
                    <a:lnTo>
                      <a:pt x="238" y="0"/>
                    </a:lnTo>
                    <a:lnTo>
                      <a:pt x="208" y="0"/>
                    </a:lnTo>
                    <a:lnTo>
                      <a:pt x="172" y="6"/>
                    </a:lnTo>
                    <a:lnTo>
                      <a:pt x="136" y="18"/>
                    </a:lnTo>
                    <a:lnTo>
                      <a:pt x="89" y="48"/>
                    </a:lnTo>
                    <a:lnTo>
                      <a:pt x="47" y="96"/>
                    </a:lnTo>
                    <a:lnTo>
                      <a:pt x="23" y="131"/>
                    </a:lnTo>
                    <a:lnTo>
                      <a:pt x="0" y="167"/>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1" name="Freeform 59"/>
              <p:cNvSpPr>
                <a:spLocks/>
              </p:cNvSpPr>
              <p:nvPr/>
            </p:nvSpPr>
            <p:spPr bwMode="auto">
              <a:xfrm>
                <a:off x="2272792" y="3182483"/>
                <a:ext cx="255466" cy="112260"/>
              </a:xfrm>
              <a:custGeom>
                <a:avLst/>
                <a:gdLst>
                  <a:gd name="T0" fmla="*/ 403159913 w 160"/>
                  <a:gd name="T1" fmla="*/ 136075760 h 71"/>
                  <a:gd name="T2" fmla="*/ 403159913 w 160"/>
                  <a:gd name="T3" fmla="*/ 136075760 h 71"/>
                  <a:gd name="T4" fmla="*/ 372922919 w 160"/>
                  <a:gd name="T5" fmla="*/ 148674574 h 71"/>
                  <a:gd name="T6" fmla="*/ 327567429 w 160"/>
                  <a:gd name="T7" fmla="*/ 163794102 h 71"/>
                  <a:gd name="T8" fmla="*/ 284732482 w 160"/>
                  <a:gd name="T9" fmla="*/ 178913631 h 71"/>
                  <a:gd name="T10" fmla="*/ 224258495 w 160"/>
                  <a:gd name="T11" fmla="*/ 163794102 h 71"/>
                  <a:gd name="T12" fmla="*/ 148666011 w 160"/>
                  <a:gd name="T13" fmla="*/ 148674574 h 71"/>
                  <a:gd name="T14" fmla="*/ 73073528 w 160"/>
                  <a:gd name="T15" fmla="*/ 105836702 h 71"/>
                  <a:gd name="T16" fmla="*/ 0 w 160"/>
                  <a:gd name="T17" fmla="*/ 30239058 h 71"/>
                  <a:gd name="T18" fmla="*/ 0 w 160"/>
                  <a:gd name="T19" fmla="*/ 30239058 h 71"/>
                  <a:gd name="T20" fmla="*/ 27718038 w 160"/>
                  <a:gd name="T21" fmla="*/ 15119529 h 71"/>
                  <a:gd name="T22" fmla="*/ 133547515 w 160"/>
                  <a:gd name="T23" fmla="*/ 0 h 71"/>
                  <a:gd name="T24" fmla="*/ 194021502 w 160"/>
                  <a:gd name="T25" fmla="*/ 0 h 71"/>
                  <a:gd name="T26" fmla="*/ 269613985 w 160"/>
                  <a:gd name="T27" fmla="*/ 30239058 h 71"/>
                  <a:gd name="T28" fmla="*/ 327567429 w 160"/>
                  <a:gd name="T29" fmla="*/ 60478115 h 71"/>
                  <a:gd name="T30" fmla="*/ 403159913 w 160"/>
                  <a:gd name="T31" fmla="*/ 136075760 h 71"/>
                  <a:gd name="T32" fmla="*/ 403159913 w 160"/>
                  <a:gd name="T33" fmla="*/ 136075760 h 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60" h="71">
                    <a:moveTo>
                      <a:pt x="160" y="54"/>
                    </a:moveTo>
                    <a:lnTo>
                      <a:pt x="160" y="54"/>
                    </a:lnTo>
                    <a:lnTo>
                      <a:pt x="148" y="59"/>
                    </a:lnTo>
                    <a:lnTo>
                      <a:pt x="130" y="65"/>
                    </a:lnTo>
                    <a:lnTo>
                      <a:pt x="113" y="71"/>
                    </a:lnTo>
                    <a:lnTo>
                      <a:pt x="89" y="65"/>
                    </a:lnTo>
                    <a:lnTo>
                      <a:pt x="59" y="59"/>
                    </a:lnTo>
                    <a:lnTo>
                      <a:pt x="29" y="42"/>
                    </a:lnTo>
                    <a:lnTo>
                      <a:pt x="0" y="12"/>
                    </a:lnTo>
                    <a:lnTo>
                      <a:pt x="11" y="6"/>
                    </a:lnTo>
                    <a:lnTo>
                      <a:pt x="53" y="0"/>
                    </a:lnTo>
                    <a:lnTo>
                      <a:pt x="77" y="0"/>
                    </a:lnTo>
                    <a:lnTo>
                      <a:pt x="107" y="12"/>
                    </a:lnTo>
                    <a:lnTo>
                      <a:pt x="130" y="24"/>
                    </a:lnTo>
                    <a:lnTo>
                      <a:pt x="160" y="54"/>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2" name="Freeform 60"/>
              <p:cNvSpPr>
                <a:spLocks/>
              </p:cNvSpPr>
              <p:nvPr/>
            </p:nvSpPr>
            <p:spPr bwMode="auto">
              <a:xfrm>
                <a:off x="2556360" y="2972933"/>
                <a:ext cx="245247" cy="331788"/>
              </a:xfrm>
              <a:custGeom>
                <a:avLst/>
                <a:gdLst>
                  <a:gd name="T0" fmla="*/ 390562306 w 155"/>
                  <a:gd name="T1" fmla="*/ 524143288 h 208"/>
                  <a:gd name="T2" fmla="*/ 390562306 w 155"/>
                  <a:gd name="T3" fmla="*/ 524143288 h 208"/>
                  <a:gd name="T4" fmla="*/ 330088265 w 155"/>
                  <a:gd name="T5" fmla="*/ 509023770 h 208"/>
                  <a:gd name="T6" fmla="*/ 254495715 w 155"/>
                  <a:gd name="T7" fmla="*/ 493904252 h 208"/>
                  <a:gd name="T8" fmla="*/ 181422122 w 155"/>
                  <a:gd name="T9" fmla="*/ 451066411 h 208"/>
                  <a:gd name="T10" fmla="*/ 105829571 w 155"/>
                  <a:gd name="T11" fmla="*/ 375468822 h 208"/>
                  <a:gd name="T12" fmla="*/ 45355530 w 155"/>
                  <a:gd name="T13" fmla="*/ 284751714 h 208"/>
                  <a:gd name="T14" fmla="*/ 15118510 w 155"/>
                  <a:gd name="T15" fmla="*/ 224273643 h 208"/>
                  <a:gd name="T16" fmla="*/ 0 w 155"/>
                  <a:gd name="T17" fmla="*/ 163795571 h 208"/>
                  <a:gd name="T18" fmla="*/ 0 w 155"/>
                  <a:gd name="T19" fmla="*/ 90717107 h 208"/>
                  <a:gd name="T20" fmla="*/ 0 w 155"/>
                  <a:gd name="T21" fmla="*/ 0 h 208"/>
                  <a:gd name="T22" fmla="*/ 0 w 155"/>
                  <a:gd name="T23" fmla="*/ 0 h 208"/>
                  <a:gd name="T24" fmla="*/ 60474041 w 155"/>
                  <a:gd name="T25" fmla="*/ 30239036 h 208"/>
                  <a:gd name="T26" fmla="*/ 120948081 w 155"/>
                  <a:gd name="T27" fmla="*/ 60478072 h 208"/>
                  <a:gd name="T28" fmla="*/ 196540632 w 155"/>
                  <a:gd name="T29" fmla="*/ 105836625 h 208"/>
                  <a:gd name="T30" fmla="*/ 269614225 w 155"/>
                  <a:gd name="T31" fmla="*/ 178915089 h 208"/>
                  <a:gd name="T32" fmla="*/ 330088265 w 155"/>
                  <a:gd name="T33" fmla="*/ 269632196 h 208"/>
                  <a:gd name="T34" fmla="*/ 375443796 w 155"/>
                  <a:gd name="T35" fmla="*/ 390588340 h 208"/>
                  <a:gd name="T36" fmla="*/ 390562306 w 155"/>
                  <a:gd name="T37" fmla="*/ 451066411 h 208"/>
                  <a:gd name="T38" fmla="*/ 390562306 w 155"/>
                  <a:gd name="T39" fmla="*/ 524143288 h 208"/>
                  <a:gd name="T40" fmla="*/ 390562306 w 155"/>
                  <a:gd name="T41" fmla="*/ 524143288 h 20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55" h="208">
                    <a:moveTo>
                      <a:pt x="155" y="208"/>
                    </a:moveTo>
                    <a:lnTo>
                      <a:pt x="155" y="208"/>
                    </a:lnTo>
                    <a:lnTo>
                      <a:pt x="131" y="202"/>
                    </a:lnTo>
                    <a:lnTo>
                      <a:pt x="101" y="196"/>
                    </a:lnTo>
                    <a:lnTo>
                      <a:pt x="72" y="179"/>
                    </a:lnTo>
                    <a:lnTo>
                      <a:pt x="42" y="149"/>
                    </a:lnTo>
                    <a:lnTo>
                      <a:pt x="18" y="113"/>
                    </a:lnTo>
                    <a:lnTo>
                      <a:pt x="6" y="89"/>
                    </a:lnTo>
                    <a:lnTo>
                      <a:pt x="0" y="65"/>
                    </a:lnTo>
                    <a:lnTo>
                      <a:pt x="0" y="36"/>
                    </a:lnTo>
                    <a:lnTo>
                      <a:pt x="0" y="0"/>
                    </a:lnTo>
                    <a:lnTo>
                      <a:pt x="24" y="12"/>
                    </a:lnTo>
                    <a:lnTo>
                      <a:pt x="48" y="24"/>
                    </a:lnTo>
                    <a:lnTo>
                      <a:pt x="78" y="42"/>
                    </a:lnTo>
                    <a:lnTo>
                      <a:pt x="107" y="71"/>
                    </a:lnTo>
                    <a:lnTo>
                      <a:pt x="131" y="107"/>
                    </a:lnTo>
                    <a:lnTo>
                      <a:pt x="149" y="155"/>
                    </a:lnTo>
                    <a:lnTo>
                      <a:pt x="155" y="179"/>
                    </a:lnTo>
                    <a:lnTo>
                      <a:pt x="155" y="208"/>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3" name="Freeform 61"/>
              <p:cNvSpPr>
                <a:spLocks/>
              </p:cNvSpPr>
              <p:nvPr/>
            </p:nvSpPr>
            <p:spPr bwMode="auto">
              <a:xfrm>
                <a:off x="2602344" y="2321832"/>
                <a:ext cx="370425" cy="169636"/>
              </a:xfrm>
              <a:custGeom>
                <a:avLst/>
                <a:gdLst>
                  <a:gd name="T0" fmla="*/ 0 w 232"/>
                  <a:gd name="T1" fmla="*/ 239390794 h 107"/>
                  <a:gd name="T2" fmla="*/ 0 w 232"/>
                  <a:gd name="T3" fmla="*/ 239390794 h 107"/>
                  <a:gd name="T4" fmla="*/ 75592576 w 232"/>
                  <a:gd name="T5" fmla="*/ 254510263 h 107"/>
                  <a:gd name="T6" fmla="*/ 148666193 w 232"/>
                  <a:gd name="T7" fmla="*/ 269629731 h 107"/>
                  <a:gd name="T8" fmla="*/ 239377284 w 232"/>
                  <a:gd name="T9" fmla="*/ 269629731 h 107"/>
                  <a:gd name="T10" fmla="*/ 330088375 w 232"/>
                  <a:gd name="T11" fmla="*/ 269629731 h 107"/>
                  <a:gd name="T12" fmla="*/ 435917982 w 232"/>
                  <a:gd name="T13" fmla="*/ 224271325 h 107"/>
                  <a:gd name="T14" fmla="*/ 478752981 w 232"/>
                  <a:gd name="T15" fmla="*/ 194032388 h 107"/>
                  <a:gd name="T16" fmla="*/ 524108527 w 232"/>
                  <a:gd name="T17" fmla="*/ 151194687 h 107"/>
                  <a:gd name="T18" fmla="*/ 554345557 w 232"/>
                  <a:gd name="T19" fmla="*/ 105836281 h 107"/>
                  <a:gd name="T20" fmla="*/ 584582588 w 232"/>
                  <a:gd name="T21" fmla="*/ 45358406 h 107"/>
                  <a:gd name="T22" fmla="*/ 584582588 w 232"/>
                  <a:gd name="T23" fmla="*/ 45358406 h 107"/>
                  <a:gd name="T24" fmla="*/ 539227042 w 232"/>
                  <a:gd name="T25" fmla="*/ 15119469 h 107"/>
                  <a:gd name="T26" fmla="*/ 493871496 w 232"/>
                  <a:gd name="T27" fmla="*/ 0 h 107"/>
                  <a:gd name="T28" fmla="*/ 420799467 w 232"/>
                  <a:gd name="T29" fmla="*/ 0 h 107"/>
                  <a:gd name="T30" fmla="*/ 345206891 w 232"/>
                  <a:gd name="T31" fmla="*/ 15119469 h 107"/>
                  <a:gd name="T32" fmla="*/ 239377284 w 232"/>
                  <a:gd name="T33" fmla="*/ 45358406 h 107"/>
                  <a:gd name="T34" fmla="*/ 120948122 w 232"/>
                  <a:gd name="T35" fmla="*/ 120955750 h 107"/>
                  <a:gd name="T36" fmla="*/ 0 w 232"/>
                  <a:gd name="T37" fmla="*/ 239390794 h 107"/>
                  <a:gd name="T38" fmla="*/ 0 w 232"/>
                  <a:gd name="T39" fmla="*/ 239390794 h 1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32" h="107">
                    <a:moveTo>
                      <a:pt x="0" y="95"/>
                    </a:moveTo>
                    <a:lnTo>
                      <a:pt x="0" y="95"/>
                    </a:lnTo>
                    <a:lnTo>
                      <a:pt x="30" y="101"/>
                    </a:lnTo>
                    <a:lnTo>
                      <a:pt x="59" y="107"/>
                    </a:lnTo>
                    <a:lnTo>
                      <a:pt x="95" y="107"/>
                    </a:lnTo>
                    <a:lnTo>
                      <a:pt x="131" y="107"/>
                    </a:lnTo>
                    <a:lnTo>
                      <a:pt x="173" y="89"/>
                    </a:lnTo>
                    <a:lnTo>
                      <a:pt x="190" y="77"/>
                    </a:lnTo>
                    <a:lnTo>
                      <a:pt x="208" y="60"/>
                    </a:lnTo>
                    <a:lnTo>
                      <a:pt x="220" y="42"/>
                    </a:lnTo>
                    <a:lnTo>
                      <a:pt x="232" y="18"/>
                    </a:lnTo>
                    <a:lnTo>
                      <a:pt x="214" y="6"/>
                    </a:lnTo>
                    <a:lnTo>
                      <a:pt x="196" y="0"/>
                    </a:lnTo>
                    <a:lnTo>
                      <a:pt x="167" y="0"/>
                    </a:lnTo>
                    <a:lnTo>
                      <a:pt x="137" y="6"/>
                    </a:lnTo>
                    <a:lnTo>
                      <a:pt x="95" y="18"/>
                    </a:lnTo>
                    <a:lnTo>
                      <a:pt x="48" y="48"/>
                    </a:lnTo>
                    <a:lnTo>
                      <a:pt x="0" y="95"/>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4" name="Freeform 62"/>
              <p:cNvSpPr>
                <a:spLocks/>
              </p:cNvSpPr>
              <p:nvPr/>
            </p:nvSpPr>
            <p:spPr bwMode="auto">
              <a:xfrm>
                <a:off x="2678984" y="2179637"/>
                <a:ext cx="181380" cy="102281"/>
              </a:xfrm>
              <a:custGeom>
                <a:avLst/>
                <a:gdLst>
                  <a:gd name="T0" fmla="*/ 284733206 w 113"/>
                  <a:gd name="T1" fmla="*/ 163792694 h 65"/>
                  <a:gd name="T2" fmla="*/ 284733206 w 113"/>
                  <a:gd name="T3" fmla="*/ 163792694 h 65"/>
                  <a:gd name="T4" fmla="*/ 254496136 w 113"/>
                  <a:gd name="T5" fmla="*/ 163792694 h 65"/>
                  <a:gd name="T6" fmla="*/ 194021995 w 113"/>
                  <a:gd name="T7" fmla="*/ 163792694 h 65"/>
                  <a:gd name="T8" fmla="*/ 133547854 w 113"/>
                  <a:gd name="T9" fmla="*/ 148673295 h 65"/>
                  <a:gd name="T10" fmla="*/ 88192249 w 113"/>
                  <a:gd name="T11" fmla="*/ 118434497 h 65"/>
                  <a:gd name="T12" fmla="*/ 42836643 w 113"/>
                  <a:gd name="T13" fmla="*/ 75596994 h 65"/>
                  <a:gd name="T14" fmla="*/ 0 w 113"/>
                  <a:gd name="T15" fmla="*/ 0 h 65"/>
                  <a:gd name="T16" fmla="*/ 0 w 113"/>
                  <a:gd name="T17" fmla="*/ 0 h 65"/>
                  <a:gd name="T18" fmla="*/ 27718108 w 113"/>
                  <a:gd name="T19" fmla="*/ 0 h 65"/>
                  <a:gd name="T20" fmla="*/ 103310784 w 113"/>
                  <a:gd name="T21" fmla="*/ 0 h 65"/>
                  <a:gd name="T22" fmla="*/ 148666390 w 113"/>
                  <a:gd name="T23" fmla="*/ 15119399 h 65"/>
                  <a:gd name="T24" fmla="*/ 209140530 w 113"/>
                  <a:gd name="T25" fmla="*/ 45358197 h 65"/>
                  <a:gd name="T26" fmla="*/ 254496136 w 113"/>
                  <a:gd name="T27" fmla="*/ 88195700 h 65"/>
                  <a:gd name="T28" fmla="*/ 284733206 w 113"/>
                  <a:gd name="T29" fmla="*/ 163792694 h 65"/>
                  <a:gd name="T30" fmla="*/ 284733206 w 113"/>
                  <a:gd name="T31" fmla="*/ 163792694 h 6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3" h="65">
                    <a:moveTo>
                      <a:pt x="113" y="65"/>
                    </a:moveTo>
                    <a:lnTo>
                      <a:pt x="113" y="65"/>
                    </a:lnTo>
                    <a:lnTo>
                      <a:pt x="101" y="65"/>
                    </a:lnTo>
                    <a:lnTo>
                      <a:pt x="77" y="65"/>
                    </a:lnTo>
                    <a:lnTo>
                      <a:pt x="53" y="59"/>
                    </a:lnTo>
                    <a:lnTo>
                      <a:pt x="35" y="47"/>
                    </a:lnTo>
                    <a:lnTo>
                      <a:pt x="17" y="30"/>
                    </a:lnTo>
                    <a:lnTo>
                      <a:pt x="0" y="0"/>
                    </a:lnTo>
                    <a:lnTo>
                      <a:pt x="11" y="0"/>
                    </a:lnTo>
                    <a:lnTo>
                      <a:pt x="41" y="0"/>
                    </a:lnTo>
                    <a:lnTo>
                      <a:pt x="59" y="6"/>
                    </a:lnTo>
                    <a:lnTo>
                      <a:pt x="83" y="18"/>
                    </a:lnTo>
                    <a:lnTo>
                      <a:pt x="101" y="35"/>
                    </a:lnTo>
                    <a:lnTo>
                      <a:pt x="113" y="65"/>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5" name="Freeform 63"/>
              <p:cNvSpPr>
                <a:spLocks/>
              </p:cNvSpPr>
              <p:nvPr/>
            </p:nvSpPr>
            <p:spPr bwMode="auto">
              <a:xfrm>
                <a:off x="2914013" y="2054905"/>
                <a:ext cx="163498" cy="304346"/>
              </a:xfrm>
              <a:custGeom>
                <a:avLst/>
                <a:gdLst>
                  <a:gd name="T0" fmla="*/ 241896153 w 102"/>
                  <a:gd name="T1" fmla="*/ 481303806 h 191"/>
                  <a:gd name="T2" fmla="*/ 241896153 w 102"/>
                  <a:gd name="T3" fmla="*/ 481303806 h 191"/>
                  <a:gd name="T4" fmla="*/ 196540624 w 102"/>
                  <a:gd name="T5" fmla="*/ 466184290 h 191"/>
                  <a:gd name="T6" fmla="*/ 151185096 w 102"/>
                  <a:gd name="T7" fmla="*/ 435945258 h 191"/>
                  <a:gd name="T8" fmla="*/ 90711057 w 102"/>
                  <a:gd name="T9" fmla="*/ 390586709 h 191"/>
                  <a:gd name="T10" fmla="*/ 45355529 w 102"/>
                  <a:gd name="T11" fmla="*/ 314989128 h 191"/>
                  <a:gd name="T12" fmla="*/ 15118510 w 102"/>
                  <a:gd name="T13" fmla="*/ 241912260 h 191"/>
                  <a:gd name="T14" fmla="*/ 0 w 102"/>
                  <a:gd name="T15" fmla="*/ 136075646 h 191"/>
                  <a:gd name="T16" fmla="*/ 30237019 w 102"/>
                  <a:gd name="T17" fmla="*/ 0 h 191"/>
                  <a:gd name="T18" fmla="*/ 30237019 w 102"/>
                  <a:gd name="T19" fmla="*/ 0 h 191"/>
                  <a:gd name="T20" fmla="*/ 75592548 w 102"/>
                  <a:gd name="T21" fmla="*/ 30239032 h 191"/>
                  <a:gd name="T22" fmla="*/ 120948076 w 102"/>
                  <a:gd name="T23" fmla="*/ 75597581 h 191"/>
                  <a:gd name="T24" fmla="*/ 166303605 w 102"/>
                  <a:gd name="T25" fmla="*/ 120956130 h 191"/>
                  <a:gd name="T26" fmla="*/ 211659134 w 102"/>
                  <a:gd name="T27" fmla="*/ 196553711 h 191"/>
                  <a:gd name="T28" fmla="*/ 241896153 w 102"/>
                  <a:gd name="T29" fmla="*/ 272151292 h 191"/>
                  <a:gd name="T30" fmla="*/ 257014663 w 102"/>
                  <a:gd name="T31" fmla="*/ 375467193 h 191"/>
                  <a:gd name="T32" fmla="*/ 241896153 w 102"/>
                  <a:gd name="T33" fmla="*/ 481303806 h 191"/>
                  <a:gd name="T34" fmla="*/ 241896153 w 102"/>
                  <a:gd name="T35" fmla="*/ 481303806 h 1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2" h="191">
                    <a:moveTo>
                      <a:pt x="96" y="191"/>
                    </a:moveTo>
                    <a:lnTo>
                      <a:pt x="96" y="191"/>
                    </a:lnTo>
                    <a:lnTo>
                      <a:pt x="78" y="185"/>
                    </a:lnTo>
                    <a:lnTo>
                      <a:pt x="60" y="173"/>
                    </a:lnTo>
                    <a:lnTo>
                      <a:pt x="36" y="155"/>
                    </a:lnTo>
                    <a:lnTo>
                      <a:pt x="18" y="125"/>
                    </a:lnTo>
                    <a:lnTo>
                      <a:pt x="6" y="96"/>
                    </a:lnTo>
                    <a:lnTo>
                      <a:pt x="0" y="54"/>
                    </a:lnTo>
                    <a:lnTo>
                      <a:pt x="12" y="0"/>
                    </a:lnTo>
                    <a:lnTo>
                      <a:pt x="30" y="12"/>
                    </a:lnTo>
                    <a:lnTo>
                      <a:pt x="48" y="30"/>
                    </a:lnTo>
                    <a:lnTo>
                      <a:pt x="66" y="48"/>
                    </a:lnTo>
                    <a:lnTo>
                      <a:pt x="84" y="78"/>
                    </a:lnTo>
                    <a:lnTo>
                      <a:pt x="96" y="108"/>
                    </a:lnTo>
                    <a:lnTo>
                      <a:pt x="102" y="149"/>
                    </a:lnTo>
                    <a:lnTo>
                      <a:pt x="96" y="19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6" name="Freeform 64"/>
              <p:cNvSpPr>
                <a:spLocks/>
              </p:cNvSpPr>
              <p:nvPr/>
            </p:nvSpPr>
            <p:spPr bwMode="auto">
              <a:xfrm>
                <a:off x="6281054" y="3342140"/>
                <a:ext cx="273348" cy="349250"/>
              </a:xfrm>
              <a:custGeom>
                <a:avLst/>
                <a:gdLst>
                  <a:gd name="T0" fmla="*/ 433397025 w 172"/>
                  <a:gd name="T1" fmla="*/ 0 h 220"/>
                  <a:gd name="T2" fmla="*/ 433397025 w 172"/>
                  <a:gd name="T3" fmla="*/ 0 h 220"/>
                  <a:gd name="T4" fmla="*/ 360325064 w 172"/>
                  <a:gd name="T5" fmla="*/ 15119552 h 220"/>
                  <a:gd name="T6" fmla="*/ 269614059 w 172"/>
                  <a:gd name="T7" fmla="*/ 60478208 h 220"/>
                  <a:gd name="T8" fmla="*/ 178903054 w 172"/>
                  <a:gd name="T9" fmla="*/ 105836864 h 220"/>
                  <a:gd name="T10" fmla="*/ 103310550 w 172"/>
                  <a:gd name="T11" fmla="*/ 181434625 h 220"/>
                  <a:gd name="T12" fmla="*/ 60474003 w 172"/>
                  <a:gd name="T13" fmla="*/ 224274149 h 220"/>
                  <a:gd name="T14" fmla="*/ 30237002 w 172"/>
                  <a:gd name="T15" fmla="*/ 284752357 h 220"/>
                  <a:gd name="T16" fmla="*/ 15118501 w 172"/>
                  <a:gd name="T17" fmla="*/ 345230565 h 220"/>
                  <a:gd name="T18" fmla="*/ 0 w 172"/>
                  <a:gd name="T19" fmla="*/ 405708774 h 220"/>
                  <a:gd name="T20" fmla="*/ 0 w 172"/>
                  <a:gd name="T21" fmla="*/ 481306534 h 220"/>
                  <a:gd name="T22" fmla="*/ 0 w 172"/>
                  <a:gd name="T23" fmla="*/ 554383575 h 220"/>
                  <a:gd name="T24" fmla="*/ 0 w 172"/>
                  <a:gd name="T25" fmla="*/ 554383575 h 220"/>
                  <a:gd name="T26" fmla="*/ 60474003 w 172"/>
                  <a:gd name="T27" fmla="*/ 554383575 h 220"/>
                  <a:gd name="T28" fmla="*/ 118429050 w 172"/>
                  <a:gd name="T29" fmla="*/ 541784742 h 220"/>
                  <a:gd name="T30" fmla="*/ 194021555 w 172"/>
                  <a:gd name="T31" fmla="*/ 496426086 h 220"/>
                  <a:gd name="T32" fmla="*/ 269614059 w 172"/>
                  <a:gd name="T33" fmla="*/ 420828326 h 220"/>
                  <a:gd name="T34" fmla="*/ 330088063 w 172"/>
                  <a:gd name="T35" fmla="*/ 330111013 h 220"/>
                  <a:gd name="T36" fmla="*/ 390562066 w 172"/>
                  <a:gd name="T37" fmla="*/ 181434625 h 220"/>
                  <a:gd name="T38" fmla="*/ 433397025 w 172"/>
                  <a:gd name="T39" fmla="*/ 0 h 220"/>
                  <a:gd name="T40" fmla="*/ 433397025 w 172"/>
                  <a:gd name="T41" fmla="*/ 0 h 22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72" h="220">
                    <a:moveTo>
                      <a:pt x="172" y="0"/>
                    </a:moveTo>
                    <a:lnTo>
                      <a:pt x="172" y="0"/>
                    </a:lnTo>
                    <a:lnTo>
                      <a:pt x="143" y="6"/>
                    </a:lnTo>
                    <a:lnTo>
                      <a:pt x="107" y="24"/>
                    </a:lnTo>
                    <a:lnTo>
                      <a:pt x="71" y="42"/>
                    </a:lnTo>
                    <a:lnTo>
                      <a:pt x="41" y="72"/>
                    </a:lnTo>
                    <a:lnTo>
                      <a:pt x="24" y="89"/>
                    </a:lnTo>
                    <a:lnTo>
                      <a:pt x="12" y="113"/>
                    </a:lnTo>
                    <a:lnTo>
                      <a:pt x="6" y="137"/>
                    </a:lnTo>
                    <a:lnTo>
                      <a:pt x="0" y="161"/>
                    </a:lnTo>
                    <a:lnTo>
                      <a:pt x="0" y="191"/>
                    </a:lnTo>
                    <a:lnTo>
                      <a:pt x="0" y="220"/>
                    </a:lnTo>
                    <a:lnTo>
                      <a:pt x="24" y="220"/>
                    </a:lnTo>
                    <a:lnTo>
                      <a:pt x="47" y="215"/>
                    </a:lnTo>
                    <a:lnTo>
                      <a:pt x="77" y="197"/>
                    </a:lnTo>
                    <a:lnTo>
                      <a:pt x="107" y="167"/>
                    </a:lnTo>
                    <a:lnTo>
                      <a:pt x="131" y="131"/>
                    </a:lnTo>
                    <a:lnTo>
                      <a:pt x="155" y="72"/>
                    </a:lnTo>
                    <a:lnTo>
                      <a:pt x="172"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7" name="Freeform 65"/>
              <p:cNvSpPr>
                <a:spLocks/>
              </p:cNvSpPr>
              <p:nvPr/>
            </p:nvSpPr>
            <p:spPr bwMode="auto">
              <a:xfrm>
                <a:off x="6439442" y="3626530"/>
                <a:ext cx="237583" cy="82324"/>
              </a:xfrm>
              <a:custGeom>
                <a:avLst/>
                <a:gdLst>
                  <a:gd name="T0" fmla="*/ 0 w 149"/>
                  <a:gd name="T1" fmla="*/ 90716459 h 53"/>
                  <a:gd name="T2" fmla="*/ 0 w 149"/>
                  <a:gd name="T3" fmla="*/ 90716459 h 53"/>
                  <a:gd name="T4" fmla="*/ 15118540 w 149"/>
                  <a:gd name="T5" fmla="*/ 60477640 h 53"/>
                  <a:gd name="T6" fmla="*/ 45355621 w 149"/>
                  <a:gd name="T7" fmla="*/ 45358230 h 53"/>
                  <a:gd name="T8" fmla="*/ 75592701 w 149"/>
                  <a:gd name="T9" fmla="*/ 15119410 h 53"/>
                  <a:gd name="T10" fmla="*/ 136066862 w 149"/>
                  <a:gd name="T11" fmla="*/ 0 h 53"/>
                  <a:gd name="T12" fmla="*/ 194022060 w 149"/>
                  <a:gd name="T13" fmla="*/ 0 h 53"/>
                  <a:gd name="T14" fmla="*/ 284733302 w 149"/>
                  <a:gd name="T15" fmla="*/ 15119410 h 53"/>
                  <a:gd name="T16" fmla="*/ 375444544 w 149"/>
                  <a:gd name="T17" fmla="*/ 45358230 h 53"/>
                  <a:gd name="T18" fmla="*/ 375444544 w 149"/>
                  <a:gd name="T19" fmla="*/ 45358230 h 53"/>
                  <a:gd name="T20" fmla="*/ 345207463 w 149"/>
                  <a:gd name="T21" fmla="*/ 75597050 h 53"/>
                  <a:gd name="T22" fmla="*/ 269614762 w 149"/>
                  <a:gd name="T23" fmla="*/ 118434584 h 53"/>
                  <a:gd name="T24" fmla="*/ 209140601 w 149"/>
                  <a:gd name="T25" fmla="*/ 133553994 h 53"/>
                  <a:gd name="T26" fmla="*/ 151185403 w 149"/>
                  <a:gd name="T27" fmla="*/ 133553994 h 53"/>
                  <a:gd name="T28" fmla="*/ 75592701 w 149"/>
                  <a:gd name="T29" fmla="*/ 133553994 h 53"/>
                  <a:gd name="T30" fmla="*/ 0 w 149"/>
                  <a:gd name="T31" fmla="*/ 90716459 h 53"/>
                  <a:gd name="T32" fmla="*/ 0 w 149"/>
                  <a:gd name="T33" fmla="*/ 90716459 h 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9" h="53">
                    <a:moveTo>
                      <a:pt x="0" y="36"/>
                    </a:moveTo>
                    <a:lnTo>
                      <a:pt x="0" y="36"/>
                    </a:lnTo>
                    <a:lnTo>
                      <a:pt x="6" y="24"/>
                    </a:lnTo>
                    <a:lnTo>
                      <a:pt x="18" y="18"/>
                    </a:lnTo>
                    <a:lnTo>
                      <a:pt x="30" y="6"/>
                    </a:lnTo>
                    <a:lnTo>
                      <a:pt x="54" y="0"/>
                    </a:lnTo>
                    <a:lnTo>
                      <a:pt x="77" y="0"/>
                    </a:lnTo>
                    <a:lnTo>
                      <a:pt x="113" y="6"/>
                    </a:lnTo>
                    <a:lnTo>
                      <a:pt x="149" y="18"/>
                    </a:lnTo>
                    <a:lnTo>
                      <a:pt x="137" y="30"/>
                    </a:lnTo>
                    <a:lnTo>
                      <a:pt x="107" y="47"/>
                    </a:lnTo>
                    <a:lnTo>
                      <a:pt x="83" y="53"/>
                    </a:lnTo>
                    <a:lnTo>
                      <a:pt x="60" y="53"/>
                    </a:lnTo>
                    <a:lnTo>
                      <a:pt x="30" y="53"/>
                    </a:lnTo>
                    <a:lnTo>
                      <a:pt x="0" y="3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8" name="Freeform 66"/>
              <p:cNvSpPr>
                <a:spLocks/>
              </p:cNvSpPr>
              <p:nvPr/>
            </p:nvSpPr>
            <p:spPr bwMode="auto">
              <a:xfrm>
                <a:off x="6183977" y="3738789"/>
                <a:ext cx="324441" cy="207055"/>
              </a:xfrm>
              <a:custGeom>
                <a:avLst/>
                <a:gdLst>
                  <a:gd name="T0" fmla="*/ 0 w 203"/>
                  <a:gd name="T1" fmla="*/ 0 h 131"/>
                  <a:gd name="T2" fmla="*/ 0 w 203"/>
                  <a:gd name="T3" fmla="*/ 0 h 131"/>
                  <a:gd name="T4" fmla="*/ 60474084 w 203"/>
                  <a:gd name="T5" fmla="*/ 0 h 131"/>
                  <a:gd name="T6" fmla="*/ 136066690 w 203"/>
                  <a:gd name="T7" fmla="*/ 0 h 131"/>
                  <a:gd name="T8" fmla="*/ 211659295 w 203"/>
                  <a:gd name="T9" fmla="*/ 0 h 131"/>
                  <a:gd name="T10" fmla="*/ 299851461 w 203"/>
                  <a:gd name="T11" fmla="*/ 30239039 h 131"/>
                  <a:gd name="T12" fmla="*/ 375444067 w 203"/>
                  <a:gd name="T13" fmla="*/ 90717118 h 131"/>
                  <a:gd name="T14" fmla="*/ 420799630 w 203"/>
                  <a:gd name="T15" fmla="*/ 136075677 h 131"/>
                  <a:gd name="T16" fmla="*/ 451036672 w 203"/>
                  <a:gd name="T17" fmla="*/ 181434236 h 131"/>
                  <a:gd name="T18" fmla="*/ 481273714 w 203"/>
                  <a:gd name="T19" fmla="*/ 254511121 h 131"/>
                  <a:gd name="T20" fmla="*/ 511510756 w 203"/>
                  <a:gd name="T21" fmla="*/ 314989199 h 131"/>
                  <a:gd name="T22" fmla="*/ 511510756 w 203"/>
                  <a:gd name="T23" fmla="*/ 314989199 h 131"/>
                  <a:gd name="T24" fmla="*/ 451036672 w 203"/>
                  <a:gd name="T25" fmla="*/ 330108719 h 131"/>
                  <a:gd name="T26" fmla="*/ 390562588 w 203"/>
                  <a:gd name="T27" fmla="*/ 314989199 h 131"/>
                  <a:gd name="T28" fmla="*/ 299851461 w 203"/>
                  <a:gd name="T29" fmla="*/ 299869680 h 131"/>
                  <a:gd name="T30" fmla="*/ 226777816 w 203"/>
                  <a:gd name="T31" fmla="*/ 269630640 h 131"/>
                  <a:gd name="T32" fmla="*/ 136066690 w 203"/>
                  <a:gd name="T33" fmla="*/ 211673275 h 131"/>
                  <a:gd name="T34" fmla="*/ 60474084 w 203"/>
                  <a:gd name="T35" fmla="*/ 120956157 h 131"/>
                  <a:gd name="T36" fmla="*/ 0 w 203"/>
                  <a:gd name="T37" fmla="*/ 0 h 131"/>
                  <a:gd name="T38" fmla="*/ 0 w 203"/>
                  <a:gd name="T39" fmla="*/ 0 h 13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3" h="131">
                    <a:moveTo>
                      <a:pt x="0" y="0"/>
                    </a:moveTo>
                    <a:lnTo>
                      <a:pt x="0" y="0"/>
                    </a:lnTo>
                    <a:lnTo>
                      <a:pt x="24" y="0"/>
                    </a:lnTo>
                    <a:lnTo>
                      <a:pt x="54" y="0"/>
                    </a:lnTo>
                    <a:lnTo>
                      <a:pt x="84" y="0"/>
                    </a:lnTo>
                    <a:lnTo>
                      <a:pt x="119" y="12"/>
                    </a:lnTo>
                    <a:lnTo>
                      <a:pt x="149" y="36"/>
                    </a:lnTo>
                    <a:lnTo>
                      <a:pt x="167" y="54"/>
                    </a:lnTo>
                    <a:lnTo>
                      <a:pt x="179" y="72"/>
                    </a:lnTo>
                    <a:lnTo>
                      <a:pt x="191" y="101"/>
                    </a:lnTo>
                    <a:lnTo>
                      <a:pt x="203" y="125"/>
                    </a:lnTo>
                    <a:lnTo>
                      <a:pt x="179" y="131"/>
                    </a:lnTo>
                    <a:lnTo>
                      <a:pt x="155" y="125"/>
                    </a:lnTo>
                    <a:lnTo>
                      <a:pt x="119" y="119"/>
                    </a:lnTo>
                    <a:lnTo>
                      <a:pt x="90" y="107"/>
                    </a:lnTo>
                    <a:lnTo>
                      <a:pt x="54" y="84"/>
                    </a:lnTo>
                    <a:lnTo>
                      <a:pt x="24" y="48"/>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49" name="Freeform 67"/>
              <p:cNvSpPr>
                <a:spLocks/>
              </p:cNvSpPr>
              <p:nvPr/>
            </p:nvSpPr>
            <p:spPr bwMode="auto">
              <a:xfrm>
                <a:off x="3519466" y="2538865"/>
                <a:ext cx="406192" cy="236992"/>
              </a:xfrm>
              <a:custGeom>
                <a:avLst/>
                <a:gdLst>
                  <a:gd name="T0" fmla="*/ 645056813 w 256"/>
                  <a:gd name="T1" fmla="*/ 30238998 h 149"/>
                  <a:gd name="T2" fmla="*/ 645056813 w 256"/>
                  <a:gd name="T3" fmla="*/ 30238998 h 149"/>
                  <a:gd name="T4" fmla="*/ 556866245 w 256"/>
                  <a:gd name="T5" fmla="*/ 15119499 h 149"/>
                  <a:gd name="T6" fmla="*/ 466155131 w 256"/>
                  <a:gd name="T7" fmla="*/ 0 h 149"/>
                  <a:gd name="T8" fmla="*/ 360325497 w 256"/>
                  <a:gd name="T9" fmla="*/ 15119499 h 149"/>
                  <a:gd name="T10" fmla="*/ 257014824 w 256"/>
                  <a:gd name="T11" fmla="*/ 45358497 h 149"/>
                  <a:gd name="T12" fmla="*/ 196540748 w 256"/>
                  <a:gd name="T13" fmla="*/ 75597496 h 149"/>
                  <a:gd name="T14" fmla="*/ 151185190 w 256"/>
                  <a:gd name="T15" fmla="*/ 105836494 h 149"/>
                  <a:gd name="T16" fmla="*/ 105829633 w 256"/>
                  <a:gd name="T17" fmla="*/ 151194992 h 149"/>
                  <a:gd name="T18" fmla="*/ 60474076 w 256"/>
                  <a:gd name="T19" fmla="*/ 209152278 h 149"/>
                  <a:gd name="T20" fmla="*/ 30237038 w 256"/>
                  <a:gd name="T21" fmla="*/ 269630275 h 149"/>
                  <a:gd name="T22" fmla="*/ 0 w 256"/>
                  <a:gd name="T23" fmla="*/ 345227771 h 149"/>
                  <a:gd name="T24" fmla="*/ 0 w 256"/>
                  <a:gd name="T25" fmla="*/ 345227771 h 149"/>
                  <a:gd name="T26" fmla="*/ 60474076 w 256"/>
                  <a:gd name="T27" fmla="*/ 360347270 h 149"/>
                  <a:gd name="T28" fmla="*/ 120948152 w 256"/>
                  <a:gd name="T29" fmla="*/ 375466769 h 149"/>
                  <a:gd name="T30" fmla="*/ 196540748 w 256"/>
                  <a:gd name="T31" fmla="*/ 375466769 h 149"/>
                  <a:gd name="T32" fmla="*/ 299851421 w 256"/>
                  <a:gd name="T33" fmla="*/ 345227771 h 149"/>
                  <a:gd name="T34" fmla="*/ 405681055 w 256"/>
                  <a:gd name="T35" fmla="*/ 284749774 h 149"/>
                  <a:gd name="T36" fmla="*/ 526629207 w 256"/>
                  <a:gd name="T37" fmla="*/ 178913280 h 149"/>
                  <a:gd name="T38" fmla="*/ 645056813 w 256"/>
                  <a:gd name="T39" fmla="*/ 30238998 h 149"/>
                  <a:gd name="T40" fmla="*/ 645056813 w 256"/>
                  <a:gd name="T41" fmla="*/ 30238998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56" h="149">
                    <a:moveTo>
                      <a:pt x="256" y="12"/>
                    </a:moveTo>
                    <a:lnTo>
                      <a:pt x="256" y="12"/>
                    </a:lnTo>
                    <a:lnTo>
                      <a:pt x="221" y="6"/>
                    </a:lnTo>
                    <a:lnTo>
                      <a:pt x="185" y="0"/>
                    </a:lnTo>
                    <a:lnTo>
                      <a:pt x="143" y="6"/>
                    </a:lnTo>
                    <a:lnTo>
                      <a:pt x="102" y="18"/>
                    </a:lnTo>
                    <a:lnTo>
                      <a:pt x="78" y="30"/>
                    </a:lnTo>
                    <a:lnTo>
                      <a:pt x="60" y="42"/>
                    </a:lnTo>
                    <a:lnTo>
                      <a:pt x="42" y="60"/>
                    </a:lnTo>
                    <a:lnTo>
                      <a:pt x="24" y="83"/>
                    </a:lnTo>
                    <a:lnTo>
                      <a:pt x="12" y="107"/>
                    </a:lnTo>
                    <a:lnTo>
                      <a:pt x="0" y="137"/>
                    </a:lnTo>
                    <a:lnTo>
                      <a:pt x="24" y="143"/>
                    </a:lnTo>
                    <a:lnTo>
                      <a:pt x="48" y="149"/>
                    </a:lnTo>
                    <a:lnTo>
                      <a:pt x="78" y="149"/>
                    </a:lnTo>
                    <a:lnTo>
                      <a:pt x="119" y="137"/>
                    </a:lnTo>
                    <a:lnTo>
                      <a:pt x="161" y="113"/>
                    </a:lnTo>
                    <a:lnTo>
                      <a:pt x="209" y="71"/>
                    </a:lnTo>
                    <a:lnTo>
                      <a:pt x="256" y="1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0" name="Freeform 68"/>
              <p:cNvSpPr>
                <a:spLocks/>
              </p:cNvSpPr>
              <p:nvPr/>
            </p:nvSpPr>
            <p:spPr bwMode="auto">
              <a:xfrm>
                <a:off x="3662527" y="2793319"/>
                <a:ext cx="237584" cy="112260"/>
              </a:xfrm>
              <a:custGeom>
                <a:avLst/>
                <a:gdLst>
                  <a:gd name="T0" fmla="*/ 0 w 149"/>
                  <a:gd name="T1" fmla="*/ 30239058 h 71"/>
                  <a:gd name="T2" fmla="*/ 0 w 149"/>
                  <a:gd name="T3" fmla="*/ 30239058 h 71"/>
                  <a:gd name="T4" fmla="*/ 30237081 w 149"/>
                  <a:gd name="T5" fmla="*/ 15119529 h 71"/>
                  <a:gd name="T6" fmla="*/ 73073738 w 149"/>
                  <a:gd name="T7" fmla="*/ 15119529 h 71"/>
                  <a:gd name="T8" fmla="*/ 118429359 w 149"/>
                  <a:gd name="T9" fmla="*/ 0 h 71"/>
                  <a:gd name="T10" fmla="*/ 163784980 w 149"/>
                  <a:gd name="T11" fmla="*/ 15119529 h 71"/>
                  <a:gd name="T12" fmla="*/ 239377681 w 149"/>
                  <a:gd name="T13" fmla="*/ 45358587 h 71"/>
                  <a:gd name="T14" fmla="*/ 299851842 w 149"/>
                  <a:gd name="T15" fmla="*/ 90717173 h 71"/>
                  <a:gd name="T16" fmla="*/ 375444544 w 149"/>
                  <a:gd name="T17" fmla="*/ 163794102 h 71"/>
                  <a:gd name="T18" fmla="*/ 375444544 w 149"/>
                  <a:gd name="T19" fmla="*/ 163794102 h 71"/>
                  <a:gd name="T20" fmla="*/ 330088923 w 149"/>
                  <a:gd name="T21" fmla="*/ 178913631 h 71"/>
                  <a:gd name="T22" fmla="*/ 239377681 w 149"/>
                  <a:gd name="T23" fmla="*/ 178913631 h 71"/>
                  <a:gd name="T24" fmla="*/ 178903520 w 149"/>
                  <a:gd name="T25" fmla="*/ 163794102 h 71"/>
                  <a:gd name="T26" fmla="*/ 118429359 w 149"/>
                  <a:gd name="T27" fmla="*/ 148674574 h 71"/>
                  <a:gd name="T28" fmla="*/ 57955198 w 149"/>
                  <a:gd name="T29" fmla="*/ 103315987 h 71"/>
                  <a:gd name="T30" fmla="*/ 0 w 149"/>
                  <a:gd name="T31" fmla="*/ 30239058 h 71"/>
                  <a:gd name="T32" fmla="*/ 0 w 149"/>
                  <a:gd name="T33" fmla="*/ 30239058 h 7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9" h="71">
                    <a:moveTo>
                      <a:pt x="0" y="12"/>
                    </a:moveTo>
                    <a:lnTo>
                      <a:pt x="0" y="12"/>
                    </a:lnTo>
                    <a:lnTo>
                      <a:pt x="12" y="6"/>
                    </a:lnTo>
                    <a:lnTo>
                      <a:pt x="29" y="6"/>
                    </a:lnTo>
                    <a:lnTo>
                      <a:pt x="47" y="0"/>
                    </a:lnTo>
                    <a:lnTo>
                      <a:pt x="65" y="6"/>
                    </a:lnTo>
                    <a:lnTo>
                      <a:pt x="95" y="18"/>
                    </a:lnTo>
                    <a:lnTo>
                      <a:pt x="119" y="36"/>
                    </a:lnTo>
                    <a:lnTo>
                      <a:pt x="149" y="65"/>
                    </a:lnTo>
                    <a:lnTo>
                      <a:pt x="131" y="71"/>
                    </a:lnTo>
                    <a:lnTo>
                      <a:pt x="95" y="71"/>
                    </a:lnTo>
                    <a:lnTo>
                      <a:pt x="71" y="65"/>
                    </a:lnTo>
                    <a:lnTo>
                      <a:pt x="47" y="59"/>
                    </a:lnTo>
                    <a:lnTo>
                      <a:pt x="23" y="41"/>
                    </a:lnTo>
                    <a:lnTo>
                      <a:pt x="0" y="1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1" name="Freeform 69"/>
              <p:cNvSpPr>
                <a:spLocks/>
              </p:cNvSpPr>
              <p:nvPr/>
            </p:nvSpPr>
            <p:spPr bwMode="auto">
              <a:xfrm>
                <a:off x="3407061" y="2755900"/>
                <a:ext cx="217147" cy="329293"/>
              </a:xfrm>
              <a:custGeom>
                <a:avLst/>
                <a:gdLst>
                  <a:gd name="T0" fmla="*/ 0 w 137"/>
                  <a:gd name="T1" fmla="*/ 0 h 208"/>
                  <a:gd name="T2" fmla="*/ 0 w 137"/>
                  <a:gd name="T3" fmla="*/ 0 h 208"/>
                  <a:gd name="T4" fmla="*/ 60474155 w 137"/>
                  <a:gd name="T5" fmla="*/ 15119518 h 208"/>
                  <a:gd name="T6" fmla="*/ 120948311 w 137"/>
                  <a:gd name="T7" fmla="*/ 45358554 h 208"/>
                  <a:gd name="T8" fmla="*/ 194022042 w 137"/>
                  <a:gd name="T9" fmla="*/ 90717107 h 208"/>
                  <a:gd name="T10" fmla="*/ 254496198 w 137"/>
                  <a:gd name="T11" fmla="*/ 163795571 h 208"/>
                  <a:gd name="T12" fmla="*/ 314970353 w 137"/>
                  <a:gd name="T13" fmla="*/ 254512678 h 208"/>
                  <a:gd name="T14" fmla="*/ 330088892 w 137"/>
                  <a:gd name="T15" fmla="*/ 314990750 h 208"/>
                  <a:gd name="T16" fmla="*/ 345207431 w 137"/>
                  <a:gd name="T17" fmla="*/ 375468822 h 208"/>
                  <a:gd name="T18" fmla="*/ 345207431 w 137"/>
                  <a:gd name="T19" fmla="*/ 435946893 h 208"/>
                  <a:gd name="T20" fmla="*/ 330088892 w 137"/>
                  <a:gd name="T21" fmla="*/ 524143288 h 208"/>
                  <a:gd name="T22" fmla="*/ 330088892 w 137"/>
                  <a:gd name="T23" fmla="*/ 524143288 h 208"/>
                  <a:gd name="T24" fmla="*/ 269614737 w 137"/>
                  <a:gd name="T25" fmla="*/ 493904252 h 208"/>
                  <a:gd name="T26" fmla="*/ 209140581 w 137"/>
                  <a:gd name="T27" fmla="*/ 466185929 h 208"/>
                  <a:gd name="T28" fmla="*/ 148666426 w 137"/>
                  <a:gd name="T29" fmla="*/ 405707858 h 208"/>
                  <a:gd name="T30" fmla="*/ 90711233 w 137"/>
                  <a:gd name="T31" fmla="*/ 330110268 h 208"/>
                  <a:gd name="T32" fmla="*/ 30237078 w 137"/>
                  <a:gd name="T33" fmla="*/ 239393161 h 208"/>
                  <a:gd name="T34" fmla="*/ 0 w 137"/>
                  <a:gd name="T35" fmla="*/ 136075661 h 208"/>
                  <a:gd name="T36" fmla="*/ 0 w 137"/>
                  <a:gd name="T37" fmla="*/ 0 h 208"/>
                  <a:gd name="T38" fmla="*/ 0 w 137"/>
                  <a:gd name="T39" fmla="*/ 0 h 2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37" h="208">
                    <a:moveTo>
                      <a:pt x="0" y="0"/>
                    </a:moveTo>
                    <a:lnTo>
                      <a:pt x="0" y="0"/>
                    </a:lnTo>
                    <a:lnTo>
                      <a:pt x="24" y="6"/>
                    </a:lnTo>
                    <a:lnTo>
                      <a:pt x="48" y="18"/>
                    </a:lnTo>
                    <a:lnTo>
                      <a:pt x="77" y="36"/>
                    </a:lnTo>
                    <a:lnTo>
                      <a:pt x="101" y="65"/>
                    </a:lnTo>
                    <a:lnTo>
                      <a:pt x="125" y="101"/>
                    </a:lnTo>
                    <a:lnTo>
                      <a:pt x="131" y="125"/>
                    </a:lnTo>
                    <a:lnTo>
                      <a:pt x="137" y="149"/>
                    </a:lnTo>
                    <a:lnTo>
                      <a:pt x="137" y="173"/>
                    </a:lnTo>
                    <a:lnTo>
                      <a:pt x="131" y="208"/>
                    </a:lnTo>
                    <a:lnTo>
                      <a:pt x="107" y="196"/>
                    </a:lnTo>
                    <a:lnTo>
                      <a:pt x="83" y="185"/>
                    </a:lnTo>
                    <a:lnTo>
                      <a:pt x="59" y="161"/>
                    </a:lnTo>
                    <a:lnTo>
                      <a:pt x="36" y="131"/>
                    </a:lnTo>
                    <a:lnTo>
                      <a:pt x="12" y="95"/>
                    </a:lnTo>
                    <a:lnTo>
                      <a:pt x="0" y="54"/>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2" name="Freeform 70"/>
              <p:cNvSpPr>
                <a:spLocks/>
              </p:cNvSpPr>
              <p:nvPr/>
            </p:nvSpPr>
            <p:spPr bwMode="auto">
              <a:xfrm>
                <a:off x="4124921" y="2010001"/>
                <a:ext cx="360206" cy="254454"/>
              </a:xfrm>
              <a:custGeom>
                <a:avLst/>
                <a:gdLst>
                  <a:gd name="T0" fmla="*/ 571984981 w 227"/>
                  <a:gd name="T1" fmla="*/ 0 h 160"/>
                  <a:gd name="T2" fmla="*/ 571984981 w 227"/>
                  <a:gd name="T3" fmla="*/ 0 h 160"/>
                  <a:gd name="T4" fmla="*/ 496392357 w 227"/>
                  <a:gd name="T5" fmla="*/ 0 h 160"/>
                  <a:gd name="T6" fmla="*/ 405681209 w 227"/>
                  <a:gd name="T7" fmla="*/ 15119509 h 160"/>
                  <a:gd name="T8" fmla="*/ 299851535 w 227"/>
                  <a:gd name="T9" fmla="*/ 27719893 h 160"/>
                  <a:gd name="T10" fmla="*/ 211659347 w 227"/>
                  <a:gd name="T11" fmla="*/ 73078419 h 160"/>
                  <a:gd name="T12" fmla="*/ 120948198 w 227"/>
                  <a:gd name="T13" fmla="*/ 148675963 h 160"/>
                  <a:gd name="T14" fmla="*/ 75592624 w 227"/>
                  <a:gd name="T15" fmla="*/ 194034489 h 160"/>
                  <a:gd name="T16" fmla="*/ 45355574 w 227"/>
                  <a:gd name="T17" fmla="*/ 254512524 h 160"/>
                  <a:gd name="T18" fmla="*/ 15118525 w 227"/>
                  <a:gd name="T19" fmla="*/ 330110068 h 160"/>
                  <a:gd name="T20" fmla="*/ 0 w 227"/>
                  <a:gd name="T21" fmla="*/ 403186900 h 160"/>
                  <a:gd name="T22" fmla="*/ 0 w 227"/>
                  <a:gd name="T23" fmla="*/ 403186900 h 160"/>
                  <a:gd name="T24" fmla="*/ 60474099 w 227"/>
                  <a:gd name="T25" fmla="*/ 403186900 h 160"/>
                  <a:gd name="T26" fmla="*/ 120948198 w 227"/>
                  <a:gd name="T27" fmla="*/ 403186900 h 160"/>
                  <a:gd name="T28" fmla="*/ 196540822 w 227"/>
                  <a:gd name="T29" fmla="*/ 388067391 h 160"/>
                  <a:gd name="T30" fmla="*/ 287251971 w 227"/>
                  <a:gd name="T31" fmla="*/ 357828374 h 160"/>
                  <a:gd name="T32" fmla="*/ 375444159 w 227"/>
                  <a:gd name="T33" fmla="*/ 284751542 h 160"/>
                  <a:gd name="T34" fmla="*/ 481273832 w 227"/>
                  <a:gd name="T35" fmla="*/ 163795472 h 160"/>
                  <a:gd name="T36" fmla="*/ 571984981 w 227"/>
                  <a:gd name="T37" fmla="*/ 0 h 160"/>
                  <a:gd name="T38" fmla="*/ 571984981 w 227"/>
                  <a:gd name="T39" fmla="*/ 0 h 16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27" h="160">
                    <a:moveTo>
                      <a:pt x="227" y="0"/>
                    </a:moveTo>
                    <a:lnTo>
                      <a:pt x="227" y="0"/>
                    </a:lnTo>
                    <a:lnTo>
                      <a:pt x="197" y="0"/>
                    </a:lnTo>
                    <a:lnTo>
                      <a:pt x="161" y="6"/>
                    </a:lnTo>
                    <a:lnTo>
                      <a:pt x="119" y="11"/>
                    </a:lnTo>
                    <a:lnTo>
                      <a:pt x="84" y="29"/>
                    </a:lnTo>
                    <a:lnTo>
                      <a:pt x="48" y="59"/>
                    </a:lnTo>
                    <a:lnTo>
                      <a:pt x="30" y="77"/>
                    </a:lnTo>
                    <a:lnTo>
                      <a:pt x="18" y="101"/>
                    </a:lnTo>
                    <a:lnTo>
                      <a:pt x="6" y="131"/>
                    </a:lnTo>
                    <a:lnTo>
                      <a:pt x="0" y="160"/>
                    </a:lnTo>
                    <a:lnTo>
                      <a:pt x="24" y="160"/>
                    </a:lnTo>
                    <a:lnTo>
                      <a:pt x="48" y="160"/>
                    </a:lnTo>
                    <a:lnTo>
                      <a:pt x="78" y="154"/>
                    </a:lnTo>
                    <a:lnTo>
                      <a:pt x="114" y="142"/>
                    </a:lnTo>
                    <a:lnTo>
                      <a:pt x="149" y="113"/>
                    </a:lnTo>
                    <a:lnTo>
                      <a:pt x="191" y="65"/>
                    </a:lnTo>
                    <a:lnTo>
                      <a:pt x="227"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3" name="Freeform 71"/>
              <p:cNvSpPr>
                <a:spLocks/>
              </p:cNvSpPr>
              <p:nvPr/>
            </p:nvSpPr>
            <p:spPr bwMode="auto">
              <a:xfrm>
                <a:off x="4275645" y="2274433"/>
                <a:ext cx="227365" cy="94796"/>
              </a:xfrm>
              <a:custGeom>
                <a:avLst/>
                <a:gdLst>
                  <a:gd name="T0" fmla="*/ 0 w 143"/>
                  <a:gd name="T1" fmla="*/ 45358526 h 60"/>
                  <a:gd name="T2" fmla="*/ 0 w 143"/>
                  <a:gd name="T3" fmla="*/ 45358526 h 60"/>
                  <a:gd name="T4" fmla="*/ 15118506 w 143"/>
                  <a:gd name="T5" fmla="*/ 15119509 h 60"/>
                  <a:gd name="T6" fmla="*/ 57955068 w 143"/>
                  <a:gd name="T7" fmla="*/ 0 h 60"/>
                  <a:gd name="T8" fmla="*/ 103310587 w 143"/>
                  <a:gd name="T9" fmla="*/ 0 h 60"/>
                  <a:gd name="T10" fmla="*/ 148666106 w 143"/>
                  <a:gd name="T11" fmla="*/ 0 h 60"/>
                  <a:gd name="T12" fmla="*/ 209140131 w 143"/>
                  <a:gd name="T13" fmla="*/ 15119509 h 60"/>
                  <a:gd name="T14" fmla="*/ 284732662 w 143"/>
                  <a:gd name="T15" fmla="*/ 45358526 h 60"/>
                  <a:gd name="T16" fmla="*/ 360325194 w 143"/>
                  <a:gd name="T17" fmla="*/ 120956070 h 60"/>
                  <a:gd name="T18" fmla="*/ 360325194 w 143"/>
                  <a:gd name="T19" fmla="*/ 120956070 h 60"/>
                  <a:gd name="T20" fmla="*/ 330088181 w 143"/>
                  <a:gd name="T21" fmla="*/ 136075579 h 60"/>
                  <a:gd name="T22" fmla="*/ 239377143 w 143"/>
                  <a:gd name="T23" fmla="*/ 151195088 h 60"/>
                  <a:gd name="T24" fmla="*/ 178903118 w 143"/>
                  <a:gd name="T25" fmla="*/ 151195088 h 60"/>
                  <a:gd name="T26" fmla="*/ 118429093 w 143"/>
                  <a:gd name="T27" fmla="*/ 136075579 h 60"/>
                  <a:gd name="T28" fmla="*/ 57955068 w 143"/>
                  <a:gd name="T29" fmla="*/ 90717053 h 60"/>
                  <a:gd name="T30" fmla="*/ 0 w 143"/>
                  <a:gd name="T31" fmla="*/ 45358526 h 60"/>
                  <a:gd name="T32" fmla="*/ 0 w 143"/>
                  <a:gd name="T33" fmla="*/ 45358526 h 6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3" h="60">
                    <a:moveTo>
                      <a:pt x="0" y="18"/>
                    </a:moveTo>
                    <a:lnTo>
                      <a:pt x="0" y="18"/>
                    </a:lnTo>
                    <a:lnTo>
                      <a:pt x="6" y="6"/>
                    </a:lnTo>
                    <a:lnTo>
                      <a:pt x="23" y="0"/>
                    </a:lnTo>
                    <a:lnTo>
                      <a:pt x="41" y="0"/>
                    </a:lnTo>
                    <a:lnTo>
                      <a:pt x="59" y="0"/>
                    </a:lnTo>
                    <a:lnTo>
                      <a:pt x="83" y="6"/>
                    </a:lnTo>
                    <a:lnTo>
                      <a:pt x="113" y="18"/>
                    </a:lnTo>
                    <a:lnTo>
                      <a:pt x="143" y="48"/>
                    </a:lnTo>
                    <a:lnTo>
                      <a:pt x="131" y="54"/>
                    </a:lnTo>
                    <a:lnTo>
                      <a:pt x="95" y="60"/>
                    </a:lnTo>
                    <a:lnTo>
                      <a:pt x="71" y="60"/>
                    </a:lnTo>
                    <a:lnTo>
                      <a:pt x="47" y="54"/>
                    </a:lnTo>
                    <a:lnTo>
                      <a:pt x="23" y="36"/>
                    </a:lnTo>
                    <a:lnTo>
                      <a:pt x="0" y="18"/>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4" name="Freeform 72"/>
              <p:cNvSpPr>
                <a:spLocks/>
              </p:cNvSpPr>
              <p:nvPr/>
            </p:nvSpPr>
            <p:spPr bwMode="auto">
              <a:xfrm>
                <a:off x="4020179" y="2274433"/>
                <a:ext cx="247803" cy="281895"/>
              </a:xfrm>
              <a:custGeom>
                <a:avLst/>
                <a:gdLst>
                  <a:gd name="T0" fmla="*/ 0 w 155"/>
                  <a:gd name="T1" fmla="*/ 0 h 179"/>
                  <a:gd name="T2" fmla="*/ 0 w 155"/>
                  <a:gd name="T3" fmla="*/ 0 h 179"/>
                  <a:gd name="T4" fmla="*/ 60474041 w 155"/>
                  <a:gd name="T5" fmla="*/ 15119527 h 179"/>
                  <a:gd name="T6" fmla="*/ 120948081 w 155"/>
                  <a:gd name="T7" fmla="*/ 30239055 h 179"/>
                  <a:gd name="T8" fmla="*/ 194021674 w 155"/>
                  <a:gd name="T9" fmla="*/ 60478109 h 179"/>
                  <a:gd name="T10" fmla="*/ 269614225 w 155"/>
                  <a:gd name="T11" fmla="*/ 120956219 h 179"/>
                  <a:gd name="T12" fmla="*/ 330088265 w 155"/>
                  <a:gd name="T13" fmla="*/ 196553856 h 179"/>
                  <a:gd name="T14" fmla="*/ 375443796 w 155"/>
                  <a:gd name="T15" fmla="*/ 314989360 h 179"/>
                  <a:gd name="T16" fmla="*/ 375443796 w 155"/>
                  <a:gd name="T17" fmla="*/ 375467469 h 179"/>
                  <a:gd name="T18" fmla="*/ 390562306 w 155"/>
                  <a:gd name="T19" fmla="*/ 451065106 h 179"/>
                  <a:gd name="T20" fmla="*/ 390562306 w 155"/>
                  <a:gd name="T21" fmla="*/ 451065106 h 179"/>
                  <a:gd name="T22" fmla="*/ 330088265 w 155"/>
                  <a:gd name="T23" fmla="*/ 435945579 h 179"/>
                  <a:gd name="T24" fmla="*/ 269614225 w 155"/>
                  <a:gd name="T25" fmla="*/ 405706524 h 179"/>
                  <a:gd name="T26" fmla="*/ 194021674 w 155"/>
                  <a:gd name="T27" fmla="*/ 375467469 h 179"/>
                  <a:gd name="T28" fmla="*/ 120948081 w 155"/>
                  <a:gd name="T29" fmla="*/ 314989360 h 179"/>
                  <a:gd name="T30" fmla="*/ 60474041 w 155"/>
                  <a:gd name="T31" fmla="*/ 241912438 h 179"/>
                  <a:gd name="T32" fmla="*/ 15118510 w 155"/>
                  <a:gd name="T33" fmla="*/ 136075746 h 179"/>
                  <a:gd name="T34" fmla="*/ 0 w 155"/>
                  <a:gd name="T35" fmla="*/ 0 h 179"/>
                  <a:gd name="T36" fmla="*/ 0 w 155"/>
                  <a:gd name="T37" fmla="*/ 0 h 17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55" h="179">
                    <a:moveTo>
                      <a:pt x="0" y="0"/>
                    </a:moveTo>
                    <a:lnTo>
                      <a:pt x="0" y="0"/>
                    </a:lnTo>
                    <a:lnTo>
                      <a:pt x="24" y="6"/>
                    </a:lnTo>
                    <a:lnTo>
                      <a:pt x="48" y="12"/>
                    </a:lnTo>
                    <a:lnTo>
                      <a:pt x="77" y="24"/>
                    </a:lnTo>
                    <a:lnTo>
                      <a:pt x="107" y="48"/>
                    </a:lnTo>
                    <a:lnTo>
                      <a:pt x="131" y="78"/>
                    </a:lnTo>
                    <a:lnTo>
                      <a:pt x="149" y="125"/>
                    </a:lnTo>
                    <a:lnTo>
                      <a:pt x="149" y="149"/>
                    </a:lnTo>
                    <a:lnTo>
                      <a:pt x="155" y="179"/>
                    </a:lnTo>
                    <a:lnTo>
                      <a:pt x="131" y="173"/>
                    </a:lnTo>
                    <a:lnTo>
                      <a:pt x="107" y="161"/>
                    </a:lnTo>
                    <a:lnTo>
                      <a:pt x="77" y="149"/>
                    </a:lnTo>
                    <a:lnTo>
                      <a:pt x="48" y="125"/>
                    </a:lnTo>
                    <a:lnTo>
                      <a:pt x="24" y="96"/>
                    </a:lnTo>
                    <a:lnTo>
                      <a:pt x="6" y="54"/>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5" name="Freeform 73"/>
              <p:cNvSpPr>
                <a:spLocks/>
              </p:cNvSpPr>
              <p:nvPr/>
            </p:nvSpPr>
            <p:spPr bwMode="auto">
              <a:xfrm>
                <a:off x="4692055" y="2501446"/>
                <a:ext cx="398527" cy="301851"/>
              </a:xfrm>
              <a:custGeom>
                <a:avLst/>
                <a:gdLst>
                  <a:gd name="T0" fmla="*/ 0 w 250"/>
                  <a:gd name="T1" fmla="*/ 0 h 191"/>
                  <a:gd name="T2" fmla="*/ 0 w 250"/>
                  <a:gd name="T3" fmla="*/ 0 h 191"/>
                  <a:gd name="T4" fmla="*/ 15118499 w 250"/>
                  <a:gd name="T5" fmla="*/ 90717097 h 191"/>
                  <a:gd name="T6" fmla="*/ 57955040 w 250"/>
                  <a:gd name="T7" fmla="*/ 181434195 h 191"/>
                  <a:gd name="T8" fmla="*/ 118429037 w 250"/>
                  <a:gd name="T9" fmla="*/ 284750095 h 191"/>
                  <a:gd name="T10" fmla="*/ 209140031 w 250"/>
                  <a:gd name="T11" fmla="*/ 375467193 h 191"/>
                  <a:gd name="T12" fmla="*/ 254495528 w 250"/>
                  <a:gd name="T13" fmla="*/ 405706225 h 191"/>
                  <a:gd name="T14" fmla="*/ 314969525 w 250"/>
                  <a:gd name="T15" fmla="*/ 451064774 h 191"/>
                  <a:gd name="T16" fmla="*/ 372922978 w 250"/>
                  <a:gd name="T17" fmla="*/ 466184290 h 191"/>
                  <a:gd name="T18" fmla="*/ 448515473 w 250"/>
                  <a:gd name="T19" fmla="*/ 481303806 h 191"/>
                  <a:gd name="T20" fmla="*/ 539226468 w 250"/>
                  <a:gd name="T21" fmla="*/ 481303806 h 191"/>
                  <a:gd name="T22" fmla="*/ 629937463 w 250"/>
                  <a:gd name="T23" fmla="*/ 466184290 h 191"/>
                  <a:gd name="T24" fmla="*/ 629937463 w 250"/>
                  <a:gd name="T25" fmla="*/ 466184290 h 191"/>
                  <a:gd name="T26" fmla="*/ 614818963 w 250"/>
                  <a:gd name="T27" fmla="*/ 405706225 h 191"/>
                  <a:gd name="T28" fmla="*/ 599700464 w 250"/>
                  <a:gd name="T29" fmla="*/ 345228160 h 191"/>
                  <a:gd name="T30" fmla="*/ 554344967 w 250"/>
                  <a:gd name="T31" fmla="*/ 269630579 h 191"/>
                  <a:gd name="T32" fmla="*/ 478752472 w 250"/>
                  <a:gd name="T33" fmla="*/ 181434195 h 191"/>
                  <a:gd name="T34" fmla="*/ 357804479 w 250"/>
                  <a:gd name="T35" fmla="*/ 105836614 h 191"/>
                  <a:gd name="T36" fmla="*/ 209140031 w 250"/>
                  <a:gd name="T37" fmla="*/ 45358549 h 191"/>
                  <a:gd name="T38" fmla="*/ 103310537 w 250"/>
                  <a:gd name="T39" fmla="*/ 15119516 h 191"/>
                  <a:gd name="T40" fmla="*/ 0 w 250"/>
                  <a:gd name="T41" fmla="*/ 0 h 191"/>
                  <a:gd name="T42" fmla="*/ 0 w 250"/>
                  <a:gd name="T43" fmla="*/ 0 h 19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50" h="191">
                    <a:moveTo>
                      <a:pt x="0" y="0"/>
                    </a:moveTo>
                    <a:lnTo>
                      <a:pt x="0" y="0"/>
                    </a:lnTo>
                    <a:lnTo>
                      <a:pt x="6" y="36"/>
                    </a:lnTo>
                    <a:lnTo>
                      <a:pt x="23" y="72"/>
                    </a:lnTo>
                    <a:lnTo>
                      <a:pt x="47" y="113"/>
                    </a:lnTo>
                    <a:lnTo>
                      <a:pt x="83" y="149"/>
                    </a:lnTo>
                    <a:lnTo>
                      <a:pt x="101" y="161"/>
                    </a:lnTo>
                    <a:lnTo>
                      <a:pt x="125" y="179"/>
                    </a:lnTo>
                    <a:lnTo>
                      <a:pt x="148" y="185"/>
                    </a:lnTo>
                    <a:lnTo>
                      <a:pt x="178" y="191"/>
                    </a:lnTo>
                    <a:lnTo>
                      <a:pt x="214" y="191"/>
                    </a:lnTo>
                    <a:lnTo>
                      <a:pt x="250" y="185"/>
                    </a:lnTo>
                    <a:lnTo>
                      <a:pt x="244" y="161"/>
                    </a:lnTo>
                    <a:lnTo>
                      <a:pt x="238" y="137"/>
                    </a:lnTo>
                    <a:lnTo>
                      <a:pt x="220" y="107"/>
                    </a:lnTo>
                    <a:lnTo>
                      <a:pt x="190" y="72"/>
                    </a:lnTo>
                    <a:lnTo>
                      <a:pt x="142" y="42"/>
                    </a:lnTo>
                    <a:lnTo>
                      <a:pt x="83" y="18"/>
                    </a:lnTo>
                    <a:lnTo>
                      <a:pt x="41" y="6"/>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6" name="Freeform 74"/>
              <p:cNvSpPr>
                <a:spLocks/>
              </p:cNvSpPr>
              <p:nvPr/>
            </p:nvSpPr>
            <p:spPr bwMode="auto">
              <a:xfrm>
                <a:off x="5003724" y="2359251"/>
                <a:ext cx="104740" cy="264432"/>
              </a:xfrm>
              <a:custGeom>
                <a:avLst/>
                <a:gdLst>
                  <a:gd name="T0" fmla="*/ 105829389 w 66"/>
                  <a:gd name="T1" fmla="*/ 420824819 h 167"/>
                  <a:gd name="T2" fmla="*/ 105829389 w 66"/>
                  <a:gd name="T3" fmla="*/ 420824819 h 167"/>
                  <a:gd name="T4" fmla="*/ 75592420 w 66"/>
                  <a:gd name="T5" fmla="*/ 405705336 h 167"/>
                  <a:gd name="T6" fmla="*/ 45355452 w 66"/>
                  <a:gd name="T7" fmla="*/ 375466370 h 167"/>
                  <a:gd name="T8" fmla="*/ 30236968 w 66"/>
                  <a:gd name="T9" fmla="*/ 330107920 h 167"/>
                  <a:gd name="T10" fmla="*/ 0 w 66"/>
                  <a:gd name="T11" fmla="*/ 269629988 h 167"/>
                  <a:gd name="T12" fmla="*/ 0 w 66"/>
                  <a:gd name="T13" fmla="*/ 194032573 h 167"/>
                  <a:gd name="T14" fmla="*/ 15118484 w 66"/>
                  <a:gd name="T15" fmla="*/ 105836382 h 167"/>
                  <a:gd name="T16" fmla="*/ 60473936 w 66"/>
                  <a:gd name="T17" fmla="*/ 0 h 167"/>
                  <a:gd name="T18" fmla="*/ 60473936 w 66"/>
                  <a:gd name="T19" fmla="*/ 0 h 167"/>
                  <a:gd name="T20" fmla="*/ 75592420 w 66"/>
                  <a:gd name="T21" fmla="*/ 30238966 h 167"/>
                  <a:gd name="T22" fmla="*/ 136066357 w 66"/>
                  <a:gd name="T23" fmla="*/ 120955865 h 167"/>
                  <a:gd name="T24" fmla="*/ 151184841 w 66"/>
                  <a:gd name="T25" fmla="*/ 178913089 h 167"/>
                  <a:gd name="T26" fmla="*/ 166303325 w 66"/>
                  <a:gd name="T27" fmla="*/ 254510505 h 167"/>
                  <a:gd name="T28" fmla="*/ 151184841 w 66"/>
                  <a:gd name="T29" fmla="*/ 330107920 h 167"/>
                  <a:gd name="T30" fmla="*/ 105829389 w 66"/>
                  <a:gd name="T31" fmla="*/ 420824819 h 167"/>
                  <a:gd name="T32" fmla="*/ 105829389 w 66"/>
                  <a:gd name="T33" fmla="*/ 420824819 h 1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6" h="167">
                    <a:moveTo>
                      <a:pt x="42" y="167"/>
                    </a:moveTo>
                    <a:lnTo>
                      <a:pt x="42" y="167"/>
                    </a:lnTo>
                    <a:lnTo>
                      <a:pt x="30" y="161"/>
                    </a:lnTo>
                    <a:lnTo>
                      <a:pt x="18" y="149"/>
                    </a:lnTo>
                    <a:lnTo>
                      <a:pt x="12" y="131"/>
                    </a:lnTo>
                    <a:lnTo>
                      <a:pt x="0" y="107"/>
                    </a:lnTo>
                    <a:lnTo>
                      <a:pt x="0" y="77"/>
                    </a:lnTo>
                    <a:lnTo>
                      <a:pt x="6" y="42"/>
                    </a:lnTo>
                    <a:lnTo>
                      <a:pt x="24" y="0"/>
                    </a:lnTo>
                    <a:lnTo>
                      <a:pt x="30" y="12"/>
                    </a:lnTo>
                    <a:lnTo>
                      <a:pt x="54" y="48"/>
                    </a:lnTo>
                    <a:lnTo>
                      <a:pt x="60" y="71"/>
                    </a:lnTo>
                    <a:lnTo>
                      <a:pt x="66" y="101"/>
                    </a:lnTo>
                    <a:lnTo>
                      <a:pt x="60" y="131"/>
                    </a:lnTo>
                    <a:lnTo>
                      <a:pt x="42" y="167"/>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7" name="Freeform 75"/>
              <p:cNvSpPr>
                <a:spLocks/>
              </p:cNvSpPr>
              <p:nvPr/>
            </p:nvSpPr>
            <p:spPr bwMode="auto">
              <a:xfrm>
                <a:off x="5126348" y="2538865"/>
                <a:ext cx="227364" cy="366713"/>
              </a:xfrm>
              <a:custGeom>
                <a:avLst/>
                <a:gdLst>
                  <a:gd name="T0" fmla="*/ 15118506 w 143"/>
                  <a:gd name="T1" fmla="*/ 584622275 h 232"/>
                  <a:gd name="T2" fmla="*/ 15118506 w 143"/>
                  <a:gd name="T3" fmla="*/ 584622275 h 232"/>
                  <a:gd name="T4" fmla="*/ 15118506 w 143"/>
                  <a:gd name="T5" fmla="*/ 509024567 h 232"/>
                  <a:gd name="T6" fmla="*/ 0 w 143"/>
                  <a:gd name="T7" fmla="*/ 435947576 h 232"/>
                  <a:gd name="T8" fmla="*/ 15118506 w 143"/>
                  <a:gd name="T9" fmla="*/ 345230327 h 232"/>
                  <a:gd name="T10" fmla="*/ 45355519 w 143"/>
                  <a:gd name="T11" fmla="*/ 254513077 h 232"/>
                  <a:gd name="T12" fmla="*/ 120948050 w 143"/>
                  <a:gd name="T13" fmla="*/ 151195416 h 232"/>
                  <a:gd name="T14" fmla="*/ 166303569 w 143"/>
                  <a:gd name="T15" fmla="*/ 105836791 h 232"/>
                  <a:gd name="T16" fmla="*/ 211659088 w 143"/>
                  <a:gd name="T17" fmla="*/ 75597708 h 232"/>
                  <a:gd name="T18" fmla="*/ 287251620 w 143"/>
                  <a:gd name="T19" fmla="*/ 30239083 h 232"/>
                  <a:gd name="T20" fmla="*/ 360325194 w 143"/>
                  <a:gd name="T21" fmla="*/ 0 h 232"/>
                  <a:gd name="T22" fmla="*/ 360325194 w 143"/>
                  <a:gd name="T23" fmla="*/ 0 h 232"/>
                  <a:gd name="T24" fmla="*/ 360325194 w 143"/>
                  <a:gd name="T25" fmla="*/ 75597708 h 232"/>
                  <a:gd name="T26" fmla="*/ 360325194 w 143"/>
                  <a:gd name="T27" fmla="*/ 151195416 h 232"/>
                  <a:gd name="T28" fmla="*/ 345206687 w 143"/>
                  <a:gd name="T29" fmla="*/ 239393536 h 232"/>
                  <a:gd name="T30" fmla="*/ 302370126 w 143"/>
                  <a:gd name="T31" fmla="*/ 330110785 h 232"/>
                  <a:gd name="T32" fmla="*/ 241896101 w 143"/>
                  <a:gd name="T33" fmla="*/ 435947576 h 232"/>
                  <a:gd name="T34" fmla="*/ 151185063 w 143"/>
                  <a:gd name="T35" fmla="*/ 509024567 h 232"/>
                  <a:gd name="T36" fmla="*/ 90711038 w 143"/>
                  <a:gd name="T37" fmla="*/ 554383192 h 232"/>
                  <a:gd name="T38" fmla="*/ 15118506 w 143"/>
                  <a:gd name="T39" fmla="*/ 584622275 h 232"/>
                  <a:gd name="T40" fmla="*/ 15118506 w 143"/>
                  <a:gd name="T41" fmla="*/ 584622275 h 2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3" h="232">
                    <a:moveTo>
                      <a:pt x="6" y="232"/>
                    </a:moveTo>
                    <a:lnTo>
                      <a:pt x="6" y="232"/>
                    </a:lnTo>
                    <a:lnTo>
                      <a:pt x="6" y="202"/>
                    </a:lnTo>
                    <a:lnTo>
                      <a:pt x="0" y="173"/>
                    </a:lnTo>
                    <a:lnTo>
                      <a:pt x="6" y="137"/>
                    </a:lnTo>
                    <a:lnTo>
                      <a:pt x="18" y="101"/>
                    </a:lnTo>
                    <a:lnTo>
                      <a:pt x="48" y="60"/>
                    </a:lnTo>
                    <a:lnTo>
                      <a:pt x="66" y="42"/>
                    </a:lnTo>
                    <a:lnTo>
                      <a:pt x="84" y="30"/>
                    </a:lnTo>
                    <a:lnTo>
                      <a:pt x="114" y="12"/>
                    </a:lnTo>
                    <a:lnTo>
                      <a:pt x="143" y="0"/>
                    </a:lnTo>
                    <a:lnTo>
                      <a:pt x="143" y="30"/>
                    </a:lnTo>
                    <a:lnTo>
                      <a:pt x="143" y="60"/>
                    </a:lnTo>
                    <a:lnTo>
                      <a:pt x="137" y="95"/>
                    </a:lnTo>
                    <a:lnTo>
                      <a:pt x="120" y="131"/>
                    </a:lnTo>
                    <a:lnTo>
                      <a:pt x="96" y="173"/>
                    </a:lnTo>
                    <a:lnTo>
                      <a:pt x="60" y="202"/>
                    </a:lnTo>
                    <a:lnTo>
                      <a:pt x="36" y="220"/>
                    </a:lnTo>
                    <a:lnTo>
                      <a:pt x="6" y="23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8" name="Freeform 76"/>
              <p:cNvSpPr>
                <a:spLocks/>
              </p:cNvSpPr>
              <p:nvPr/>
            </p:nvSpPr>
            <p:spPr bwMode="auto">
              <a:xfrm>
                <a:off x="5202987" y="1698171"/>
                <a:ext cx="196708" cy="501422"/>
              </a:xfrm>
              <a:custGeom>
                <a:avLst/>
                <a:gdLst>
                  <a:gd name="T0" fmla="*/ 239377633 w 125"/>
                  <a:gd name="T1" fmla="*/ 0 h 316"/>
                  <a:gd name="T2" fmla="*/ 239377633 w 125"/>
                  <a:gd name="T3" fmla="*/ 0 h 316"/>
                  <a:gd name="T4" fmla="*/ 166303909 w 125"/>
                  <a:gd name="T5" fmla="*/ 75597755 h 316"/>
                  <a:gd name="T6" fmla="*/ 105829760 w 125"/>
                  <a:gd name="T7" fmla="*/ 151195509 h 316"/>
                  <a:gd name="T8" fmla="*/ 45355612 w 125"/>
                  <a:gd name="T9" fmla="*/ 254513235 h 316"/>
                  <a:gd name="T10" fmla="*/ 0 w 125"/>
                  <a:gd name="T11" fmla="*/ 375469642 h 316"/>
                  <a:gd name="T12" fmla="*/ 0 w 125"/>
                  <a:gd name="T13" fmla="*/ 435947846 h 316"/>
                  <a:gd name="T14" fmla="*/ 0 w 125"/>
                  <a:gd name="T15" fmla="*/ 511545601 h 316"/>
                  <a:gd name="T16" fmla="*/ 0 w 125"/>
                  <a:gd name="T17" fmla="*/ 569503086 h 316"/>
                  <a:gd name="T18" fmla="*/ 30237074 w 125"/>
                  <a:gd name="T19" fmla="*/ 645100841 h 316"/>
                  <a:gd name="T20" fmla="*/ 60474149 w 125"/>
                  <a:gd name="T21" fmla="*/ 720698595 h 316"/>
                  <a:gd name="T22" fmla="*/ 120948298 w 125"/>
                  <a:gd name="T23" fmla="*/ 796296350 h 316"/>
                  <a:gd name="T24" fmla="*/ 120948298 w 125"/>
                  <a:gd name="T25" fmla="*/ 796296350 h 316"/>
                  <a:gd name="T26" fmla="*/ 166303909 w 125"/>
                  <a:gd name="T27" fmla="*/ 750937697 h 316"/>
                  <a:gd name="T28" fmla="*/ 224259095 w 125"/>
                  <a:gd name="T29" fmla="*/ 705579044 h 316"/>
                  <a:gd name="T30" fmla="*/ 269614707 w 125"/>
                  <a:gd name="T31" fmla="*/ 629981290 h 316"/>
                  <a:gd name="T32" fmla="*/ 299851781 w 125"/>
                  <a:gd name="T33" fmla="*/ 524144433 h 316"/>
                  <a:gd name="T34" fmla="*/ 314970319 w 125"/>
                  <a:gd name="T35" fmla="*/ 390589193 h 316"/>
                  <a:gd name="T36" fmla="*/ 314970319 w 125"/>
                  <a:gd name="T37" fmla="*/ 299871888 h 316"/>
                  <a:gd name="T38" fmla="*/ 299851781 w 125"/>
                  <a:gd name="T39" fmla="*/ 209154582 h 316"/>
                  <a:gd name="T40" fmla="*/ 269614707 w 125"/>
                  <a:gd name="T41" fmla="*/ 120956408 h 316"/>
                  <a:gd name="T42" fmla="*/ 239377633 w 125"/>
                  <a:gd name="T43" fmla="*/ 0 h 316"/>
                  <a:gd name="T44" fmla="*/ 239377633 w 125"/>
                  <a:gd name="T45" fmla="*/ 0 h 31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5" h="316">
                    <a:moveTo>
                      <a:pt x="95" y="0"/>
                    </a:moveTo>
                    <a:lnTo>
                      <a:pt x="95" y="0"/>
                    </a:lnTo>
                    <a:lnTo>
                      <a:pt x="66" y="30"/>
                    </a:lnTo>
                    <a:lnTo>
                      <a:pt x="42" y="60"/>
                    </a:lnTo>
                    <a:lnTo>
                      <a:pt x="18" y="101"/>
                    </a:lnTo>
                    <a:lnTo>
                      <a:pt x="0" y="149"/>
                    </a:lnTo>
                    <a:lnTo>
                      <a:pt x="0" y="173"/>
                    </a:lnTo>
                    <a:lnTo>
                      <a:pt x="0" y="203"/>
                    </a:lnTo>
                    <a:lnTo>
                      <a:pt x="0" y="226"/>
                    </a:lnTo>
                    <a:lnTo>
                      <a:pt x="12" y="256"/>
                    </a:lnTo>
                    <a:lnTo>
                      <a:pt x="24" y="286"/>
                    </a:lnTo>
                    <a:lnTo>
                      <a:pt x="48" y="316"/>
                    </a:lnTo>
                    <a:lnTo>
                      <a:pt x="66" y="298"/>
                    </a:lnTo>
                    <a:lnTo>
                      <a:pt x="89" y="280"/>
                    </a:lnTo>
                    <a:lnTo>
                      <a:pt x="107" y="250"/>
                    </a:lnTo>
                    <a:lnTo>
                      <a:pt x="119" y="208"/>
                    </a:lnTo>
                    <a:lnTo>
                      <a:pt x="125" y="155"/>
                    </a:lnTo>
                    <a:lnTo>
                      <a:pt x="125" y="119"/>
                    </a:lnTo>
                    <a:lnTo>
                      <a:pt x="119" y="83"/>
                    </a:lnTo>
                    <a:lnTo>
                      <a:pt x="107" y="48"/>
                    </a:lnTo>
                    <a:lnTo>
                      <a:pt x="95"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59" name="Freeform 77"/>
              <p:cNvSpPr>
                <a:spLocks/>
              </p:cNvSpPr>
              <p:nvPr/>
            </p:nvSpPr>
            <p:spPr bwMode="auto">
              <a:xfrm>
                <a:off x="5420133" y="1942646"/>
                <a:ext cx="227365" cy="159657"/>
              </a:xfrm>
              <a:custGeom>
                <a:avLst/>
                <a:gdLst>
                  <a:gd name="T0" fmla="*/ 0 w 143"/>
                  <a:gd name="T1" fmla="*/ 254510381 h 101"/>
                  <a:gd name="T2" fmla="*/ 0 w 143"/>
                  <a:gd name="T3" fmla="*/ 254510381 h 101"/>
                  <a:gd name="T4" fmla="*/ 15118506 w 143"/>
                  <a:gd name="T5" fmla="*/ 224271430 h 101"/>
                  <a:gd name="T6" fmla="*/ 30237013 w 143"/>
                  <a:gd name="T7" fmla="*/ 178913003 h 101"/>
                  <a:gd name="T8" fmla="*/ 45355519 w 143"/>
                  <a:gd name="T9" fmla="*/ 133554575 h 101"/>
                  <a:gd name="T10" fmla="*/ 90711038 w 143"/>
                  <a:gd name="T11" fmla="*/ 90716854 h 101"/>
                  <a:gd name="T12" fmla="*/ 151185063 w 143"/>
                  <a:gd name="T13" fmla="*/ 45358427 h 101"/>
                  <a:gd name="T14" fmla="*/ 239377143 w 143"/>
                  <a:gd name="T15" fmla="*/ 15119476 h 101"/>
                  <a:gd name="T16" fmla="*/ 360325194 w 143"/>
                  <a:gd name="T17" fmla="*/ 0 h 101"/>
                  <a:gd name="T18" fmla="*/ 360325194 w 143"/>
                  <a:gd name="T19" fmla="*/ 0 h 101"/>
                  <a:gd name="T20" fmla="*/ 345206687 w 143"/>
                  <a:gd name="T21" fmla="*/ 45358427 h 101"/>
                  <a:gd name="T22" fmla="*/ 284732662 w 143"/>
                  <a:gd name="T23" fmla="*/ 133554575 h 101"/>
                  <a:gd name="T24" fmla="*/ 239377143 w 143"/>
                  <a:gd name="T25" fmla="*/ 178913003 h 101"/>
                  <a:gd name="T26" fmla="*/ 178903118 w 143"/>
                  <a:gd name="T27" fmla="*/ 224271430 h 101"/>
                  <a:gd name="T28" fmla="*/ 105829544 w 143"/>
                  <a:gd name="T29" fmla="*/ 254510381 h 101"/>
                  <a:gd name="T30" fmla="*/ 0 w 143"/>
                  <a:gd name="T31" fmla="*/ 254510381 h 101"/>
                  <a:gd name="T32" fmla="*/ 0 w 143"/>
                  <a:gd name="T33" fmla="*/ 254510381 h 10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43" h="101">
                    <a:moveTo>
                      <a:pt x="0" y="101"/>
                    </a:moveTo>
                    <a:lnTo>
                      <a:pt x="0" y="101"/>
                    </a:lnTo>
                    <a:lnTo>
                      <a:pt x="6" y="89"/>
                    </a:lnTo>
                    <a:lnTo>
                      <a:pt x="12" y="71"/>
                    </a:lnTo>
                    <a:lnTo>
                      <a:pt x="18" y="53"/>
                    </a:lnTo>
                    <a:lnTo>
                      <a:pt x="36" y="36"/>
                    </a:lnTo>
                    <a:lnTo>
                      <a:pt x="60" y="18"/>
                    </a:lnTo>
                    <a:lnTo>
                      <a:pt x="95" y="6"/>
                    </a:lnTo>
                    <a:lnTo>
                      <a:pt x="143" y="0"/>
                    </a:lnTo>
                    <a:lnTo>
                      <a:pt x="137" y="18"/>
                    </a:lnTo>
                    <a:lnTo>
                      <a:pt x="113" y="53"/>
                    </a:lnTo>
                    <a:lnTo>
                      <a:pt x="95" y="71"/>
                    </a:lnTo>
                    <a:lnTo>
                      <a:pt x="71" y="89"/>
                    </a:lnTo>
                    <a:lnTo>
                      <a:pt x="42" y="101"/>
                    </a:lnTo>
                    <a:lnTo>
                      <a:pt x="0" y="10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0" name="Freeform 78"/>
              <p:cNvSpPr>
                <a:spLocks/>
              </p:cNvSpPr>
              <p:nvPr/>
            </p:nvSpPr>
            <p:spPr bwMode="auto">
              <a:xfrm>
                <a:off x="5202987" y="2217057"/>
                <a:ext cx="434292" cy="169636"/>
              </a:xfrm>
              <a:custGeom>
                <a:avLst/>
                <a:gdLst>
                  <a:gd name="T0" fmla="*/ 0 w 274"/>
                  <a:gd name="T1" fmla="*/ 118435044 h 107"/>
                  <a:gd name="T2" fmla="*/ 0 w 274"/>
                  <a:gd name="T3" fmla="*/ 118435044 h 107"/>
                  <a:gd name="T4" fmla="*/ 60474016 w 274"/>
                  <a:gd name="T5" fmla="*/ 88196107 h 107"/>
                  <a:gd name="T6" fmla="*/ 120948033 w 274"/>
                  <a:gd name="T7" fmla="*/ 42837701 h 107"/>
                  <a:gd name="T8" fmla="*/ 209140100 w 274"/>
                  <a:gd name="T9" fmla="*/ 15119469 h 107"/>
                  <a:gd name="T10" fmla="*/ 314969629 w 274"/>
                  <a:gd name="T11" fmla="*/ 0 h 107"/>
                  <a:gd name="T12" fmla="*/ 435917662 w 274"/>
                  <a:gd name="T13" fmla="*/ 0 h 107"/>
                  <a:gd name="T14" fmla="*/ 496391678 w 274"/>
                  <a:gd name="T15" fmla="*/ 27718232 h 107"/>
                  <a:gd name="T16" fmla="*/ 554345151 w 274"/>
                  <a:gd name="T17" fmla="*/ 57957170 h 107"/>
                  <a:gd name="T18" fmla="*/ 614819167 w 274"/>
                  <a:gd name="T19" fmla="*/ 103315576 h 107"/>
                  <a:gd name="T20" fmla="*/ 690411688 w 274"/>
                  <a:gd name="T21" fmla="*/ 163793450 h 107"/>
                  <a:gd name="T22" fmla="*/ 690411688 w 274"/>
                  <a:gd name="T23" fmla="*/ 163793450 h 107"/>
                  <a:gd name="T24" fmla="*/ 629937671 w 274"/>
                  <a:gd name="T25" fmla="*/ 194032388 h 107"/>
                  <a:gd name="T26" fmla="*/ 554345151 w 274"/>
                  <a:gd name="T27" fmla="*/ 224271325 h 107"/>
                  <a:gd name="T28" fmla="*/ 466154670 w 274"/>
                  <a:gd name="T29" fmla="*/ 254510263 h 107"/>
                  <a:gd name="T30" fmla="*/ 360325141 w 274"/>
                  <a:gd name="T31" fmla="*/ 269629731 h 107"/>
                  <a:gd name="T32" fmla="*/ 239377109 w 274"/>
                  <a:gd name="T33" fmla="*/ 254510263 h 107"/>
                  <a:gd name="T34" fmla="*/ 120948033 w 274"/>
                  <a:gd name="T35" fmla="*/ 209151857 h 107"/>
                  <a:gd name="T36" fmla="*/ 60474016 w 274"/>
                  <a:gd name="T37" fmla="*/ 178912919 h 107"/>
                  <a:gd name="T38" fmla="*/ 0 w 274"/>
                  <a:gd name="T39" fmla="*/ 118435044 h 107"/>
                  <a:gd name="T40" fmla="*/ 0 w 274"/>
                  <a:gd name="T41" fmla="*/ 118435044 h 10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74" h="107">
                    <a:moveTo>
                      <a:pt x="0" y="47"/>
                    </a:moveTo>
                    <a:lnTo>
                      <a:pt x="0" y="47"/>
                    </a:lnTo>
                    <a:lnTo>
                      <a:pt x="24" y="35"/>
                    </a:lnTo>
                    <a:lnTo>
                      <a:pt x="48" y="17"/>
                    </a:lnTo>
                    <a:lnTo>
                      <a:pt x="83" y="6"/>
                    </a:lnTo>
                    <a:lnTo>
                      <a:pt x="125" y="0"/>
                    </a:lnTo>
                    <a:lnTo>
                      <a:pt x="173" y="0"/>
                    </a:lnTo>
                    <a:lnTo>
                      <a:pt x="197" y="11"/>
                    </a:lnTo>
                    <a:lnTo>
                      <a:pt x="220" y="23"/>
                    </a:lnTo>
                    <a:lnTo>
                      <a:pt x="244" y="41"/>
                    </a:lnTo>
                    <a:lnTo>
                      <a:pt x="274" y="65"/>
                    </a:lnTo>
                    <a:lnTo>
                      <a:pt x="250" y="77"/>
                    </a:lnTo>
                    <a:lnTo>
                      <a:pt x="220" y="89"/>
                    </a:lnTo>
                    <a:lnTo>
                      <a:pt x="185" y="101"/>
                    </a:lnTo>
                    <a:lnTo>
                      <a:pt x="143" y="107"/>
                    </a:lnTo>
                    <a:lnTo>
                      <a:pt x="95" y="101"/>
                    </a:lnTo>
                    <a:lnTo>
                      <a:pt x="48" y="83"/>
                    </a:lnTo>
                    <a:lnTo>
                      <a:pt x="24" y="71"/>
                    </a:lnTo>
                    <a:lnTo>
                      <a:pt x="0" y="47"/>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1" name="Freeform 79"/>
              <p:cNvSpPr>
                <a:spLocks/>
              </p:cNvSpPr>
              <p:nvPr/>
            </p:nvSpPr>
            <p:spPr bwMode="auto">
              <a:xfrm>
                <a:off x="5524874" y="3142569"/>
                <a:ext cx="291231" cy="314325"/>
              </a:xfrm>
              <a:custGeom>
                <a:avLst/>
                <a:gdLst>
                  <a:gd name="T0" fmla="*/ 0 w 184"/>
                  <a:gd name="T1" fmla="*/ 0 h 197"/>
                  <a:gd name="T2" fmla="*/ 0 w 184"/>
                  <a:gd name="T3" fmla="*/ 0 h 197"/>
                  <a:gd name="T4" fmla="*/ 12599547 w 184"/>
                  <a:gd name="T5" fmla="*/ 75597556 h 197"/>
                  <a:gd name="T6" fmla="*/ 27718052 w 184"/>
                  <a:gd name="T7" fmla="*/ 166314623 h 197"/>
                  <a:gd name="T8" fmla="*/ 57955061 w 184"/>
                  <a:gd name="T9" fmla="*/ 254510978 h 197"/>
                  <a:gd name="T10" fmla="*/ 118429079 w 184"/>
                  <a:gd name="T11" fmla="*/ 345228045 h 197"/>
                  <a:gd name="T12" fmla="*/ 194021601 w 184"/>
                  <a:gd name="T13" fmla="*/ 420825600 h 197"/>
                  <a:gd name="T14" fmla="*/ 254495619 w 184"/>
                  <a:gd name="T15" fmla="*/ 466184134 h 197"/>
                  <a:gd name="T16" fmla="*/ 314969637 w 184"/>
                  <a:gd name="T17" fmla="*/ 481303645 h 197"/>
                  <a:gd name="T18" fmla="*/ 372923111 w 184"/>
                  <a:gd name="T19" fmla="*/ 496423156 h 197"/>
                  <a:gd name="T20" fmla="*/ 463634138 w 184"/>
                  <a:gd name="T21" fmla="*/ 496423156 h 197"/>
                  <a:gd name="T22" fmla="*/ 463634138 w 184"/>
                  <a:gd name="T23" fmla="*/ 496423156 h 197"/>
                  <a:gd name="T24" fmla="*/ 463634138 w 184"/>
                  <a:gd name="T25" fmla="*/ 451064623 h 197"/>
                  <a:gd name="T26" fmla="*/ 448515633 w 184"/>
                  <a:gd name="T27" fmla="*/ 390586578 h 197"/>
                  <a:gd name="T28" fmla="*/ 433397129 w 184"/>
                  <a:gd name="T29" fmla="*/ 314989022 h 197"/>
                  <a:gd name="T30" fmla="*/ 372923111 w 184"/>
                  <a:gd name="T31" fmla="*/ 239391466 h 197"/>
                  <a:gd name="T32" fmla="*/ 299851133 w 184"/>
                  <a:gd name="T33" fmla="*/ 151195112 h 197"/>
                  <a:gd name="T34" fmla="*/ 163784592 w 184"/>
                  <a:gd name="T35" fmla="*/ 75597556 h 197"/>
                  <a:gd name="T36" fmla="*/ 0 w 184"/>
                  <a:gd name="T37" fmla="*/ 0 h 197"/>
                  <a:gd name="T38" fmla="*/ 0 w 184"/>
                  <a:gd name="T39" fmla="*/ 0 h 19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84" h="197">
                    <a:moveTo>
                      <a:pt x="0" y="0"/>
                    </a:moveTo>
                    <a:lnTo>
                      <a:pt x="0" y="0"/>
                    </a:lnTo>
                    <a:lnTo>
                      <a:pt x="5" y="30"/>
                    </a:lnTo>
                    <a:lnTo>
                      <a:pt x="11" y="66"/>
                    </a:lnTo>
                    <a:lnTo>
                      <a:pt x="23" y="101"/>
                    </a:lnTo>
                    <a:lnTo>
                      <a:pt x="47" y="137"/>
                    </a:lnTo>
                    <a:lnTo>
                      <a:pt x="77" y="167"/>
                    </a:lnTo>
                    <a:lnTo>
                      <a:pt x="101" y="185"/>
                    </a:lnTo>
                    <a:lnTo>
                      <a:pt x="125" y="191"/>
                    </a:lnTo>
                    <a:lnTo>
                      <a:pt x="148" y="197"/>
                    </a:lnTo>
                    <a:lnTo>
                      <a:pt x="184" y="197"/>
                    </a:lnTo>
                    <a:lnTo>
                      <a:pt x="184" y="179"/>
                    </a:lnTo>
                    <a:lnTo>
                      <a:pt x="178" y="155"/>
                    </a:lnTo>
                    <a:lnTo>
                      <a:pt x="172" y="125"/>
                    </a:lnTo>
                    <a:lnTo>
                      <a:pt x="148" y="95"/>
                    </a:lnTo>
                    <a:lnTo>
                      <a:pt x="119" y="60"/>
                    </a:lnTo>
                    <a:lnTo>
                      <a:pt x="65" y="30"/>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2" name="Freeform 80"/>
              <p:cNvSpPr>
                <a:spLocks/>
              </p:cNvSpPr>
              <p:nvPr/>
            </p:nvSpPr>
            <p:spPr bwMode="auto">
              <a:xfrm>
                <a:off x="5788004" y="3077708"/>
                <a:ext cx="94523" cy="234496"/>
              </a:xfrm>
              <a:custGeom>
                <a:avLst/>
                <a:gdLst>
                  <a:gd name="T0" fmla="*/ 60474225 w 60"/>
                  <a:gd name="T1" fmla="*/ 375466769 h 149"/>
                  <a:gd name="T2" fmla="*/ 60474225 w 60"/>
                  <a:gd name="T3" fmla="*/ 375466769 h 149"/>
                  <a:gd name="T4" fmla="*/ 45355669 w 60"/>
                  <a:gd name="T5" fmla="*/ 345227771 h 149"/>
                  <a:gd name="T6" fmla="*/ 30237113 w 60"/>
                  <a:gd name="T7" fmla="*/ 314988772 h 149"/>
                  <a:gd name="T8" fmla="*/ 15118556 w 60"/>
                  <a:gd name="T9" fmla="*/ 287270484 h 149"/>
                  <a:gd name="T10" fmla="*/ 0 w 60"/>
                  <a:gd name="T11" fmla="*/ 226792487 h 149"/>
                  <a:gd name="T12" fmla="*/ 15118556 w 60"/>
                  <a:gd name="T13" fmla="*/ 166314491 h 149"/>
                  <a:gd name="T14" fmla="*/ 45355669 w 60"/>
                  <a:gd name="T15" fmla="*/ 90716995 h 149"/>
                  <a:gd name="T16" fmla="*/ 90711338 w 60"/>
                  <a:gd name="T17" fmla="*/ 0 h 149"/>
                  <a:gd name="T18" fmla="*/ 90711338 w 60"/>
                  <a:gd name="T19" fmla="*/ 0 h 149"/>
                  <a:gd name="T20" fmla="*/ 105829894 w 60"/>
                  <a:gd name="T21" fmla="*/ 30238998 h 149"/>
                  <a:gd name="T22" fmla="*/ 136067006 w 60"/>
                  <a:gd name="T23" fmla="*/ 120955993 h 149"/>
                  <a:gd name="T24" fmla="*/ 151185563 w 60"/>
                  <a:gd name="T25" fmla="*/ 181433990 h 149"/>
                  <a:gd name="T26" fmla="*/ 136067006 w 60"/>
                  <a:gd name="T27" fmla="*/ 241911987 h 149"/>
                  <a:gd name="T28" fmla="*/ 120948450 w 60"/>
                  <a:gd name="T29" fmla="*/ 302389983 h 149"/>
                  <a:gd name="T30" fmla="*/ 60474225 w 60"/>
                  <a:gd name="T31" fmla="*/ 375466769 h 149"/>
                  <a:gd name="T32" fmla="*/ 60474225 w 60"/>
                  <a:gd name="T33" fmla="*/ 375466769 h 1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0" h="149">
                    <a:moveTo>
                      <a:pt x="24" y="149"/>
                    </a:moveTo>
                    <a:lnTo>
                      <a:pt x="24" y="149"/>
                    </a:lnTo>
                    <a:lnTo>
                      <a:pt x="18" y="137"/>
                    </a:lnTo>
                    <a:lnTo>
                      <a:pt x="12" y="125"/>
                    </a:lnTo>
                    <a:lnTo>
                      <a:pt x="6" y="114"/>
                    </a:lnTo>
                    <a:lnTo>
                      <a:pt x="0" y="90"/>
                    </a:lnTo>
                    <a:lnTo>
                      <a:pt x="6" y="66"/>
                    </a:lnTo>
                    <a:lnTo>
                      <a:pt x="18" y="36"/>
                    </a:lnTo>
                    <a:lnTo>
                      <a:pt x="36" y="0"/>
                    </a:lnTo>
                    <a:lnTo>
                      <a:pt x="42" y="12"/>
                    </a:lnTo>
                    <a:lnTo>
                      <a:pt x="54" y="48"/>
                    </a:lnTo>
                    <a:lnTo>
                      <a:pt x="60" y="72"/>
                    </a:lnTo>
                    <a:lnTo>
                      <a:pt x="54" y="96"/>
                    </a:lnTo>
                    <a:lnTo>
                      <a:pt x="48" y="120"/>
                    </a:lnTo>
                    <a:lnTo>
                      <a:pt x="24" y="149"/>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3" name="Freeform 81"/>
              <p:cNvSpPr>
                <a:spLocks/>
              </p:cNvSpPr>
              <p:nvPr/>
            </p:nvSpPr>
            <p:spPr bwMode="auto">
              <a:xfrm>
                <a:off x="5844206" y="3284764"/>
                <a:ext cx="237584" cy="274411"/>
              </a:xfrm>
              <a:custGeom>
                <a:avLst/>
                <a:gdLst>
                  <a:gd name="T0" fmla="*/ 0 w 149"/>
                  <a:gd name="T1" fmla="*/ 435945756 h 173"/>
                  <a:gd name="T2" fmla="*/ 0 w 149"/>
                  <a:gd name="T3" fmla="*/ 435945756 h 173"/>
                  <a:gd name="T4" fmla="*/ 0 w 149"/>
                  <a:gd name="T5" fmla="*/ 375467622 h 173"/>
                  <a:gd name="T6" fmla="*/ 0 w 149"/>
                  <a:gd name="T7" fmla="*/ 314989488 h 173"/>
                  <a:gd name="T8" fmla="*/ 30237081 w 149"/>
                  <a:gd name="T9" fmla="*/ 241912536 h 173"/>
                  <a:gd name="T10" fmla="*/ 75592701 w 149"/>
                  <a:gd name="T11" fmla="*/ 166314869 h 173"/>
                  <a:gd name="T12" fmla="*/ 148666440 w 149"/>
                  <a:gd name="T13" fmla="*/ 90717201 h 173"/>
                  <a:gd name="T14" fmla="*/ 239377681 w 149"/>
                  <a:gd name="T15" fmla="*/ 30239067 h 173"/>
                  <a:gd name="T16" fmla="*/ 299851842 w 149"/>
                  <a:gd name="T17" fmla="*/ 15119534 h 173"/>
                  <a:gd name="T18" fmla="*/ 375444544 w 149"/>
                  <a:gd name="T19" fmla="*/ 0 h 173"/>
                  <a:gd name="T20" fmla="*/ 375444544 w 149"/>
                  <a:gd name="T21" fmla="*/ 0 h 173"/>
                  <a:gd name="T22" fmla="*/ 375444544 w 149"/>
                  <a:gd name="T23" fmla="*/ 60478134 h 173"/>
                  <a:gd name="T24" fmla="*/ 360326003 w 149"/>
                  <a:gd name="T25" fmla="*/ 120956268 h 173"/>
                  <a:gd name="T26" fmla="*/ 330088923 w 149"/>
                  <a:gd name="T27" fmla="*/ 196553936 h 173"/>
                  <a:gd name="T28" fmla="*/ 269614762 w 149"/>
                  <a:gd name="T29" fmla="*/ 272151603 h 173"/>
                  <a:gd name="T30" fmla="*/ 209140601 w 149"/>
                  <a:gd name="T31" fmla="*/ 345228555 h 173"/>
                  <a:gd name="T32" fmla="*/ 120948322 w 149"/>
                  <a:gd name="T33" fmla="*/ 405706689 h 173"/>
                  <a:gd name="T34" fmla="*/ 0 w 149"/>
                  <a:gd name="T35" fmla="*/ 435945756 h 173"/>
                  <a:gd name="T36" fmla="*/ 0 w 149"/>
                  <a:gd name="T37" fmla="*/ 435945756 h 1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49" h="173">
                    <a:moveTo>
                      <a:pt x="0" y="173"/>
                    </a:moveTo>
                    <a:lnTo>
                      <a:pt x="0" y="173"/>
                    </a:lnTo>
                    <a:lnTo>
                      <a:pt x="0" y="149"/>
                    </a:lnTo>
                    <a:lnTo>
                      <a:pt x="0" y="125"/>
                    </a:lnTo>
                    <a:lnTo>
                      <a:pt x="12" y="96"/>
                    </a:lnTo>
                    <a:lnTo>
                      <a:pt x="30" y="66"/>
                    </a:lnTo>
                    <a:lnTo>
                      <a:pt x="59" y="36"/>
                    </a:lnTo>
                    <a:lnTo>
                      <a:pt x="95" y="12"/>
                    </a:lnTo>
                    <a:lnTo>
                      <a:pt x="119" y="6"/>
                    </a:lnTo>
                    <a:lnTo>
                      <a:pt x="149" y="0"/>
                    </a:lnTo>
                    <a:lnTo>
                      <a:pt x="149" y="24"/>
                    </a:lnTo>
                    <a:lnTo>
                      <a:pt x="143" y="48"/>
                    </a:lnTo>
                    <a:lnTo>
                      <a:pt x="131" y="78"/>
                    </a:lnTo>
                    <a:lnTo>
                      <a:pt x="107" y="108"/>
                    </a:lnTo>
                    <a:lnTo>
                      <a:pt x="83" y="137"/>
                    </a:lnTo>
                    <a:lnTo>
                      <a:pt x="48" y="161"/>
                    </a:lnTo>
                    <a:lnTo>
                      <a:pt x="0" y="17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4" name="Freeform 82"/>
              <p:cNvSpPr>
                <a:spLocks/>
              </p:cNvSpPr>
              <p:nvPr/>
            </p:nvSpPr>
            <p:spPr bwMode="auto">
              <a:xfrm>
                <a:off x="4068719" y="2793319"/>
                <a:ext cx="472611" cy="199571"/>
              </a:xfrm>
              <a:custGeom>
                <a:avLst/>
                <a:gdLst>
                  <a:gd name="T0" fmla="*/ 0 w 297"/>
                  <a:gd name="T1" fmla="*/ 209152674 h 125"/>
                  <a:gd name="T2" fmla="*/ 0 w 297"/>
                  <a:gd name="T3" fmla="*/ 209152674 h 125"/>
                  <a:gd name="T4" fmla="*/ 88192138 w 297"/>
                  <a:gd name="T5" fmla="*/ 254511258 h 125"/>
                  <a:gd name="T6" fmla="*/ 163784719 w 297"/>
                  <a:gd name="T7" fmla="*/ 284750313 h 125"/>
                  <a:gd name="T8" fmla="*/ 284732848 w 297"/>
                  <a:gd name="T9" fmla="*/ 299869841 h 125"/>
                  <a:gd name="T10" fmla="*/ 388041915 w 297"/>
                  <a:gd name="T11" fmla="*/ 314989369 h 125"/>
                  <a:gd name="T12" fmla="*/ 463634496 w 297"/>
                  <a:gd name="T13" fmla="*/ 299869841 h 125"/>
                  <a:gd name="T14" fmla="*/ 524108560 w 297"/>
                  <a:gd name="T15" fmla="*/ 284750313 h 125"/>
                  <a:gd name="T16" fmla="*/ 584582625 w 297"/>
                  <a:gd name="T17" fmla="*/ 254511258 h 125"/>
                  <a:gd name="T18" fmla="*/ 645056690 w 297"/>
                  <a:gd name="T19" fmla="*/ 209152674 h 125"/>
                  <a:gd name="T20" fmla="*/ 690412238 w 297"/>
                  <a:gd name="T21" fmla="*/ 163794091 h 125"/>
                  <a:gd name="T22" fmla="*/ 748367344 w 297"/>
                  <a:gd name="T23" fmla="*/ 90717167 h 125"/>
                  <a:gd name="T24" fmla="*/ 748367344 w 297"/>
                  <a:gd name="T25" fmla="*/ 90717167 h 125"/>
                  <a:gd name="T26" fmla="*/ 690412238 w 297"/>
                  <a:gd name="T27" fmla="*/ 60478111 h 125"/>
                  <a:gd name="T28" fmla="*/ 629938173 w 297"/>
                  <a:gd name="T29" fmla="*/ 30239056 h 125"/>
                  <a:gd name="T30" fmla="*/ 554345593 w 297"/>
                  <a:gd name="T31" fmla="*/ 0 h 125"/>
                  <a:gd name="T32" fmla="*/ 448515979 w 297"/>
                  <a:gd name="T33" fmla="*/ 0 h 125"/>
                  <a:gd name="T34" fmla="*/ 330088396 w 297"/>
                  <a:gd name="T35" fmla="*/ 30239056 h 125"/>
                  <a:gd name="T36" fmla="*/ 178903235 w 297"/>
                  <a:gd name="T37" fmla="*/ 90717167 h 125"/>
                  <a:gd name="T38" fmla="*/ 0 w 297"/>
                  <a:gd name="T39" fmla="*/ 209152674 h 125"/>
                  <a:gd name="T40" fmla="*/ 0 w 297"/>
                  <a:gd name="T41" fmla="*/ 209152674 h 12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97" h="125">
                    <a:moveTo>
                      <a:pt x="0" y="83"/>
                    </a:moveTo>
                    <a:lnTo>
                      <a:pt x="0" y="83"/>
                    </a:lnTo>
                    <a:lnTo>
                      <a:pt x="35" y="101"/>
                    </a:lnTo>
                    <a:lnTo>
                      <a:pt x="65" y="113"/>
                    </a:lnTo>
                    <a:lnTo>
                      <a:pt x="113" y="119"/>
                    </a:lnTo>
                    <a:lnTo>
                      <a:pt x="154" y="125"/>
                    </a:lnTo>
                    <a:lnTo>
                      <a:pt x="184" y="119"/>
                    </a:lnTo>
                    <a:lnTo>
                      <a:pt x="208" y="113"/>
                    </a:lnTo>
                    <a:lnTo>
                      <a:pt x="232" y="101"/>
                    </a:lnTo>
                    <a:lnTo>
                      <a:pt x="256" y="83"/>
                    </a:lnTo>
                    <a:lnTo>
                      <a:pt x="274" y="65"/>
                    </a:lnTo>
                    <a:lnTo>
                      <a:pt x="297" y="36"/>
                    </a:lnTo>
                    <a:lnTo>
                      <a:pt x="274" y="24"/>
                    </a:lnTo>
                    <a:lnTo>
                      <a:pt x="250" y="12"/>
                    </a:lnTo>
                    <a:lnTo>
                      <a:pt x="220" y="0"/>
                    </a:lnTo>
                    <a:lnTo>
                      <a:pt x="178" y="0"/>
                    </a:lnTo>
                    <a:lnTo>
                      <a:pt x="131" y="12"/>
                    </a:lnTo>
                    <a:lnTo>
                      <a:pt x="71" y="36"/>
                    </a:lnTo>
                    <a:lnTo>
                      <a:pt x="0" y="8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5" name="Freeform 83"/>
              <p:cNvSpPr>
                <a:spLocks/>
              </p:cNvSpPr>
              <p:nvPr/>
            </p:nvSpPr>
            <p:spPr bwMode="auto">
              <a:xfrm>
                <a:off x="4342066" y="2518908"/>
                <a:ext cx="206928" cy="159657"/>
              </a:xfrm>
              <a:custGeom>
                <a:avLst/>
                <a:gdLst>
                  <a:gd name="T0" fmla="*/ 330089669 w 131"/>
                  <a:gd name="T1" fmla="*/ 254510381 h 101"/>
                  <a:gd name="T2" fmla="*/ 330089669 w 131"/>
                  <a:gd name="T3" fmla="*/ 254510381 h 101"/>
                  <a:gd name="T4" fmla="*/ 299852520 w 131"/>
                  <a:gd name="T5" fmla="*/ 254510381 h 101"/>
                  <a:gd name="T6" fmla="*/ 257015765 w 131"/>
                  <a:gd name="T7" fmla="*/ 254510381 h 101"/>
                  <a:gd name="T8" fmla="*/ 211660042 w 131"/>
                  <a:gd name="T9" fmla="*/ 239390906 h 101"/>
                  <a:gd name="T10" fmla="*/ 166304319 w 131"/>
                  <a:gd name="T11" fmla="*/ 224271430 h 101"/>
                  <a:gd name="T12" fmla="*/ 105830021 w 131"/>
                  <a:gd name="T13" fmla="*/ 181433709 h 101"/>
                  <a:gd name="T14" fmla="*/ 60474298 w 131"/>
                  <a:gd name="T15" fmla="*/ 105836330 h 101"/>
                  <a:gd name="T16" fmla="*/ 0 w 131"/>
                  <a:gd name="T17" fmla="*/ 0 h 101"/>
                  <a:gd name="T18" fmla="*/ 0 w 131"/>
                  <a:gd name="T19" fmla="*/ 0 h 101"/>
                  <a:gd name="T20" fmla="*/ 45355723 w 131"/>
                  <a:gd name="T21" fmla="*/ 0 h 101"/>
                  <a:gd name="T22" fmla="*/ 151185744 w 131"/>
                  <a:gd name="T23" fmla="*/ 30238951 h 101"/>
                  <a:gd name="T24" fmla="*/ 196541468 w 131"/>
                  <a:gd name="T25" fmla="*/ 60477903 h 101"/>
                  <a:gd name="T26" fmla="*/ 257015765 w 131"/>
                  <a:gd name="T27" fmla="*/ 105836330 h 101"/>
                  <a:gd name="T28" fmla="*/ 299852520 w 131"/>
                  <a:gd name="T29" fmla="*/ 166314233 h 101"/>
                  <a:gd name="T30" fmla="*/ 330089669 w 131"/>
                  <a:gd name="T31" fmla="*/ 254510381 h 101"/>
                  <a:gd name="T32" fmla="*/ 330089669 w 131"/>
                  <a:gd name="T33" fmla="*/ 254510381 h 10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31" h="101">
                    <a:moveTo>
                      <a:pt x="131" y="101"/>
                    </a:moveTo>
                    <a:lnTo>
                      <a:pt x="131" y="101"/>
                    </a:lnTo>
                    <a:lnTo>
                      <a:pt x="119" y="101"/>
                    </a:lnTo>
                    <a:lnTo>
                      <a:pt x="102" y="101"/>
                    </a:lnTo>
                    <a:lnTo>
                      <a:pt x="84" y="95"/>
                    </a:lnTo>
                    <a:lnTo>
                      <a:pt x="66" y="89"/>
                    </a:lnTo>
                    <a:lnTo>
                      <a:pt x="42" y="72"/>
                    </a:lnTo>
                    <a:lnTo>
                      <a:pt x="24" y="42"/>
                    </a:lnTo>
                    <a:lnTo>
                      <a:pt x="0" y="0"/>
                    </a:lnTo>
                    <a:lnTo>
                      <a:pt x="18" y="0"/>
                    </a:lnTo>
                    <a:lnTo>
                      <a:pt x="60" y="12"/>
                    </a:lnTo>
                    <a:lnTo>
                      <a:pt x="78" y="24"/>
                    </a:lnTo>
                    <a:lnTo>
                      <a:pt x="102" y="42"/>
                    </a:lnTo>
                    <a:lnTo>
                      <a:pt x="119" y="66"/>
                    </a:lnTo>
                    <a:lnTo>
                      <a:pt x="131" y="10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6" name="Freeform 84"/>
              <p:cNvSpPr>
                <a:spLocks/>
              </p:cNvSpPr>
              <p:nvPr/>
            </p:nvSpPr>
            <p:spPr bwMode="auto">
              <a:xfrm>
                <a:off x="4635853" y="2651125"/>
                <a:ext cx="189045" cy="379186"/>
              </a:xfrm>
              <a:custGeom>
                <a:avLst/>
                <a:gdLst>
                  <a:gd name="T0" fmla="*/ 269615404 w 119"/>
                  <a:gd name="T1" fmla="*/ 602260194 h 239"/>
                  <a:gd name="T2" fmla="*/ 269615404 w 119"/>
                  <a:gd name="T3" fmla="*/ 602260194 h 239"/>
                  <a:gd name="T4" fmla="*/ 209141099 w 119"/>
                  <a:gd name="T5" fmla="*/ 572021148 h 239"/>
                  <a:gd name="T6" fmla="*/ 148666794 w 119"/>
                  <a:gd name="T7" fmla="*/ 526662580 h 239"/>
                  <a:gd name="T8" fmla="*/ 90711458 w 119"/>
                  <a:gd name="T9" fmla="*/ 466184490 h 239"/>
                  <a:gd name="T10" fmla="*/ 45355729 w 119"/>
                  <a:gd name="T11" fmla="*/ 375467353 h 239"/>
                  <a:gd name="T12" fmla="*/ 15118576 w 119"/>
                  <a:gd name="T13" fmla="*/ 272151409 h 239"/>
                  <a:gd name="T14" fmla="*/ 0 w 119"/>
                  <a:gd name="T15" fmla="*/ 211673318 h 239"/>
                  <a:gd name="T16" fmla="*/ 0 w 119"/>
                  <a:gd name="T17" fmla="*/ 151195227 h 239"/>
                  <a:gd name="T18" fmla="*/ 15118576 w 119"/>
                  <a:gd name="T19" fmla="*/ 75597613 h 239"/>
                  <a:gd name="T20" fmla="*/ 45355729 w 119"/>
                  <a:gd name="T21" fmla="*/ 0 h 239"/>
                  <a:gd name="T22" fmla="*/ 45355729 w 119"/>
                  <a:gd name="T23" fmla="*/ 0 h 239"/>
                  <a:gd name="T24" fmla="*/ 105830034 w 119"/>
                  <a:gd name="T25" fmla="*/ 45358568 h 239"/>
                  <a:gd name="T26" fmla="*/ 148666794 w 119"/>
                  <a:gd name="T27" fmla="*/ 90717136 h 239"/>
                  <a:gd name="T28" fmla="*/ 209141099 w 119"/>
                  <a:gd name="T29" fmla="*/ 151195227 h 239"/>
                  <a:gd name="T30" fmla="*/ 254496827 w 119"/>
                  <a:gd name="T31" fmla="*/ 241912363 h 239"/>
                  <a:gd name="T32" fmla="*/ 284733980 w 119"/>
                  <a:gd name="T33" fmla="*/ 345228308 h 239"/>
                  <a:gd name="T34" fmla="*/ 299852556 w 119"/>
                  <a:gd name="T35" fmla="*/ 466184490 h 239"/>
                  <a:gd name="T36" fmla="*/ 284733980 w 119"/>
                  <a:gd name="T37" fmla="*/ 526662580 h 239"/>
                  <a:gd name="T38" fmla="*/ 269615404 w 119"/>
                  <a:gd name="T39" fmla="*/ 602260194 h 239"/>
                  <a:gd name="T40" fmla="*/ 269615404 w 119"/>
                  <a:gd name="T41" fmla="*/ 602260194 h 23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9" h="239">
                    <a:moveTo>
                      <a:pt x="107" y="239"/>
                    </a:moveTo>
                    <a:lnTo>
                      <a:pt x="107" y="239"/>
                    </a:lnTo>
                    <a:lnTo>
                      <a:pt x="83" y="227"/>
                    </a:lnTo>
                    <a:lnTo>
                      <a:pt x="59" y="209"/>
                    </a:lnTo>
                    <a:lnTo>
                      <a:pt x="36" y="185"/>
                    </a:lnTo>
                    <a:lnTo>
                      <a:pt x="18" y="149"/>
                    </a:lnTo>
                    <a:lnTo>
                      <a:pt x="6" y="108"/>
                    </a:lnTo>
                    <a:lnTo>
                      <a:pt x="0" y="84"/>
                    </a:lnTo>
                    <a:lnTo>
                      <a:pt x="0" y="60"/>
                    </a:lnTo>
                    <a:lnTo>
                      <a:pt x="6" y="30"/>
                    </a:lnTo>
                    <a:lnTo>
                      <a:pt x="18" y="0"/>
                    </a:lnTo>
                    <a:lnTo>
                      <a:pt x="42" y="18"/>
                    </a:lnTo>
                    <a:lnTo>
                      <a:pt x="59" y="36"/>
                    </a:lnTo>
                    <a:lnTo>
                      <a:pt x="83" y="60"/>
                    </a:lnTo>
                    <a:lnTo>
                      <a:pt x="101" y="96"/>
                    </a:lnTo>
                    <a:lnTo>
                      <a:pt x="113" y="137"/>
                    </a:lnTo>
                    <a:lnTo>
                      <a:pt x="119" y="185"/>
                    </a:lnTo>
                    <a:lnTo>
                      <a:pt x="113" y="209"/>
                    </a:lnTo>
                    <a:lnTo>
                      <a:pt x="107" y="239"/>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7" name="Freeform 85"/>
              <p:cNvSpPr>
                <a:spLocks/>
              </p:cNvSpPr>
              <p:nvPr/>
            </p:nvSpPr>
            <p:spPr bwMode="auto">
              <a:xfrm>
                <a:off x="3557787" y="3691390"/>
                <a:ext cx="206927" cy="481467"/>
              </a:xfrm>
              <a:custGeom>
                <a:avLst/>
                <a:gdLst>
                  <a:gd name="T0" fmla="*/ 75592872 w 131"/>
                  <a:gd name="T1" fmla="*/ 0 h 304"/>
                  <a:gd name="T2" fmla="*/ 75592872 w 131"/>
                  <a:gd name="T3" fmla="*/ 0 h 304"/>
                  <a:gd name="T4" fmla="*/ 45355723 w 131"/>
                  <a:gd name="T5" fmla="*/ 90717165 h 304"/>
                  <a:gd name="T6" fmla="*/ 15118574 w 131"/>
                  <a:gd name="T7" fmla="*/ 181434331 h 304"/>
                  <a:gd name="T8" fmla="*/ 0 w 131"/>
                  <a:gd name="T9" fmla="*/ 302390551 h 304"/>
                  <a:gd name="T10" fmla="*/ 0 w 131"/>
                  <a:gd name="T11" fmla="*/ 420827644 h 304"/>
                  <a:gd name="T12" fmla="*/ 15118574 w 131"/>
                  <a:gd name="T13" fmla="*/ 481305754 h 304"/>
                  <a:gd name="T14" fmla="*/ 30237149 w 131"/>
                  <a:gd name="T15" fmla="*/ 541783864 h 304"/>
                  <a:gd name="T16" fmla="*/ 75592872 w 131"/>
                  <a:gd name="T17" fmla="*/ 602261974 h 304"/>
                  <a:gd name="T18" fmla="*/ 120948595 w 131"/>
                  <a:gd name="T19" fmla="*/ 660219370 h 304"/>
                  <a:gd name="T20" fmla="*/ 181422893 w 131"/>
                  <a:gd name="T21" fmla="*/ 720697480 h 304"/>
                  <a:gd name="T22" fmla="*/ 254496796 w 131"/>
                  <a:gd name="T23" fmla="*/ 766056063 h 304"/>
                  <a:gd name="T24" fmla="*/ 254496796 w 131"/>
                  <a:gd name="T25" fmla="*/ 766056063 h 304"/>
                  <a:gd name="T26" fmla="*/ 284733945 w 131"/>
                  <a:gd name="T27" fmla="*/ 705577952 h 304"/>
                  <a:gd name="T28" fmla="*/ 314971094 w 131"/>
                  <a:gd name="T29" fmla="*/ 647620557 h 304"/>
                  <a:gd name="T30" fmla="*/ 330089669 w 131"/>
                  <a:gd name="T31" fmla="*/ 556903392 h 304"/>
                  <a:gd name="T32" fmla="*/ 314971094 w 131"/>
                  <a:gd name="T33" fmla="*/ 451066699 h 304"/>
                  <a:gd name="T34" fmla="*/ 284733945 w 131"/>
                  <a:gd name="T35" fmla="*/ 317510079 h 304"/>
                  <a:gd name="T36" fmla="*/ 211660042 w 131"/>
                  <a:gd name="T37" fmla="*/ 166314803 h 304"/>
                  <a:gd name="T38" fmla="*/ 151185744 w 131"/>
                  <a:gd name="T39" fmla="*/ 90717165 h 304"/>
                  <a:gd name="T40" fmla="*/ 75592872 w 131"/>
                  <a:gd name="T41" fmla="*/ 0 h 304"/>
                  <a:gd name="T42" fmla="*/ 75592872 w 131"/>
                  <a:gd name="T43" fmla="*/ 0 h 30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1" h="304">
                    <a:moveTo>
                      <a:pt x="30" y="0"/>
                    </a:moveTo>
                    <a:lnTo>
                      <a:pt x="30" y="0"/>
                    </a:lnTo>
                    <a:lnTo>
                      <a:pt x="18" y="36"/>
                    </a:lnTo>
                    <a:lnTo>
                      <a:pt x="6" y="72"/>
                    </a:lnTo>
                    <a:lnTo>
                      <a:pt x="0" y="120"/>
                    </a:lnTo>
                    <a:lnTo>
                      <a:pt x="0" y="167"/>
                    </a:lnTo>
                    <a:lnTo>
                      <a:pt x="6" y="191"/>
                    </a:lnTo>
                    <a:lnTo>
                      <a:pt x="12" y="215"/>
                    </a:lnTo>
                    <a:lnTo>
                      <a:pt x="30" y="239"/>
                    </a:lnTo>
                    <a:lnTo>
                      <a:pt x="48" y="262"/>
                    </a:lnTo>
                    <a:lnTo>
                      <a:pt x="72" y="286"/>
                    </a:lnTo>
                    <a:lnTo>
                      <a:pt x="101" y="304"/>
                    </a:lnTo>
                    <a:lnTo>
                      <a:pt x="113" y="280"/>
                    </a:lnTo>
                    <a:lnTo>
                      <a:pt x="125" y="257"/>
                    </a:lnTo>
                    <a:lnTo>
                      <a:pt x="131" y="221"/>
                    </a:lnTo>
                    <a:lnTo>
                      <a:pt x="125" y="179"/>
                    </a:lnTo>
                    <a:lnTo>
                      <a:pt x="113" y="126"/>
                    </a:lnTo>
                    <a:lnTo>
                      <a:pt x="84" y="66"/>
                    </a:lnTo>
                    <a:lnTo>
                      <a:pt x="60" y="36"/>
                    </a:lnTo>
                    <a:lnTo>
                      <a:pt x="3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8" name="Freeform 86"/>
              <p:cNvSpPr>
                <a:spLocks/>
              </p:cNvSpPr>
              <p:nvPr/>
            </p:nvSpPr>
            <p:spPr bwMode="auto">
              <a:xfrm>
                <a:off x="3813253" y="3813629"/>
                <a:ext cx="150724" cy="227012"/>
              </a:xfrm>
              <a:custGeom>
                <a:avLst/>
                <a:gdLst>
                  <a:gd name="T0" fmla="*/ 0 w 95"/>
                  <a:gd name="T1" fmla="*/ 360347419 h 143"/>
                  <a:gd name="T2" fmla="*/ 0 w 95"/>
                  <a:gd name="T3" fmla="*/ 360347419 h 143"/>
                  <a:gd name="T4" fmla="*/ 0 w 95"/>
                  <a:gd name="T5" fmla="*/ 314988903 h 143"/>
                  <a:gd name="T6" fmla="*/ 0 w 95"/>
                  <a:gd name="T7" fmla="*/ 269630386 h 143"/>
                  <a:gd name="T8" fmla="*/ 0 w 95"/>
                  <a:gd name="T9" fmla="*/ 224271870 h 143"/>
                  <a:gd name="T10" fmla="*/ 30237163 w 95"/>
                  <a:gd name="T11" fmla="*/ 163793848 h 143"/>
                  <a:gd name="T12" fmla="*/ 75592907 w 95"/>
                  <a:gd name="T13" fmla="*/ 105836538 h 143"/>
                  <a:gd name="T14" fmla="*/ 136067232 w 95"/>
                  <a:gd name="T15" fmla="*/ 60478022 h 143"/>
                  <a:gd name="T16" fmla="*/ 239378331 w 95"/>
                  <a:gd name="T17" fmla="*/ 0 h 143"/>
                  <a:gd name="T18" fmla="*/ 239378331 w 95"/>
                  <a:gd name="T19" fmla="*/ 0 h 143"/>
                  <a:gd name="T20" fmla="*/ 239378331 w 95"/>
                  <a:gd name="T21" fmla="*/ 45358516 h 143"/>
                  <a:gd name="T22" fmla="*/ 224259750 w 95"/>
                  <a:gd name="T23" fmla="*/ 148674343 h 143"/>
                  <a:gd name="T24" fmla="*/ 194022587 w 95"/>
                  <a:gd name="T25" fmla="*/ 209152365 h 143"/>
                  <a:gd name="T26" fmla="*/ 148666843 w 95"/>
                  <a:gd name="T27" fmla="*/ 254510881 h 143"/>
                  <a:gd name="T28" fmla="*/ 90711488 w 95"/>
                  <a:gd name="T29" fmla="*/ 314988903 h 143"/>
                  <a:gd name="T30" fmla="*/ 0 w 95"/>
                  <a:gd name="T31" fmla="*/ 360347419 h 143"/>
                  <a:gd name="T32" fmla="*/ 0 w 95"/>
                  <a:gd name="T33" fmla="*/ 360347419 h 1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95" h="143">
                    <a:moveTo>
                      <a:pt x="0" y="143"/>
                    </a:moveTo>
                    <a:lnTo>
                      <a:pt x="0" y="143"/>
                    </a:lnTo>
                    <a:lnTo>
                      <a:pt x="0" y="125"/>
                    </a:lnTo>
                    <a:lnTo>
                      <a:pt x="0" y="107"/>
                    </a:lnTo>
                    <a:lnTo>
                      <a:pt x="0" y="89"/>
                    </a:lnTo>
                    <a:lnTo>
                      <a:pt x="12" y="65"/>
                    </a:lnTo>
                    <a:lnTo>
                      <a:pt x="30" y="42"/>
                    </a:lnTo>
                    <a:lnTo>
                      <a:pt x="54" y="24"/>
                    </a:lnTo>
                    <a:lnTo>
                      <a:pt x="95" y="0"/>
                    </a:lnTo>
                    <a:lnTo>
                      <a:pt x="95" y="18"/>
                    </a:lnTo>
                    <a:lnTo>
                      <a:pt x="89" y="59"/>
                    </a:lnTo>
                    <a:lnTo>
                      <a:pt x="77" y="83"/>
                    </a:lnTo>
                    <a:lnTo>
                      <a:pt x="59" y="101"/>
                    </a:lnTo>
                    <a:lnTo>
                      <a:pt x="36" y="125"/>
                    </a:lnTo>
                    <a:lnTo>
                      <a:pt x="0" y="14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69" name="Freeform 87"/>
              <p:cNvSpPr>
                <a:spLocks/>
              </p:cNvSpPr>
              <p:nvPr/>
            </p:nvSpPr>
            <p:spPr bwMode="auto">
              <a:xfrm>
                <a:off x="3680410" y="4125458"/>
                <a:ext cx="406190" cy="189593"/>
              </a:xfrm>
              <a:custGeom>
                <a:avLst/>
                <a:gdLst>
                  <a:gd name="T0" fmla="*/ 0 w 256"/>
                  <a:gd name="T1" fmla="*/ 257032125 h 119"/>
                  <a:gd name="T2" fmla="*/ 0 w 256"/>
                  <a:gd name="T3" fmla="*/ 257032125 h 119"/>
                  <a:gd name="T4" fmla="*/ 42836598 w 256"/>
                  <a:gd name="T5" fmla="*/ 196553978 h 119"/>
                  <a:gd name="T6" fmla="*/ 88192155 w 256"/>
                  <a:gd name="T7" fmla="*/ 136075831 h 119"/>
                  <a:gd name="T8" fmla="*/ 148666231 w 256"/>
                  <a:gd name="T9" fmla="*/ 75597684 h 119"/>
                  <a:gd name="T10" fmla="*/ 239377345 w 256"/>
                  <a:gd name="T11" fmla="*/ 30239074 h 119"/>
                  <a:gd name="T12" fmla="*/ 357804951 w 256"/>
                  <a:gd name="T13" fmla="*/ 0 h 119"/>
                  <a:gd name="T14" fmla="*/ 418279027 w 256"/>
                  <a:gd name="T15" fmla="*/ 0 h 119"/>
                  <a:gd name="T16" fmla="*/ 478753103 w 256"/>
                  <a:gd name="T17" fmla="*/ 0 h 119"/>
                  <a:gd name="T18" fmla="*/ 554345698 w 256"/>
                  <a:gd name="T19" fmla="*/ 30239074 h 119"/>
                  <a:gd name="T20" fmla="*/ 645056813 w 256"/>
                  <a:gd name="T21" fmla="*/ 60478147 h 119"/>
                  <a:gd name="T22" fmla="*/ 645056813 w 256"/>
                  <a:gd name="T23" fmla="*/ 60478147 h 119"/>
                  <a:gd name="T24" fmla="*/ 599701255 w 256"/>
                  <a:gd name="T25" fmla="*/ 105836757 h 119"/>
                  <a:gd name="T26" fmla="*/ 539227179 w 256"/>
                  <a:gd name="T27" fmla="*/ 166314904 h 119"/>
                  <a:gd name="T28" fmla="*/ 463634584 w 256"/>
                  <a:gd name="T29" fmla="*/ 211673515 h 119"/>
                  <a:gd name="T30" fmla="*/ 372923470 w 256"/>
                  <a:gd name="T31" fmla="*/ 257032125 h 119"/>
                  <a:gd name="T32" fmla="*/ 269614383 w 256"/>
                  <a:gd name="T33" fmla="*/ 287271199 h 119"/>
                  <a:gd name="T34" fmla="*/ 148666231 w 256"/>
                  <a:gd name="T35" fmla="*/ 299870019 h 119"/>
                  <a:gd name="T36" fmla="*/ 73073636 w 256"/>
                  <a:gd name="T37" fmla="*/ 287271199 h 119"/>
                  <a:gd name="T38" fmla="*/ 0 w 256"/>
                  <a:gd name="T39" fmla="*/ 257032125 h 119"/>
                  <a:gd name="T40" fmla="*/ 0 w 256"/>
                  <a:gd name="T41" fmla="*/ 257032125 h 11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56" h="119">
                    <a:moveTo>
                      <a:pt x="0" y="102"/>
                    </a:moveTo>
                    <a:lnTo>
                      <a:pt x="0" y="102"/>
                    </a:lnTo>
                    <a:lnTo>
                      <a:pt x="17" y="78"/>
                    </a:lnTo>
                    <a:lnTo>
                      <a:pt x="35" y="54"/>
                    </a:lnTo>
                    <a:lnTo>
                      <a:pt x="59" y="30"/>
                    </a:lnTo>
                    <a:lnTo>
                      <a:pt x="95" y="12"/>
                    </a:lnTo>
                    <a:lnTo>
                      <a:pt x="142" y="0"/>
                    </a:lnTo>
                    <a:lnTo>
                      <a:pt x="166" y="0"/>
                    </a:lnTo>
                    <a:lnTo>
                      <a:pt x="190" y="0"/>
                    </a:lnTo>
                    <a:lnTo>
                      <a:pt x="220" y="12"/>
                    </a:lnTo>
                    <a:lnTo>
                      <a:pt x="256" y="24"/>
                    </a:lnTo>
                    <a:lnTo>
                      <a:pt x="238" y="42"/>
                    </a:lnTo>
                    <a:lnTo>
                      <a:pt x="214" y="66"/>
                    </a:lnTo>
                    <a:lnTo>
                      <a:pt x="184" y="84"/>
                    </a:lnTo>
                    <a:lnTo>
                      <a:pt x="148" y="102"/>
                    </a:lnTo>
                    <a:lnTo>
                      <a:pt x="107" y="114"/>
                    </a:lnTo>
                    <a:lnTo>
                      <a:pt x="59" y="119"/>
                    </a:lnTo>
                    <a:lnTo>
                      <a:pt x="29" y="114"/>
                    </a:lnTo>
                    <a:lnTo>
                      <a:pt x="0" y="10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0" name="Freeform 88"/>
              <p:cNvSpPr>
                <a:spLocks/>
              </p:cNvSpPr>
              <p:nvPr/>
            </p:nvSpPr>
            <p:spPr bwMode="auto">
              <a:xfrm>
                <a:off x="3869455" y="3332162"/>
                <a:ext cx="472611" cy="227013"/>
              </a:xfrm>
              <a:custGeom>
                <a:avLst/>
                <a:gdLst>
                  <a:gd name="T0" fmla="*/ 0 w 297"/>
                  <a:gd name="T1" fmla="*/ 0 h 143"/>
                  <a:gd name="T2" fmla="*/ 0 w 297"/>
                  <a:gd name="T3" fmla="*/ 0 h 143"/>
                  <a:gd name="T4" fmla="*/ 45355548 w 297"/>
                  <a:gd name="T5" fmla="*/ 90717033 h 143"/>
                  <a:gd name="T6" fmla="*/ 118429170 w 297"/>
                  <a:gd name="T7" fmla="*/ 166314560 h 143"/>
                  <a:gd name="T8" fmla="*/ 194021751 w 297"/>
                  <a:gd name="T9" fmla="*/ 239391375 h 143"/>
                  <a:gd name="T10" fmla="*/ 299851364 w 297"/>
                  <a:gd name="T11" fmla="*/ 314988903 h 143"/>
                  <a:gd name="T12" fmla="*/ 360325429 w 297"/>
                  <a:gd name="T13" fmla="*/ 345227913 h 143"/>
                  <a:gd name="T14" fmla="*/ 433397463 w 297"/>
                  <a:gd name="T15" fmla="*/ 360347419 h 143"/>
                  <a:gd name="T16" fmla="*/ 493871528 w 297"/>
                  <a:gd name="T17" fmla="*/ 360347419 h 143"/>
                  <a:gd name="T18" fmla="*/ 584582625 w 297"/>
                  <a:gd name="T19" fmla="*/ 360347419 h 143"/>
                  <a:gd name="T20" fmla="*/ 660175206 w 297"/>
                  <a:gd name="T21" fmla="*/ 345227913 h 143"/>
                  <a:gd name="T22" fmla="*/ 748367344 w 297"/>
                  <a:gd name="T23" fmla="*/ 299869397 h 143"/>
                  <a:gd name="T24" fmla="*/ 748367344 w 297"/>
                  <a:gd name="T25" fmla="*/ 299869397 h 143"/>
                  <a:gd name="T26" fmla="*/ 718130311 w 297"/>
                  <a:gd name="T27" fmla="*/ 239391375 h 143"/>
                  <a:gd name="T28" fmla="*/ 675293722 w 297"/>
                  <a:gd name="T29" fmla="*/ 181434065 h 143"/>
                  <a:gd name="T30" fmla="*/ 614819657 w 297"/>
                  <a:gd name="T31" fmla="*/ 120956043 h 143"/>
                  <a:gd name="T32" fmla="*/ 524108560 w 297"/>
                  <a:gd name="T33" fmla="*/ 60478022 h 143"/>
                  <a:gd name="T34" fmla="*/ 388041915 w 297"/>
                  <a:gd name="T35" fmla="*/ 15119505 h 143"/>
                  <a:gd name="T36" fmla="*/ 314969880 w 297"/>
                  <a:gd name="T37" fmla="*/ 0 h 143"/>
                  <a:gd name="T38" fmla="*/ 224258783 w 297"/>
                  <a:gd name="T39" fmla="*/ 0 h 143"/>
                  <a:gd name="T40" fmla="*/ 118429170 w 297"/>
                  <a:gd name="T41" fmla="*/ 0 h 143"/>
                  <a:gd name="T42" fmla="*/ 0 w 297"/>
                  <a:gd name="T43" fmla="*/ 0 h 143"/>
                  <a:gd name="T44" fmla="*/ 0 w 297"/>
                  <a:gd name="T45" fmla="*/ 0 h 14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97" h="143">
                    <a:moveTo>
                      <a:pt x="0" y="0"/>
                    </a:moveTo>
                    <a:lnTo>
                      <a:pt x="0" y="0"/>
                    </a:lnTo>
                    <a:lnTo>
                      <a:pt x="18" y="36"/>
                    </a:lnTo>
                    <a:lnTo>
                      <a:pt x="47" y="66"/>
                    </a:lnTo>
                    <a:lnTo>
                      <a:pt x="77" y="95"/>
                    </a:lnTo>
                    <a:lnTo>
                      <a:pt x="119" y="125"/>
                    </a:lnTo>
                    <a:lnTo>
                      <a:pt x="143" y="137"/>
                    </a:lnTo>
                    <a:lnTo>
                      <a:pt x="172" y="143"/>
                    </a:lnTo>
                    <a:lnTo>
                      <a:pt x="196" y="143"/>
                    </a:lnTo>
                    <a:lnTo>
                      <a:pt x="232" y="143"/>
                    </a:lnTo>
                    <a:lnTo>
                      <a:pt x="262" y="137"/>
                    </a:lnTo>
                    <a:lnTo>
                      <a:pt x="297" y="119"/>
                    </a:lnTo>
                    <a:lnTo>
                      <a:pt x="285" y="95"/>
                    </a:lnTo>
                    <a:lnTo>
                      <a:pt x="268" y="72"/>
                    </a:lnTo>
                    <a:lnTo>
                      <a:pt x="244" y="48"/>
                    </a:lnTo>
                    <a:lnTo>
                      <a:pt x="208" y="24"/>
                    </a:lnTo>
                    <a:lnTo>
                      <a:pt x="154" y="6"/>
                    </a:lnTo>
                    <a:lnTo>
                      <a:pt x="125" y="0"/>
                    </a:lnTo>
                    <a:lnTo>
                      <a:pt x="89" y="0"/>
                    </a:lnTo>
                    <a:lnTo>
                      <a:pt x="47" y="0"/>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1" name="Freeform 89"/>
              <p:cNvSpPr>
                <a:spLocks/>
              </p:cNvSpPr>
              <p:nvPr/>
            </p:nvSpPr>
            <p:spPr bwMode="auto">
              <a:xfrm>
                <a:off x="4170905" y="3105150"/>
                <a:ext cx="125178" cy="254454"/>
              </a:xfrm>
              <a:custGeom>
                <a:avLst/>
                <a:gdLst>
                  <a:gd name="T0" fmla="*/ 181421942 w 78"/>
                  <a:gd name="T1" fmla="*/ 405705469 h 161"/>
                  <a:gd name="T2" fmla="*/ 181421942 w 78"/>
                  <a:gd name="T3" fmla="*/ 405705469 h 161"/>
                  <a:gd name="T4" fmla="*/ 136066457 w 78"/>
                  <a:gd name="T5" fmla="*/ 390585981 h 161"/>
                  <a:gd name="T6" fmla="*/ 105829466 w 78"/>
                  <a:gd name="T7" fmla="*/ 360347005 h 161"/>
                  <a:gd name="T8" fmla="*/ 60473981 w 78"/>
                  <a:gd name="T9" fmla="*/ 330108029 h 161"/>
                  <a:gd name="T10" fmla="*/ 30236990 w 78"/>
                  <a:gd name="T11" fmla="*/ 284749564 h 161"/>
                  <a:gd name="T12" fmla="*/ 0 w 78"/>
                  <a:gd name="T13" fmla="*/ 211672833 h 161"/>
                  <a:gd name="T14" fmla="*/ 0 w 78"/>
                  <a:gd name="T15" fmla="*/ 120955904 h 161"/>
                  <a:gd name="T16" fmla="*/ 15118495 w 78"/>
                  <a:gd name="T17" fmla="*/ 0 h 161"/>
                  <a:gd name="T18" fmla="*/ 15118495 w 78"/>
                  <a:gd name="T19" fmla="*/ 0 h 161"/>
                  <a:gd name="T20" fmla="*/ 45355486 w 78"/>
                  <a:gd name="T21" fmla="*/ 30238976 h 161"/>
                  <a:gd name="T22" fmla="*/ 120947962 w 78"/>
                  <a:gd name="T23" fmla="*/ 105836416 h 161"/>
                  <a:gd name="T24" fmla="*/ 151184952 w 78"/>
                  <a:gd name="T25" fmla="*/ 151194880 h 161"/>
                  <a:gd name="T26" fmla="*/ 181421942 w 78"/>
                  <a:gd name="T27" fmla="*/ 226792321 h 161"/>
                  <a:gd name="T28" fmla="*/ 196540438 w 78"/>
                  <a:gd name="T29" fmla="*/ 314988541 h 161"/>
                  <a:gd name="T30" fmla="*/ 181421942 w 78"/>
                  <a:gd name="T31" fmla="*/ 405705469 h 161"/>
                  <a:gd name="T32" fmla="*/ 181421942 w 78"/>
                  <a:gd name="T33" fmla="*/ 405705469 h 1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8" h="161">
                    <a:moveTo>
                      <a:pt x="72" y="161"/>
                    </a:moveTo>
                    <a:lnTo>
                      <a:pt x="72" y="161"/>
                    </a:lnTo>
                    <a:lnTo>
                      <a:pt x="54" y="155"/>
                    </a:lnTo>
                    <a:lnTo>
                      <a:pt x="42" y="143"/>
                    </a:lnTo>
                    <a:lnTo>
                      <a:pt x="24" y="131"/>
                    </a:lnTo>
                    <a:lnTo>
                      <a:pt x="12" y="113"/>
                    </a:lnTo>
                    <a:lnTo>
                      <a:pt x="0" y="84"/>
                    </a:lnTo>
                    <a:lnTo>
                      <a:pt x="0" y="48"/>
                    </a:lnTo>
                    <a:lnTo>
                      <a:pt x="6" y="0"/>
                    </a:lnTo>
                    <a:lnTo>
                      <a:pt x="18" y="12"/>
                    </a:lnTo>
                    <a:lnTo>
                      <a:pt x="48" y="42"/>
                    </a:lnTo>
                    <a:lnTo>
                      <a:pt x="60" y="60"/>
                    </a:lnTo>
                    <a:lnTo>
                      <a:pt x="72" y="90"/>
                    </a:lnTo>
                    <a:lnTo>
                      <a:pt x="78" y="125"/>
                    </a:lnTo>
                    <a:lnTo>
                      <a:pt x="72" y="16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2" name="Freeform 90"/>
              <p:cNvSpPr>
                <a:spLocks/>
              </p:cNvSpPr>
              <p:nvPr/>
            </p:nvSpPr>
            <p:spPr bwMode="auto">
              <a:xfrm>
                <a:off x="4380387" y="3209925"/>
                <a:ext cx="178826" cy="406626"/>
              </a:xfrm>
              <a:custGeom>
                <a:avLst/>
                <a:gdLst>
                  <a:gd name="T0" fmla="*/ 60474141 w 113"/>
                  <a:gd name="T1" fmla="*/ 645099675 h 256"/>
                  <a:gd name="T2" fmla="*/ 60474141 w 113"/>
                  <a:gd name="T3" fmla="*/ 645099675 h 256"/>
                  <a:gd name="T4" fmla="*/ 30237070 w 113"/>
                  <a:gd name="T5" fmla="*/ 584621580 h 256"/>
                  <a:gd name="T6" fmla="*/ 15118535 w 113"/>
                  <a:gd name="T7" fmla="*/ 509023962 h 256"/>
                  <a:gd name="T8" fmla="*/ 0 w 113"/>
                  <a:gd name="T9" fmla="*/ 420827535 h 256"/>
                  <a:gd name="T10" fmla="*/ 0 w 113"/>
                  <a:gd name="T11" fmla="*/ 314990869 h 256"/>
                  <a:gd name="T12" fmla="*/ 45355606 w 113"/>
                  <a:gd name="T13" fmla="*/ 209154204 h 256"/>
                  <a:gd name="T14" fmla="*/ 75592676 w 113"/>
                  <a:gd name="T15" fmla="*/ 148676109 h 256"/>
                  <a:gd name="T16" fmla="*/ 120948281 w 113"/>
                  <a:gd name="T17" fmla="*/ 90717142 h 256"/>
                  <a:gd name="T18" fmla="*/ 181422422 w 113"/>
                  <a:gd name="T19" fmla="*/ 45358571 h 256"/>
                  <a:gd name="T20" fmla="*/ 254496136 w 113"/>
                  <a:gd name="T21" fmla="*/ 0 h 256"/>
                  <a:gd name="T22" fmla="*/ 254496136 w 113"/>
                  <a:gd name="T23" fmla="*/ 0 h 256"/>
                  <a:gd name="T24" fmla="*/ 269614671 w 113"/>
                  <a:gd name="T25" fmla="*/ 60478095 h 256"/>
                  <a:gd name="T26" fmla="*/ 284733206 w 113"/>
                  <a:gd name="T27" fmla="*/ 133556586 h 256"/>
                  <a:gd name="T28" fmla="*/ 284733206 w 113"/>
                  <a:gd name="T29" fmla="*/ 224273728 h 256"/>
                  <a:gd name="T30" fmla="*/ 284733206 w 113"/>
                  <a:gd name="T31" fmla="*/ 330110393 h 256"/>
                  <a:gd name="T32" fmla="*/ 239377601 w 113"/>
                  <a:gd name="T33" fmla="*/ 433426344 h 256"/>
                  <a:gd name="T34" fmla="*/ 166303887 w 113"/>
                  <a:gd name="T35" fmla="*/ 554382533 h 256"/>
                  <a:gd name="T36" fmla="*/ 120948281 w 113"/>
                  <a:gd name="T37" fmla="*/ 599741104 h 256"/>
                  <a:gd name="T38" fmla="*/ 60474141 w 113"/>
                  <a:gd name="T39" fmla="*/ 645099675 h 256"/>
                  <a:gd name="T40" fmla="*/ 60474141 w 113"/>
                  <a:gd name="T41" fmla="*/ 645099675 h 2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3" h="256">
                    <a:moveTo>
                      <a:pt x="24" y="256"/>
                    </a:moveTo>
                    <a:lnTo>
                      <a:pt x="24" y="256"/>
                    </a:lnTo>
                    <a:lnTo>
                      <a:pt x="12" y="232"/>
                    </a:lnTo>
                    <a:lnTo>
                      <a:pt x="6" y="202"/>
                    </a:lnTo>
                    <a:lnTo>
                      <a:pt x="0" y="167"/>
                    </a:lnTo>
                    <a:lnTo>
                      <a:pt x="0" y="125"/>
                    </a:lnTo>
                    <a:lnTo>
                      <a:pt x="18" y="83"/>
                    </a:lnTo>
                    <a:lnTo>
                      <a:pt x="30" y="59"/>
                    </a:lnTo>
                    <a:lnTo>
                      <a:pt x="48" y="36"/>
                    </a:lnTo>
                    <a:lnTo>
                      <a:pt x="72" y="18"/>
                    </a:lnTo>
                    <a:lnTo>
                      <a:pt x="101" y="0"/>
                    </a:lnTo>
                    <a:lnTo>
                      <a:pt x="107" y="24"/>
                    </a:lnTo>
                    <a:lnTo>
                      <a:pt x="113" y="53"/>
                    </a:lnTo>
                    <a:lnTo>
                      <a:pt x="113" y="89"/>
                    </a:lnTo>
                    <a:lnTo>
                      <a:pt x="113" y="131"/>
                    </a:lnTo>
                    <a:lnTo>
                      <a:pt x="95" y="172"/>
                    </a:lnTo>
                    <a:lnTo>
                      <a:pt x="66" y="220"/>
                    </a:lnTo>
                    <a:lnTo>
                      <a:pt x="48" y="238"/>
                    </a:lnTo>
                    <a:lnTo>
                      <a:pt x="24" y="25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3" name="Freeform 91"/>
              <p:cNvSpPr>
                <a:spLocks/>
              </p:cNvSpPr>
              <p:nvPr/>
            </p:nvSpPr>
            <p:spPr bwMode="auto">
              <a:xfrm>
                <a:off x="2745405" y="2813276"/>
                <a:ext cx="416409" cy="169636"/>
              </a:xfrm>
              <a:custGeom>
                <a:avLst/>
                <a:gdLst>
                  <a:gd name="T0" fmla="*/ 0 w 262"/>
                  <a:gd name="T1" fmla="*/ 45358406 h 107"/>
                  <a:gd name="T2" fmla="*/ 0 w 262"/>
                  <a:gd name="T3" fmla="*/ 45358406 h 107"/>
                  <a:gd name="T4" fmla="*/ 45355505 w 262"/>
                  <a:gd name="T5" fmla="*/ 103315576 h 107"/>
                  <a:gd name="T6" fmla="*/ 105829512 w 262"/>
                  <a:gd name="T7" fmla="*/ 163793450 h 107"/>
                  <a:gd name="T8" fmla="*/ 196540522 w 262"/>
                  <a:gd name="T9" fmla="*/ 224271325 h 107"/>
                  <a:gd name="T10" fmla="*/ 284732576 w 262"/>
                  <a:gd name="T11" fmla="*/ 254510263 h 107"/>
                  <a:gd name="T12" fmla="*/ 405680590 w 262"/>
                  <a:gd name="T13" fmla="*/ 269629731 h 107"/>
                  <a:gd name="T14" fmla="*/ 466154597 w 262"/>
                  <a:gd name="T15" fmla="*/ 269629731 h 107"/>
                  <a:gd name="T16" fmla="*/ 526628603 w 262"/>
                  <a:gd name="T17" fmla="*/ 254510263 h 107"/>
                  <a:gd name="T18" fmla="*/ 584582066 w 262"/>
                  <a:gd name="T19" fmla="*/ 224271325 h 107"/>
                  <a:gd name="T20" fmla="*/ 660174575 w 262"/>
                  <a:gd name="T21" fmla="*/ 178912919 h 107"/>
                  <a:gd name="T22" fmla="*/ 660174575 w 262"/>
                  <a:gd name="T23" fmla="*/ 178912919 h 107"/>
                  <a:gd name="T24" fmla="*/ 629937572 w 262"/>
                  <a:gd name="T25" fmla="*/ 133554513 h 107"/>
                  <a:gd name="T26" fmla="*/ 584582066 w 262"/>
                  <a:gd name="T27" fmla="*/ 88196107 h 107"/>
                  <a:gd name="T28" fmla="*/ 526628603 w 262"/>
                  <a:gd name="T29" fmla="*/ 45358406 h 107"/>
                  <a:gd name="T30" fmla="*/ 435917593 w 262"/>
                  <a:gd name="T31" fmla="*/ 15119469 h 107"/>
                  <a:gd name="T32" fmla="*/ 314969579 w 262"/>
                  <a:gd name="T33" fmla="*/ 0 h 107"/>
                  <a:gd name="T34" fmla="*/ 181422021 w 262"/>
                  <a:gd name="T35" fmla="*/ 0 h 107"/>
                  <a:gd name="T36" fmla="*/ 0 w 262"/>
                  <a:gd name="T37" fmla="*/ 45358406 h 107"/>
                  <a:gd name="T38" fmla="*/ 0 w 262"/>
                  <a:gd name="T39" fmla="*/ 45358406 h 1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62" h="107">
                    <a:moveTo>
                      <a:pt x="0" y="18"/>
                    </a:moveTo>
                    <a:lnTo>
                      <a:pt x="0" y="18"/>
                    </a:lnTo>
                    <a:lnTo>
                      <a:pt x="18" y="41"/>
                    </a:lnTo>
                    <a:lnTo>
                      <a:pt x="42" y="65"/>
                    </a:lnTo>
                    <a:lnTo>
                      <a:pt x="78" y="89"/>
                    </a:lnTo>
                    <a:lnTo>
                      <a:pt x="113" y="101"/>
                    </a:lnTo>
                    <a:lnTo>
                      <a:pt x="161" y="107"/>
                    </a:lnTo>
                    <a:lnTo>
                      <a:pt x="185" y="107"/>
                    </a:lnTo>
                    <a:lnTo>
                      <a:pt x="209" y="101"/>
                    </a:lnTo>
                    <a:lnTo>
                      <a:pt x="232" y="89"/>
                    </a:lnTo>
                    <a:lnTo>
                      <a:pt x="262" y="71"/>
                    </a:lnTo>
                    <a:lnTo>
                      <a:pt x="250" y="53"/>
                    </a:lnTo>
                    <a:lnTo>
                      <a:pt x="232" y="35"/>
                    </a:lnTo>
                    <a:lnTo>
                      <a:pt x="209" y="18"/>
                    </a:lnTo>
                    <a:lnTo>
                      <a:pt x="173" y="6"/>
                    </a:lnTo>
                    <a:lnTo>
                      <a:pt x="125" y="0"/>
                    </a:lnTo>
                    <a:lnTo>
                      <a:pt x="72" y="0"/>
                    </a:lnTo>
                    <a:lnTo>
                      <a:pt x="0" y="18"/>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4" name="Freeform 92"/>
              <p:cNvSpPr>
                <a:spLocks/>
              </p:cNvSpPr>
              <p:nvPr/>
            </p:nvSpPr>
            <p:spPr bwMode="auto">
              <a:xfrm>
                <a:off x="2962550" y="2606221"/>
                <a:ext cx="122624" cy="197076"/>
              </a:xfrm>
              <a:custGeom>
                <a:avLst/>
                <a:gdLst>
                  <a:gd name="T0" fmla="*/ 196540438 w 78"/>
                  <a:gd name="T1" fmla="*/ 314989369 h 125"/>
                  <a:gd name="T2" fmla="*/ 196540438 w 78"/>
                  <a:gd name="T3" fmla="*/ 314989369 h 125"/>
                  <a:gd name="T4" fmla="*/ 166303447 w 78"/>
                  <a:gd name="T5" fmla="*/ 299869841 h 125"/>
                  <a:gd name="T6" fmla="*/ 90710971 w 78"/>
                  <a:gd name="T7" fmla="*/ 269630785 h 125"/>
                  <a:gd name="T8" fmla="*/ 60473981 w 78"/>
                  <a:gd name="T9" fmla="*/ 224272202 h 125"/>
                  <a:gd name="T10" fmla="*/ 30236990 w 78"/>
                  <a:gd name="T11" fmla="*/ 178913619 h 125"/>
                  <a:gd name="T12" fmla="*/ 0 w 78"/>
                  <a:gd name="T13" fmla="*/ 103315980 h 125"/>
                  <a:gd name="T14" fmla="*/ 0 w 78"/>
                  <a:gd name="T15" fmla="*/ 0 h 125"/>
                  <a:gd name="T16" fmla="*/ 0 w 78"/>
                  <a:gd name="T17" fmla="*/ 0 h 125"/>
                  <a:gd name="T18" fmla="*/ 30236990 w 78"/>
                  <a:gd name="T19" fmla="*/ 15119528 h 125"/>
                  <a:gd name="T20" fmla="*/ 105829466 w 78"/>
                  <a:gd name="T21" fmla="*/ 73076924 h 125"/>
                  <a:gd name="T22" fmla="*/ 151184952 w 78"/>
                  <a:gd name="T23" fmla="*/ 103315980 h 125"/>
                  <a:gd name="T24" fmla="*/ 181421942 w 78"/>
                  <a:gd name="T25" fmla="*/ 163794091 h 125"/>
                  <a:gd name="T26" fmla="*/ 196540438 w 78"/>
                  <a:gd name="T27" fmla="*/ 224272202 h 125"/>
                  <a:gd name="T28" fmla="*/ 196540438 w 78"/>
                  <a:gd name="T29" fmla="*/ 314989369 h 125"/>
                  <a:gd name="T30" fmla="*/ 196540438 w 78"/>
                  <a:gd name="T31" fmla="*/ 314989369 h 1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8" h="125">
                    <a:moveTo>
                      <a:pt x="78" y="125"/>
                    </a:moveTo>
                    <a:lnTo>
                      <a:pt x="78" y="125"/>
                    </a:lnTo>
                    <a:lnTo>
                      <a:pt x="66" y="119"/>
                    </a:lnTo>
                    <a:lnTo>
                      <a:pt x="36" y="107"/>
                    </a:lnTo>
                    <a:lnTo>
                      <a:pt x="24" y="89"/>
                    </a:lnTo>
                    <a:lnTo>
                      <a:pt x="12" y="71"/>
                    </a:lnTo>
                    <a:lnTo>
                      <a:pt x="0" y="41"/>
                    </a:lnTo>
                    <a:lnTo>
                      <a:pt x="0" y="0"/>
                    </a:lnTo>
                    <a:lnTo>
                      <a:pt x="12" y="6"/>
                    </a:lnTo>
                    <a:lnTo>
                      <a:pt x="42" y="29"/>
                    </a:lnTo>
                    <a:lnTo>
                      <a:pt x="60" y="41"/>
                    </a:lnTo>
                    <a:lnTo>
                      <a:pt x="72" y="65"/>
                    </a:lnTo>
                    <a:lnTo>
                      <a:pt x="78" y="89"/>
                    </a:lnTo>
                    <a:lnTo>
                      <a:pt x="78" y="125"/>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5" name="Freeform 93"/>
              <p:cNvSpPr>
                <a:spLocks/>
              </p:cNvSpPr>
              <p:nvPr/>
            </p:nvSpPr>
            <p:spPr bwMode="auto">
              <a:xfrm>
                <a:off x="3179697" y="2633662"/>
                <a:ext cx="140505" cy="359229"/>
              </a:xfrm>
              <a:custGeom>
                <a:avLst/>
                <a:gdLst>
                  <a:gd name="T0" fmla="*/ 90711177 w 89"/>
                  <a:gd name="T1" fmla="*/ 569502925 h 226"/>
                  <a:gd name="T2" fmla="*/ 90711177 w 89"/>
                  <a:gd name="T3" fmla="*/ 569502925 h 226"/>
                  <a:gd name="T4" fmla="*/ 60474118 w 89"/>
                  <a:gd name="T5" fmla="*/ 524144285 h 226"/>
                  <a:gd name="T6" fmla="*/ 30237059 w 89"/>
                  <a:gd name="T7" fmla="*/ 463666098 h 226"/>
                  <a:gd name="T8" fmla="*/ 0 w 89"/>
                  <a:gd name="T9" fmla="*/ 388068365 h 226"/>
                  <a:gd name="T10" fmla="*/ 0 w 89"/>
                  <a:gd name="T11" fmla="*/ 299871803 h 226"/>
                  <a:gd name="T12" fmla="*/ 15118529 w 89"/>
                  <a:gd name="T13" fmla="*/ 209154523 h 226"/>
                  <a:gd name="T14" fmla="*/ 60474118 w 89"/>
                  <a:gd name="T15" fmla="*/ 103317696 h 226"/>
                  <a:gd name="T16" fmla="*/ 105829706 w 89"/>
                  <a:gd name="T17" fmla="*/ 57959056 h 226"/>
                  <a:gd name="T18" fmla="*/ 151185295 w 89"/>
                  <a:gd name="T19" fmla="*/ 0 h 226"/>
                  <a:gd name="T20" fmla="*/ 151185295 w 89"/>
                  <a:gd name="T21" fmla="*/ 0 h 226"/>
                  <a:gd name="T22" fmla="*/ 178903393 w 89"/>
                  <a:gd name="T23" fmla="*/ 57959056 h 226"/>
                  <a:gd name="T24" fmla="*/ 209140452 w 89"/>
                  <a:gd name="T25" fmla="*/ 118437243 h 226"/>
                  <a:gd name="T26" fmla="*/ 224258981 w 89"/>
                  <a:gd name="T27" fmla="*/ 194034976 h 226"/>
                  <a:gd name="T28" fmla="*/ 224258981 w 89"/>
                  <a:gd name="T29" fmla="*/ 269632709 h 226"/>
                  <a:gd name="T30" fmla="*/ 209140452 w 89"/>
                  <a:gd name="T31" fmla="*/ 372948818 h 226"/>
                  <a:gd name="T32" fmla="*/ 166303824 w 89"/>
                  <a:gd name="T33" fmla="*/ 478785645 h 226"/>
                  <a:gd name="T34" fmla="*/ 90711177 w 89"/>
                  <a:gd name="T35" fmla="*/ 569502925 h 226"/>
                  <a:gd name="T36" fmla="*/ 90711177 w 89"/>
                  <a:gd name="T37" fmla="*/ 569502925 h 2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89" h="226">
                    <a:moveTo>
                      <a:pt x="36" y="226"/>
                    </a:moveTo>
                    <a:lnTo>
                      <a:pt x="36" y="226"/>
                    </a:lnTo>
                    <a:lnTo>
                      <a:pt x="24" y="208"/>
                    </a:lnTo>
                    <a:lnTo>
                      <a:pt x="12" y="184"/>
                    </a:lnTo>
                    <a:lnTo>
                      <a:pt x="0" y="154"/>
                    </a:lnTo>
                    <a:lnTo>
                      <a:pt x="0" y="119"/>
                    </a:lnTo>
                    <a:lnTo>
                      <a:pt x="6" y="83"/>
                    </a:lnTo>
                    <a:lnTo>
                      <a:pt x="24" y="41"/>
                    </a:lnTo>
                    <a:lnTo>
                      <a:pt x="42" y="23"/>
                    </a:lnTo>
                    <a:lnTo>
                      <a:pt x="60" y="0"/>
                    </a:lnTo>
                    <a:lnTo>
                      <a:pt x="71" y="23"/>
                    </a:lnTo>
                    <a:lnTo>
                      <a:pt x="83" y="47"/>
                    </a:lnTo>
                    <a:lnTo>
                      <a:pt x="89" y="77"/>
                    </a:lnTo>
                    <a:lnTo>
                      <a:pt x="89" y="107"/>
                    </a:lnTo>
                    <a:lnTo>
                      <a:pt x="83" y="148"/>
                    </a:lnTo>
                    <a:lnTo>
                      <a:pt x="66" y="190"/>
                    </a:lnTo>
                    <a:lnTo>
                      <a:pt x="36" y="22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6" name="Freeform 95"/>
              <p:cNvSpPr>
                <a:spLocks/>
              </p:cNvSpPr>
              <p:nvPr/>
            </p:nvSpPr>
            <p:spPr bwMode="auto">
              <a:xfrm>
                <a:off x="4474909" y="1603375"/>
                <a:ext cx="171163" cy="179614"/>
              </a:xfrm>
              <a:custGeom>
                <a:avLst/>
                <a:gdLst>
                  <a:gd name="T0" fmla="*/ 0 w 107"/>
                  <a:gd name="T1" fmla="*/ 284749081 h 113"/>
                  <a:gd name="T2" fmla="*/ 0 w 107"/>
                  <a:gd name="T3" fmla="*/ 284749081 h 113"/>
                  <a:gd name="T4" fmla="*/ 0 w 107"/>
                  <a:gd name="T5" fmla="*/ 239390694 h 113"/>
                  <a:gd name="T6" fmla="*/ 0 w 107"/>
                  <a:gd name="T7" fmla="*/ 209151769 h 113"/>
                  <a:gd name="T8" fmla="*/ 15118579 w 107"/>
                  <a:gd name="T9" fmla="*/ 163793382 h 113"/>
                  <a:gd name="T10" fmla="*/ 45355736 w 107"/>
                  <a:gd name="T11" fmla="*/ 118434995 h 113"/>
                  <a:gd name="T12" fmla="*/ 88192502 w 107"/>
                  <a:gd name="T13" fmla="*/ 73076608 h 113"/>
                  <a:gd name="T14" fmla="*/ 163785394 w 107"/>
                  <a:gd name="T15" fmla="*/ 27718221 h 113"/>
                  <a:gd name="T16" fmla="*/ 269615444 w 107"/>
                  <a:gd name="T17" fmla="*/ 0 h 113"/>
                  <a:gd name="T18" fmla="*/ 269615444 w 107"/>
                  <a:gd name="T19" fmla="*/ 0 h 113"/>
                  <a:gd name="T20" fmla="*/ 269615444 w 107"/>
                  <a:gd name="T21" fmla="*/ 27718221 h 113"/>
                  <a:gd name="T22" fmla="*/ 224259708 w 107"/>
                  <a:gd name="T23" fmla="*/ 118434995 h 113"/>
                  <a:gd name="T24" fmla="*/ 194022551 w 107"/>
                  <a:gd name="T25" fmla="*/ 178912845 h 113"/>
                  <a:gd name="T26" fmla="*/ 148666816 w 107"/>
                  <a:gd name="T27" fmla="*/ 224271232 h 113"/>
                  <a:gd name="T28" fmla="*/ 73073923 w 107"/>
                  <a:gd name="T29" fmla="*/ 254510157 h 113"/>
                  <a:gd name="T30" fmla="*/ 0 w 107"/>
                  <a:gd name="T31" fmla="*/ 284749081 h 113"/>
                  <a:gd name="T32" fmla="*/ 0 w 107"/>
                  <a:gd name="T33" fmla="*/ 284749081 h 1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7" h="113">
                    <a:moveTo>
                      <a:pt x="0" y="113"/>
                    </a:moveTo>
                    <a:lnTo>
                      <a:pt x="0" y="113"/>
                    </a:lnTo>
                    <a:lnTo>
                      <a:pt x="0" y="95"/>
                    </a:lnTo>
                    <a:lnTo>
                      <a:pt x="0" y="83"/>
                    </a:lnTo>
                    <a:lnTo>
                      <a:pt x="6" y="65"/>
                    </a:lnTo>
                    <a:lnTo>
                      <a:pt x="18" y="47"/>
                    </a:lnTo>
                    <a:lnTo>
                      <a:pt x="35" y="29"/>
                    </a:lnTo>
                    <a:lnTo>
                      <a:pt x="65" y="11"/>
                    </a:lnTo>
                    <a:lnTo>
                      <a:pt x="107" y="0"/>
                    </a:lnTo>
                    <a:lnTo>
                      <a:pt x="107" y="11"/>
                    </a:lnTo>
                    <a:lnTo>
                      <a:pt x="89" y="47"/>
                    </a:lnTo>
                    <a:lnTo>
                      <a:pt x="77" y="71"/>
                    </a:lnTo>
                    <a:lnTo>
                      <a:pt x="59" y="89"/>
                    </a:lnTo>
                    <a:lnTo>
                      <a:pt x="29" y="101"/>
                    </a:lnTo>
                    <a:lnTo>
                      <a:pt x="0" y="11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7" name="Freeform 96"/>
              <p:cNvSpPr>
                <a:spLocks/>
              </p:cNvSpPr>
              <p:nvPr/>
            </p:nvSpPr>
            <p:spPr bwMode="auto">
              <a:xfrm>
                <a:off x="4313966" y="1875290"/>
                <a:ext cx="378090" cy="162153"/>
              </a:xfrm>
              <a:custGeom>
                <a:avLst/>
                <a:gdLst>
                  <a:gd name="T0" fmla="*/ 0 w 239"/>
                  <a:gd name="T1" fmla="*/ 181433709 h 101"/>
                  <a:gd name="T2" fmla="*/ 0 w 239"/>
                  <a:gd name="T3" fmla="*/ 181433709 h 101"/>
                  <a:gd name="T4" fmla="*/ 30237053 w 239"/>
                  <a:gd name="T5" fmla="*/ 136075282 h 101"/>
                  <a:gd name="T6" fmla="*/ 90711158 w 239"/>
                  <a:gd name="T7" fmla="*/ 90716854 h 101"/>
                  <a:gd name="T8" fmla="*/ 166303790 w 239"/>
                  <a:gd name="T9" fmla="*/ 45358427 h 101"/>
                  <a:gd name="T10" fmla="*/ 257014948 w 239"/>
                  <a:gd name="T11" fmla="*/ 15119476 h 101"/>
                  <a:gd name="T12" fmla="*/ 360325672 w 239"/>
                  <a:gd name="T13" fmla="*/ 0 h 101"/>
                  <a:gd name="T14" fmla="*/ 405681251 w 239"/>
                  <a:gd name="T15" fmla="*/ 0 h 101"/>
                  <a:gd name="T16" fmla="*/ 481273883 w 239"/>
                  <a:gd name="T17" fmla="*/ 30238951 h 101"/>
                  <a:gd name="T18" fmla="*/ 541747988 w 239"/>
                  <a:gd name="T19" fmla="*/ 60477903 h 101"/>
                  <a:gd name="T20" fmla="*/ 602222094 w 239"/>
                  <a:gd name="T21" fmla="*/ 90716854 h 101"/>
                  <a:gd name="T22" fmla="*/ 602222094 w 239"/>
                  <a:gd name="T23" fmla="*/ 90716854 h 101"/>
                  <a:gd name="T24" fmla="*/ 556866515 w 239"/>
                  <a:gd name="T25" fmla="*/ 136075282 h 101"/>
                  <a:gd name="T26" fmla="*/ 511510935 w 239"/>
                  <a:gd name="T27" fmla="*/ 181433709 h 101"/>
                  <a:gd name="T28" fmla="*/ 435918304 w 239"/>
                  <a:gd name="T29" fmla="*/ 211672660 h 101"/>
                  <a:gd name="T30" fmla="*/ 330088619 w 239"/>
                  <a:gd name="T31" fmla="*/ 239390906 h 101"/>
                  <a:gd name="T32" fmla="*/ 226777895 w 239"/>
                  <a:gd name="T33" fmla="*/ 254510381 h 101"/>
                  <a:gd name="T34" fmla="*/ 120948211 w 239"/>
                  <a:gd name="T35" fmla="*/ 226792136 h 101"/>
                  <a:gd name="T36" fmla="*/ 60474105 w 239"/>
                  <a:gd name="T37" fmla="*/ 211672660 h 101"/>
                  <a:gd name="T38" fmla="*/ 0 w 239"/>
                  <a:gd name="T39" fmla="*/ 181433709 h 101"/>
                  <a:gd name="T40" fmla="*/ 0 w 239"/>
                  <a:gd name="T41" fmla="*/ 181433709 h 10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39" h="101">
                    <a:moveTo>
                      <a:pt x="0" y="72"/>
                    </a:moveTo>
                    <a:lnTo>
                      <a:pt x="0" y="72"/>
                    </a:lnTo>
                    <a:lnTo>
                      <a:pt x="12" y="54"/>
                    </a:lnTo>
                    <a:lnTo>
                      <a:pt x="36" y="36"/>
                    </a:lnTo>
                    <a:lnTo>
                      <a:pt x="66" y="18"/>
                    </a:lnTo>
                    <a:lnTo>
                      <a:pt x="102" y="6"/>
                    </a:lnTo>
                    <a:lnTo>
                      <a:pt x="143" y="0"/>
                    </a:lnTo>
                    <a:lnTo>
                      <a:pt x="161" y="0"/>
                    </a:lnTo>
                    <a:lnTo>
                      <a:pt x="191" y="12"/>
                    </a:lnTo>
                    <a:lnTo>
                      <a:pt x="215" y="24"/>
                    </a:lnTo>
                    <a:lnTo>
                      <a:pt x="239" y="36"/>
                    </a:lnTo>
                    <a:lnTo>
                      <a:pt x="221" y="54"/>
                    </a:lnTo>
                    <a:lnTo>
                      <a:pt x="203" y="72"/>
                    </a:lnTo>
                    <a:lnTo>
                      <a:pt x="173" y="84"/>
                    </a:lnTo>
                    <a:lnTo>
                      <a:pt x="131" y="95"/>
                    </a:lnTo>
                    <a:lnTo>
                      <a:pt x="90" y="101"/>
                    </a:lnTo>
                    <a:lnTo>
                      <a:pt x="48" y="90"/>
                    </a:lnTo>
                    <a:lnTo>
                      <a:pt x="24" y="84"/>
                    </a:lnTo>
                    <a:lnTo>
                      <a:pt x="0" y="7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8" name="Freeform 97"/>
              <p:cNvSpPr>
                <a:spLocks/>
              </p:cNvSpPr>
              <p:nvPr/>
            </p:nvSpPr>
            <p:spPr bwMode="auto">
              <a:xfrm>
                <a:off x="5724138" y="4060597"/>
                <a:ext cx="301450" cy="339271"/>
              </a:xfrm>
              <a:custGeom>
                <a:avLst/>
                <a:gdLst>
                  <a:gd name="T0" fmla="*/ 478751900 w 190"/>
                  <a:gd name="T1" fmla="*/ 0 h 214"/>
                  <a:gd name="T2" fmla="*/ 478751900 w 190"/>
                  <a:gd name="T3" fmla="*/ 0 h 214"/>
                  <a:gd name="T4" fmla="*/ 403159495 w 190"/>
                  <a:gd name="T5" fmla="*/ 15119558 h 214"/>
                  <a:gd name="T6" fmla="*/ 314969149 w 190"/>
                  <a:gd name="T7" fmla="*/ 45358673 h 214"/>
                  <a:gd name="T8" fmla="*/ 224258263 w 190"/>
                  <a:gd name="T9" fmla="*/ 88198214 h 214"/>
                  <a:gd name="T10" fmla="*/ 133547376 w 190"/>
                  <a:gd name="T11" fmla="*/ 163796002 h 214"/>
                  <a:gd name="T12" fmla="*/ 88191933 w 190"/>
                  <a:gd name="T13" fmla="*/ 209154675 h 214"/>
                  <a:gd name="T14" fmla="*/ 57954971 w 190"/>
                  <a:gd name="T15" fmla="*/ 254513348 h 214"/>
                  <a:gd name="T16" fmla="*/ 27718009 w 190"/>
                  <a:gd name="T17" fmla="*/ 314991579 h 214"/>
                  <a:gd name="T18" fmla="*/ 0 w 190"/>
                  <a:gd name="T19" fmla="*/ 375469810 h 214"/>
                  <a:gd name="T20" fmla="*/ 0 w 190"/>
                  <a:gd name="T21" fmla="*/ 448546879 h 214"/>
                  <a:gd name="T22" fmla="*/ 0 w 190"/>
                  <a:gd name="T23" fmla="*/ 539264225 h 214"/>
                  <a:gd name="T24" fmla="*/ 0 w 190"/>
                  <a:gd name="T25" fmla="*/ 539264225 h 214"/>
                  <a:gd name="T26" fmla="*/ 57954971 w 190"/>
                  <a:gd name="T27" fmla="*/ 539264225 h 214"/>
                  <a:gd name="T28" fmla="*/ 118428895 w 190"/>
                  <a:gd name="T29" fmla="*/ 524144667 h 214"/>
                  <a:gd name="T30" fmla="*/ 194021300 w 190"/>
                  <a:gd name="T31" fmla="*/ 493905552 h 214"/>
                  <a:gd name="T32" fmla="*/ 269613706 w 190"/>
                  <a:gd name="T33" fmla="*/ 418307763 h 214"/>
                  <a:gd name="T34" fmla="*/ 357804052 w 190"/>
                  <a:gd name="T35" fmla="*/ 330111137 h 214"/>
                  <a:gd name="T36" fmla="*/ 433396457 w 190"/>
                  <a:gd name="T37" fmla="*/ 194035118 h 214"/>
                  <a:gd name="T38" fmla="*/ 478751900 w 190"/>
                  <a:gd name="T39" fmla="*/ 0 h 214"/>
                  <a:gd name="T40" fmla="*/ 478751900 w 190"/>
                  <a:gd name="T41" fmla="*/ 0 h 21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0" h="214">
                    <a:moveTo>
                      <a:pt x="190" y="0"/>
                    </a:moveTo>
                    <a:lnTo>
                      <a:pt x="190" y="0"/>
                    </a:lnTo>
                    <a:lnTo>
                      <a:pt x="160" y="6"/>
                    </a:lnTo>
                    <a:lnTo>
                      <a:pt x="125" y="18"/>
                    </a:lnTo>
                    <a:lnTo>
                      <a:pt x="89" y="35"/>
                    </a:lnTo>
                    <a:lnTo>
                      <a:pt x="53" y="65"/>
                    </a:lnTo>
                    <a:lnTo>
                      <a:pt x="35" y="83"/>
                    </a:lnTo>
                    <a:lnTo>
                      <a:pt x="23" y="101"/>
                    </a:lnTo>
                    <a:lnTo>
                      <a:pt x="11" y="125"/>
                    </a:lnTo>
                    <a:lnTo>
                      <a:pt x="0" y="149"/>
                    </a:lnTo>
                    <a:lnTo>
                      <a:pt x="0" y="178"/>
                    </a:lnTo>
                    <a:lnTo>
                      <a:pt x="0" y="214"/>
                    </a:lnTo>
                    <a:lnTo>
                      <a:pt x="23" y="214"/>
                    </a:lnTo>
                    <a:lnTo>
                      <a:pt x="47" y="208"/>
                    </a:lnTo>
                    <a:lnTo>
                      <a:pt x="77" y="196"/>
                    </a:lnTo>
                    <a:lnTo>
                      <a:pt x="107" y="166"/>
                    </a:lnTo>
                    <a:lnTo>
                      <a:pt x="142" y="131"/>
                    </a:lnTo>
                    <a:lnTo>
                      <a:pt x="172" y="77"/>
                    </a:lnTo>
                    <a:lnTo>
                      <a:pt x="19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79" name="Freeform 98"/>
              <p:cNvSpPr>
                <a:spLocks/>
              </p:cNvSpPr>
              <p:nvPr/>
            </p:nvSpPr>
            <p:spPr bwMode="auto">
              <a:xfrm>
                <a:off x="5882527" y="4352471"/>
                <a:ext cx="247801" cy="87312"/>
              </a:xfrm>
              <a:custGeom>
                <a:avLst/>
                <a:gdLst>
                  <a:gd name="T0" fmla="*/ 0 w 155"/>
                  <a:gd name="T1" fmla="*/ 75597632 h 54"/>
                  <a:gd name="T2" fmla="*/ 0 w 155"/>
                  <a:gd name="T3" fmla="*/ 75597632 h 54"/>
                  <a:gd name="T4" fmla="*/ 15118510 w 155"/>
                  <a:gd name="T5" fmla="*/ 60478106 h 54"/>
                  <a:gd name="T6" fmla="*/ 45355530 w 155"/>
                  <a:gd name="T7" fmla="*/ 30239053 h 54"/>
                  <a:gd name="T8" fmla="*/ 88192103 w 155"/>
                  <a:gd name="T9" fmla="*/ 15119526 h 54"/>
                  <a:gd name="T10" fmla="*/ 148666144 w 155"/>
                  <a:gd name="T11" fmla="*/ 0 h 54"/>
                  <a:gd name="T12" fmla="*/ 209140184 w 155"/>
                  <a:gd name="T13" fmla="*/ 0 h 54"/>
                  <a:gd name="T14" fmla="*/ 299851245 w 155"/>
                  <a:gd name="T15" fmla="*/ 15119526 h 54"/>
                  <a:gd name="T16" fmla="*/ 390562306 w 155"/>
                  <a:gd name="T17" fmla="*/ 60478106 h 54"/>
                  <a:gd name="T18" fmla="*/ 390562306 w 155"/>
                  <a:gd name="T19" fmla="*/ 60478106 h 54"/>
                  <a:gd name="T20" fmla="*/ 360325286 w 155"/>
                  <a:gd name="T21" fmla="*/ 90717158 h 54"/>
                  <a:gd name="T22" fmla="*/ 269614225 w 155"/>
                  <a:gd name="T23" fmla="*/ 136075738 h 54"/>
                  <a:gd name="T24" fmla="*/ 209140184 w 155"/>
                  <a:gd name="T25" fmla="*/ 136075738 h 54"/>
                  <a:gd name="T26" fmla="*/ 148666144 w 155"/>
                  <a:gd name="T27" fmla="*/ 136075738 h 54"/>
                  <a:gd name="T28" fmla="*/ 75592551 w 155"/>
                  <a:gd name="T29" fmla="*/ 120956211 h 54"/>
                  <a:gd name="T30" fmla="*/ 0 w 155"/>
                  <a:gd name="T31" fmla="*/ 75597632 h 54"/>
                  <a:gd name="T32" fmla="*/ 0 w 155"/>
                  <a:gd name="T33" fmla="*/ 75597632 h 5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5" h="54">
                    <a:moveTo>
                      <a:pt x="0" y="30"/>
                    </a:moveTo>
                    <a:lnTo>
                      <a:pt x="0" y="30"/>
                    </a:lnTo>
                    <a:lnTo>
                      <a:pt x="6" y="24"/>
                    </a:lnTo>
                    <a:lnTo>
                      <a:pt x="18" y="12"/>
                    </a:lnTo>
                    <a:lnTo>
                      <a:pt x="35" y="6"/>
                    </a:lnTo>
                    <a:lnTo>
                      <a:pt x="59" y="0"/>
                    </a:lnTo>
                    <a:lnTo>
                      <a:pt x="83" y="0"/>
                    </a:lnTo>
                    <a:lnTo>
                      <a:pt x="119" y="6"/>
                    </a:lnTo>
                    <a:lnTo>
                      <a:pt x="155" y="24"/>
                    </a:lnTo>
                    <a:lnTo>
                      <a:pt x="143" y="36"/>
                    </a:lnTo>
                    <a:lnTo>
                      <a:pt x="107" y="54"/>
                    </a:lnTo>
                    <a:lnTo>
                      <a:pt x="83" y="54"/>
                    </a:lnTo>
                    <a:lnTo>
                      <a:pt x="59" y="54"/>
                    </a:lnTo>
                    <a:lnTo>
                      <a:pt x="30" y="48"/>
                    </a:lnTo>
                    <a:lnTo>
                      <a:pt x="0" y="3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0" name="Freeform 99"/>
              <p:cNvSpPr>
                <a:spLocks/>
              </p:cNvSpPr>
              <p:nvPr/>
            </p:nvSpPr>
            <p:spPr bwMode="auto">
              <a:xfrm>
                <a:off x="5619396" y="4439783"/>
                <a:ext cx="311668" cy="227013"/>
              </a:xfrm>
              <a:custGeom>
                <a:avLst/>
                <a:gdLst>
                  <a:gd name="T0" fmla="*/ 0 w 197"/>
                  <a:gd name="T1" fmla="*/ 0 h 143"/>
                  <a:gd name="T2" fmla="*/ 0 w 197"/>
                  <a:gd name="T3" fmla="*/ 0 h 143"/>
                  <a:gd name="T4" fmla="*/ 60474177 w 197"/>
                  <a:gd name="T5" fmla="*/ 0 h 143"/>
                  <a:gd name="T6" fmla="*/ 136066897 w 197"/>
                  <a:gd name="T7" fmla="*/ 0 h 143"/>
                  <a:gd name="T8" fmla="*/ 209140655 w 197"/>
                  <a:gd name="T9" fmla="*/ 15119505 h 143"/>
                  <a:gd name="T10" fmla="*/ 299851920 w 197"/>
                  <a:gd name="T11" fmla="*/ 60478022 h 143"/>
                  <a:gd name="T12" fmla="*/ 375444640 w 197"/>
                  <a:gd name="T13" fmla="*/ 120956043 h 143"/>
                  <a:gd name="T14" fmla="*/ 420800273 w 197"/>
                  <a:gd name="T15" fmla="*/ 163793848 h 143"/>
                  <a:gd name="T16" fmla="*/ 451037361 w 197"/>
                  <a:gd name="T17" fmla="*/ 224271870 h 143"/>
                  <a:gd name="T18" fmla="*/ 481274449 w 197"/>
                  <a:gd name="T19" fmla="*/ 284749892 h 143"/>
                  <a:gd name="T20" fmla="*/ 496392994 w 197"/>
                  <a:gd name="T21" fmla="*/ 360347419 h 143"/>
                  <a:gd name="T22" fmla="*/ 496392994 w 197"/>
                  <a:gd name="T23" fmla="*/ 360347419 h 143"/>
                  <a:gd name="T24" fmla="*/ 435918817 w 197"/>
                  <a:gd name="T25" fmla="*/ 360347419 h 143"/>
                  <a:gd name="T26" fmla="*/ 360326096 w 197"/>
                  <a:gd name="T27" fmla="*/ 345227913 h 143"/>
                  <a:gd name="T28" fmla="*/ 284733375 w 197"/>
                  <a:gd name="T29" fmla="*/ 330108408 h 143"/>
                  <a:gd name="T30" fmla="*/ 194022110 w 197"/>
                  <a:gd name="T31" fmla="*/ 284749892 h 143"/>
                  <a:gd name="T32" fmla="*/ 120948353 w 197"/>
                  <a:gd name="T33" fmla="*/ 209152365 h 143"/>
                  <a:gd name="T34" fmla="*/ 45355632 w 197"/>
                  <a:gd name="T35" fmla="*/ 120956043 h 143"/>
                  <a:gd name="T36" fmla="*/ 0 w 197"/>
                  <a:gd name="T37" fmla="*/ 0 h 143"/>
                  <a:gd name="T38" fmla="*/ 0 w 197"/>
                  <a:gd name="T39" fmla="*/ 0 h 1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97" h="143">
                    <a:moveTo>
                      <a:pt x="0" y="0"/>
                    </a:moveTo>
                    <a:lnTo>
                      <a:pt x="0" y="0"/>
                    </a:lnTo>
                    <a:lnTo>
                      <a:pt x="24" y="0"/>
                    </a:lnTo>
                    <a:lnTo>
                      <a:pt x="54" y="0"/>
                    </a:lnTo>
                    <a:lnTo>
                      <a:pt x="83" y="6"/>
                    </a:lnTo>
                    <a:lnTo>
                      <a:pt x="119" y="24"/>
                    </a:lnTo>
                    <a:lnTo>
                      <a:pt x="149" y="48"/>
                    </a:lnTo>
                    <a:lnTo>
                      <a:pt x="167" y="65"/>
                    </a:lnTo>
                    <a:lnTo>
                      <a:pt x="179" y="89"/>
                    </a:lnTo>
                    <a:lnTo>
                      <a:pt x="191" y="113"/>
                    </a:lnTo>
                    <a:lnTo>
                      <a:pt x="197" y="143"/>
                    </a:lnTo>
                    <a:lnTo>
                      <a:pt x="173" y="143"/>
                    </a:lnTo>
                    <a:lnTo>
                      <a:pt x="143" y="137"/>
                    </a:lnTo>
                    <a:lnTo>
                      <a:pt x="113" y="131"/>
                    </a:lnTo>
                    <a:lnTo>
                      <a:pt x="77" y="113"/>
                    </a:lnTo>
                    <a:lnTo>
                      <a:pt x="48" y="83"/>
                    </a:lnTo>
                    <a:lnTo>
                      <a:pt x="18" y="48"/>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1" name="Freeform 100"/>
              <p:cNvSpPr>
                <a:spLocks/>
              </p:cNvSpPr>
              <p:nvPr/>
            </p:nvSpPr>
            <p:spPr bwMode="auto">
              <a:xfrm>
                <a:off x="2650882" y="4287611"/>
                <a:ext cx="388308" cy="321808"/>
              </a:xfrm>
              <a:custGeom>
                <a:avLst/>
                <a:gdLst>
                  <a:gd name="T0" fmla="*/ 0 w 244"/>
                  <a:gd name="T1" fmla="*/ 509023938 h 202"/>
                  <a:gd name="T2" fmla="*/ 0 w 244"/>
                  <a:gd name="T3" fmla="*/ 509023938 h 202"/>
                  <a:gd name="T4" fmla="*/ 88192144 w 244"/>
                  <a:gd name="T5" fmla="*/ 493904415 h 202"/>
                  <a:gd name="T6" fmla="*/ 194021765 w 244"/>
                  <a:gd name="T7" fmla="*/ 478784892 h 202"/>
                  <a:gd name="T8" fmla="*/ 299851385 w 244"/>
                  <a:gd name="T9" fmla="*/ 448545846 h 202"/>
                  <a:gd name="T10" fmla="*/ 418278976 w 244"/>
                  <a:gd name="T11" fmla="*/ 388067754 h 202"/>
                  <a:gd name="T12" fmla="*/ 463634528 w 244"/>
                  <a:gd name="T13" fmla="*/ 360349423 h 202"/>
                  <a:gd name="T14" fmla="*/ 508990080 w 244"/>
                  <a:gd name="T15" fmla="*/ 299871331 h 202"/>
                  <a:gd name="T16" fmla="*/ 554345631 w 244"/>
                  <a:gd name="T17" fmla="*/ 254512762 h 202"/>
                  <a:gd name="T18" fmla="*/ 584582666 w 244"/>
                  <a:gd name="T19" fmla="*/ 178915148 h 202"/>
                  <a:gd name="T20" fmla="*/ 614819700 w 244"/>
                  <a:gd name="T21" fmla="*/ 103317533 h 202"/>
                  <a:gd name="T22" fmla="*/ 614819700 w 244"/>
                  <a:gd name="T23" fmla="*/ 15119523 h 202"/>
                  <a:gd name="T24" fmla="*/ 614819700 w 244"/>
                  <a:gd name="T25" fmla="*/ 15119523 h 202"/>
                  <a:gd name="T26" fmla="*/ 554345631 w 244"/>
                  <a:gd name="T27" fmla="*/ 0 h 202"/>
                  <a:gd name="T28" fmla="*/ 478753045 w 244"/>
                  <a:gd name="T29" fmla="*/ 15119523 h 202"/>
                  <a:gd name="T30" fmla="*/ 403160459 w 244"/>
                  <a:gd name="T31" fmla="*/ 30239046 h 202"/>
                  <a:gd name="T32" fmla="*/ 299851385 w 244"/>
                  <a:gd name="T33" fmla="*/ 88198011 h 202"/>
                  <a:gd name="T34" fmla="*/ 194021765 w 244"/>
                  <a:gd name="T35" fmla="*/ 178915148 h 202"/>
                  <a:gd name="T36" fmla="*/ 103310661 w 244"/>
                  <a:gd name="T37" fmla="*/ 314990854 h 202"/>
                  <a:gd name="T38" fmla="*/ 45355552 w 244"/>
                  <a:gd name="T39" fmla="*/ 403187277 h 202"/>
                  <a:gd name="T40" fmla="*/ 0 w 244"/>
                  <a:gd name="T41" fmla="*/ 509023938 h 202"/>
                  <a:gd name="T42" fmla="*/ 0 w 244"/>
                  <a:gd name="T43" fmla="*/ 509023938 h 2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44" h="202">
                    <a:moveTo>
                      <a:pt x="0" y="202"/>
                    </a:moveTo>
                    <a:lnTo>
                      <a:pt x="0" y="202"/>
                    </a:lnTo>
                    <a:lnTo>
                      <a:pt x="35" y="196"/>
                    </a:lnTo>
                    <a:lnTo>
                      <a:pt x="77" y="190"/>
                    </a:lnTo>
                    <a:lnTo>
                      <a:pt x="119" y="178"/>
                    </a:lnTo>
                    <a:lnTo>
                      <a:pt x="166" y="154"/>
                    </a:lnTo>
                    <a:lnTo>
                      <a:pt x="184" y="143"/>
                    </a:lnTo>
                    <a:lnTo>
                      <a:pt x="202" y="119"/>
                    </a:lnTo>
                    <a:lnTo>
                      <a:pt x="220" y="101"/>
                    </a:lnTo>
                    <a:lnTo>
                      <a:pt x="232" y="71"/>
                    </a:lnTo>
                    <a:lnTo>
                      <a:pt x="244" y="41"/>
                    </a:lnTo>
                    <a:lnTo>
                      <a:pt x="244" y="6"/>
                    </a:lnTo>
                    <a:lnTo>
                      <a:pt x="220" y="0"/>
                    </a:lnTo>
                    <a:lnTo>
                      <a:pt x="190" y="6"/>
                    </a:lnTo>
                    <a:lnTo>
                      <a:pt x="160" y="12"/>
                    </a:lnTo>
                    <a:lnTo>
                      <a:pt x="119" y="35"/>
                    </a:lnTo>
                    <a:lnTo>
                      <a:pt x="77" y="71"/>
                    </a:lnTo>
                    <a:lnTo>
                      <a:pt x="41" y="125"/>
                    </a:lnTo>
                    <a:lnTo>
                      <a:pt x="18" y="160"/>
                    </a:lnTo>
                    <a:lnTo>
                      <a:pt x="0" y="20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2" name="Freeform 101"/>
              <p:cNvSpPr>
                <a:spLocks/>
              </p:cNvSpPr>
              <p:nvPr/>
            </p:nvSpPr>
            <p:spPr bwMode="auto">
              <a:xfrm>
                <a:off x="2602344" y="4192814"/>
                <a:ext cx="265685" cy="114754"/>
              </a:xfrm>
              <a:custGeom>
                <a:avLst/>
                <a:gdLst>
                  <a:gd name="T0" fmla="*/ 420799419 w 167"/>
                  <a:gd name="T1" fmla="*/ 105836376 h 72"/>
                  <a:gd name="T2" fmla="*/ 420799419 w 167"/>
                  <a:gd name="T3" fmla="*/ 105836376 h 72"/>
                  <a:gd name="T4" fmla="*/ 390562392 w 167"/>
                  <a:gd name="T5" fmla="*/ 136075341 h 72"/>
                  <a:gd name="T6" fmla="*/ 360325365 w 167"/>
                  <a:gd name="T7" fmla="*/ 151194823 h 72"/>
                  <a:gd name="T8" fmla="*/ 314969824 w 167"/>
                  <a:gd name="T9" fmla="*/ 166314305 h 72"/>
                  <a:gd name="T10" fmla="*/ 254495770 w 167"/>
                  <a:gd name="T11" fmla="*/ 181433788 h 72"/>
                  <a:gd name="T12" fmla="*/ 178903203 w 167"/>
                  <a:gd name="T13" fmla="*/ 166314305 h 72"/>
                  <a:gd name="T14" fmla="*/ 90711081 w 167"/>
                  <a:gd name="T15" fmla="*/ 120955858 h 72"/>
                  <a:gd name="T16" fmla="*/ 0 w 167"/>
                  <a:gd name="T17" fmla="*/ 60477929 h 72"/>
                  <a:gd name="T18" fmla="*/ 0 w 167"/>
                  <a:gd name="T19" fmla="*/ 60477929 h 72"/>
                  <a:gd name="T20" fmla="*/ 45355540 w 167"/>
                  <a:gd name="T21" fmla="*/ 45358447 h 72"/>
                  <a:gd name="T22" fmla="*/ 133547663 w 167"/>
                  <a:gd name="T23" fmla="*/ 15119482 h 72"/>
                  <a:gd name="T24" fmla="*/ 209140230 w 167"/>
                  <a:gd name="T25" fmla="*/ 0 h 72"/>
                  <a:gd name="T26" fmla="*/ 269614284 w 167"/>
                  <a:gd name="T27" fmla="*/ 15119482 h 72"/>
                  <a:gd name="T28" fmla="*/ 345206851 w 167"/>
                  <a:gd name="T29" fmla="*/ 45358447 h 72"/>
                  <a:gd name="T30" fmla="*/ 420799419 w 167"/>
                  <a:gd name="T31" fmla="*/ 105836376 h 72"/>
                  <a:gd name="T32" fmla="*/ 420799419 w 167"/>
                  <a:gd name="T33" fmla="*/ 105836376 h 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67" h="72">
                    <a:moveTo>
                      <a:pt x="167" y="42"/>
                    </a:moveTo>
                    <a:lnTo>
                      <a:pt x="167" y="42"/>
                    </a:lnTo>
                    <a:lnTo>
                      <a:pt x="155" y="54"/>
                    </a:lnTo>
                    <a:lnTo>
                      <a:pt x="143" y="60"/>
                    </a:lnTo>
                    <a:lnTo>
                      <a:pt x="125" y="66"/>
                    </a:lnTo>
                    <a:lnTo>
                      <a:pt x="101" y="72"/>
                    </a:lnTo>
                    <a:lnTo>
                      <a:pt x="71" y="66"/>
                    </a:lnTo>
                    <a:lnTo>
                      <a:pt x="36" y="48"/>
                    </a:lnTo>
                    <a:lnTo>
                      <a:pt x="0" y="24"/>
                    </a:lnTo>
                    <a:lnTo>
                      <a:pt x="18" y="18"/>
                    </a:lnTo>
                    <a:lnTo>
                      <a:pt x="53" y="6"/>
                    </a:lnTo>
                    <a:lnTo>
                      <a:pt x="83" y="0"/>
                    </a:lnTo>
                    <a:lnTo>
                      <a:pt x="107" y="6"/>
                    </a:lnTo>
                    <a:lnTo>
                      <a:pt x="137" y="18"/>
                    </a:lnTo>
                    <a:lnTo>
                      <a:pt x="167" y="42"/>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3" name="Freeform 102"/>
              <p:cNvSpPr>
                <a:spLocks/>
              </p:cNvSpPr>
              <p:nvPr/>
            </p:nvSpPr>
            <p:spPr bwMode="auto">
              <a:xfrm>
                <a:off x="2868029" y="3965801"/>
                <a:ext cx="293785" cy="301853"/>
              </a:xfrm>
              <a:custGeom>
                <a:avLst/>
                <a:gdLst>
                  <a:gd name="T0" fmla="*/ 463634138 w 184"/>
                  <a:gd name="T1" fmla="*/ 481303806 h 191"/>
                  <a:gd name="T2" fmla="*/ 463634138 w 184"/>
                  <a:gd name="T3" fmla="*/ 481303806 h 191"/>
                  <a:gd name="T4" fmla="*/ 388041615 w 184"/>
                  <a:gd name="T5" fmla="*/ 481303806 h 191"/>
                  <a:gd name="T6" fmla="*/ 314969637 w 184"/>
                  <a:gd name="T7" fmla="*/ 466184290 h 191"/>
                  <a:gd name="T8" fmla="*/ 239377115 w 184"/>
                  <a:gd name="T9" fmla="*/ 420825741 h 191"/>
                  <a:gd name="T10" fmla="*/ 148666088 w 184"/>
                  <a:gd name="T11" fmla="*/ 375467193 h 191"/>
                  <a:gd name="T12" fmla="*/ 73073565 w 184"/>
                  <a:gd name="T13" fmla="*/ 284750095 h 191"/>
                  <a:gd name="T14" fmla="*/ 42836556 w 184"/>
                  <a:gd name="T15" fmla="*/ 224272030 h 191"/>
                  <a:gd name="T16" fmla="*/ 15118504 w 184"/>
                  <a:gd name="T17" fmla="*/ 166314679 h 191"/>
                  <a:gd name="T18" fmla="*/ 0 w 184"/>
                  <a:gd name="T19" fmla="*/ 90717097 h 191"/>
                  <a:gd name="T20" fmla="*/ 0 w 184"/>
                  <a:gd name="T21" fmla="*/ 0 h 191"/>
                  <a:gd name="T22" fmla="*/ 0 w 184"/>
                  <a:gd name="T23" fmla="*/ 0 h 191"/>
                  <a:gd name="T24" fmla="*/ 57955061 w 184"/>
                  <a:gd name="T25" fmla="*/ 15119516 h 191"/>
                  <a:gd name="T26" fmla="*/ 133547583 w 184"/>
                  <a:gd name="T27" fmla="*/ 45358549 h 191"/>
                  <a:gd name="T28" fmla="*/ 209140106 w 184"/>
                  <a:gd name="T29" fmla="*/ 75597581 h 191"/>
                  <a:gd name="T30" fmla="*/ 299851133 w 184"/>
                  <a:gd name="T31" fmla="*/ 136075646 h 191"/>
                  <a:gd name="T32" fmla="*/ 372923111 w 184"/>
                  <a:gd name="T33" fmla="*/ 224272030 h 191"/>
                  <a:gd name="T34" fmla="*/ 433397129 w 184"/>
                  <a:gd name="T35" fmla="*/ 345228160 h 191"/>
                  <a:gd name="T36" fmla="*/ 448515633 w 184"/>
                  <a:gd name="T37" fmla="*/ 405706225 h 191"/>
                  <a:gd name="T38" fmla="*/ 463634138 w 184"/>
                  <a:gd name="T39" fmla="*/ 481303806 h 191"/>
                  <a:gd name="T40" fmla="*/ 463634138 w 184"/>
                  <a:gd name="T41" fmla="*/ 481303806 h 19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4" h="191">
                    <a:moveTo>
                      <a:pt x="184" y="191"/>
                    </a:moveTo>
                    <a:lnTo>
                      <a:pt x="184" y="191"/>
                    </a:lnTo>
                    <a:lnTo>
                      <a:pt x="154" y="191"/>
                    </a:lnTo>
                    <a:lnTo>
                      <a:pt x="125" y="185"/>
                    </a:lnTo>
                    <a:lnTo>
                      <a:pt x="95" y="167"/>
                    </a:lnTo>
                    <a:lnTo>
                      <a:pt x="59" y="149"/>
                    </a:lnTo>
                    <a:lnTo>
                      <a:pt x="29" y="113"/>
                    </a:lnTo>
                    <a:lnTo>
                      <a:pt x="17" y="89"/>
                    </a:lnTo>
                    <a:lnTo>
                      <a:pt x="6" y="66"/>
                    </a:lnTo>
                    <a:lnTo>
                      <a:pt x="0" y="36"/>
                    </a:lnTo>
                    <a:lnTo>
                      <a:pt x="0" y="0"/>
                    </a:lnTo>
                    <a:lnTo>
                      <a:pt x="23" y="6"/>
                    </a:lnTo>
                    <a:lnTo>
                      <a:pt x="53" y="18"/>
                    </a:lnTo>
                    <a:lnTo>
                      <a:pt x="83" y="30"/>
                    </a:lnTo>
                    <a:lnTo>
                      <a:pt x="119" y="54"/>
                    </a:lnTo>
                    <a:lnTo>
                      <a:pt x="148" y="89"/>
                    </a:lnTo>
                    <a:lnTo>
                      <a:pt x="172" y="137"/>
                    </a:lnTo>
                    <a:lnTo>
                      <a:pt x="178" y="161"/>
                    </a:lnTo>
                    <a:lnTo>
                      <a:pt x="184" y="19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4" name="Freeform 103"/>
              <p:cNvSpPr>
                <a:spLocks/>
              </p:cNvSpPr>
              <p:nvPr/>
            </p:nvSpPr>
            <p:spPr bwMode="auto">
              <a:xfrm>
                <a:off x="6298935" y="2623683"/>
                <a:ext cx="237584" cy="321810"/>
              </a:xfrm>
              <a:custGeom>
                <a:avLst/>
                <a:gdLst>
                  <a:gd name="T0" fmla="*/ 375444544 w 149"/>
                  <a:gd name="T1" fmla="*/ 0 h 202"/>
                  <a:gd name="T2" fmla="*/ 375444544 w 149"/>
                  <a:gd name="T3" fmla="*/ 0 h 202"/>
                  <a:gd name="T4" fmla="*/ 299851842 w 149"/>
                  <a:gd name="T5" fmla="*/ 15119523 h 202"/>
                  <a:gd name="T6" fmla="*/ 224259141 w 149"/>
                  <a:gd name="T7" fmla="*/ 57958965 h 202"/>
                  <a:gd name="T8" fmla="*/ 148666440 w 149"/>
                  <a:gd name="T9" fmla="*/ 103317533 h 202"/>
                  <a:gd name="T10" fmla="*/ 73073738 w 149"/>
                  <a:gd name="T11" fmla="*/ 178915148 h 202"/>
                  <a:gd name="T12" fmla="*/ 30237081 w 149"/>
                  <a:gd name="T13" fmla="*/ 269632285 h 202"/>
                  <a:gd name="T14" fmla="*/ 0 w 149"/>
                  <a:gd name="T15" fmla="*/ 314990854 h 202"/>
                  <a:gd name="T16" fmla="*/ 0 w 149"/>
                  <a:gd name="T17" fmla="*/ 372948231 h 202"/>
                  <a:gd name="T18" fmla="*/ 0 w 149"/>
                  <a:gd name="T19" fmla="*/ 448545846 h 202"/>
                  <a:gd name="T20" fmla="*/ 15118540 w 149"/>
                  <a:gd name="T21" fmla="*/ 509023938 h 202"/>
                  <a:gd name="T22" fmla="*/ 15118540 w 149"/>
                  <a:gd name="T23" fmla="*/ 509023938 h 202"/>
                  <a:gd name="T24" fmla="*/ 60474161 w 149"/>
                  <a:gd name="T25" fmla="*/ 509023938 h 202"/>
                  <a:gd name="T26" fmla="*/ 118429359 w 149"/>
                  <a:gd name="T27" fmla="*/ 493904415 h 202"/>
                  <a:gd name="T28" fmla="*/ 178903520 w 149"/>
                  <a:gd name="T29" fmla="*/ 448545846 h 202"/>
                  <a:gd name="T30" fmla="*/ 239377681 w 149"/>
                  <a:gd name="T31" fmla="*/ 388067754 h 202"/>
                  <a:gd name="T32" fmla="*/ 299851842 w 149"/>
                  <a:gd name="T33" fmla="*/ 299871331 h 202"/>
                  <a:gd name="T34" fmla="*/ 345207463 w 149"/>
                  <a:gd name="T35" fmla="*/ 163795625 h 202"/>
                  <a:gd name="T36" fmla="*/ 375444544 w 149"/>
                  <a:gd name="T37" fmla="*/ 0 h 202"/>
                  <a:gd name="T38" fmla="*/ 375444544 w 149"/>
                  <a:gd name="T39" fmla="*/ 0 h 20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49" h="202">
                    <a:moveTo>
                      <a:pt x="149" y="0"/>
                    </a:moveTo>
                    <a:lnTo>
                      <a:pt x="149" y="0"/>
                    </a:lnTo>
                    <a:lnTo>
                      <a:pt x="119" y="6"/>
                    </a:lnTo>
                    <a:lnTo>
                      <a:pt x="89" y="23"/>
                    </a:lnTo>
                    <a:lnTo>
                      <a:pt x="59" y="41"/>
                    </a:lnTo>
                    <a:lnTo>
                      <a:pt x="29" y="71"/>
                    </a:lnTo>
                    <a:lnTo>
                      <a:pt x="12" y="107"/>
                    </a:lnTo>
                    <a:lnTo>
                      <a:pt x="0" y="125"/>
                    </a:lnTo>
                    <a:lnTo>
                      <a:pt x="0" y="148"/>
                    </a:lnTo>
                    <a:lnTo>
                      <a:pt x="0" y="178"/>
                    </a:lnTo>
                    <a:lnTo>
                      <a:pt x="6" y="202"/>
                    </a:lnTo>
                    <a:lnTo>
                      <a:pt x="24" y="202"/>
                    </a:lnTo>
                    <a:lnTo>
                      <a:pt x="47" y="196"/>
                    </a:lnTo>
                    <a:lnTo>
                      <a:pt x="71" y="178"/>
                    </a:lnTo>
                    <a:lnTo>
                      <a:pt x="95" y="154"/>
                    </a:lnTo>
                    <a:lnTo>
                      <a:pt x="119" y="119"/>
                    </a:lnTo>
                    <a:lnTo>
                      <a:pt x="137" y="65"/>
                    </a:lnTo>
                    <a:lnTo>
                      <a:pt x="149"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5" name="Freeform 104"/>
              <p:cNvSpPr>
                <a:spLocks/>
              </p:cNvSpPr>
              <p:nvPr/>
            </p:nvSpPr>
            <p:spPr bwMode="auto">
              <a:xfrm>
                <a:off x="6439442" y="2878137"/>
                <a:ext cx="219701" cy="77335"/>
              </a:xfrm>
              <a:custGeom>
                <a:avLst/>
                <a:gdLst>
                  <a:gd name="T0" fmla="*/ 0 w 137"/>
                  <a:gd name="T1" fmla="*/ 90717291 h 48"/>
                  <a:gd name="T2" fmla="*/ 0 w 137"/>
                  <a:gd name="T3" fmla="*/ 90717291 h 48"/>
                  <a:gd name="T4" fmla="*/ 15118539 w 137"/>
                  <a:gd name="T5" fmla="*/ 60478194 h 48"/>
                  <a:gd name="T6" fmla="*/ 75592694 w 137"/>
                  <a:gd name="T7" fmla="*/ 15119548 h 48"/>
                  <a:gd name="T8" fmla="*/ 120948311 w 137"/>
                  <a:gd name="T9" fmla="*/ 0 h 48"/>
                  <a:gd name="T10" fmla="*/ 178903504 w 137"/>
                  <a:gd name="T11" fmla="*/ 0 h 48"/>
                  <a:gd name="T12" fmla="*/ 254496198 w 137"/>
                  <a:gd name="T13" fmla="*/ 0 h 48"/>
                  <a:gd name="T14" fmla="*/ 345207431 w 137"/>
                  <a:gd name="T15" fmla="*/ 30239097 h 48"/>
                  <a:gd name="T16" fmla="*/ 345207431 w 137"/>
                  <a:gd name="T17" fmla="*/ 30239097 h 48"/>
                  <a:gd name="T18" fmla="*/ 314970353 w 137"/>
                  <a:gd name="T19" fmla="*/ 60478194 h 48"/>
                  <a:gd name="T20" fmla="*/ 239377659 w 137"/>
                  <a:gd name="T21" fmla="*/ 105836839 h 48"/>
                  <a:gd name="T22" fmla="*/ 194022042 w 137"/>
                  <a:gd name="T23" fmla="*/ 120956388 h 48"/>
                  <a:gd name="T24" fmla="*/ 136066850 w 137"/>
                  <a:gd name="T25" fmla="*/ 120956388 h 48"/>
                  <a:gd name="T26" fmla="*/ 75592694 w 137"/>
                  <a:gd name="T27" fmla="*/ 120956388 h 48"/>
                  <a:gd name="T28" fmla="*/ 0 w 137"/>
                  <a:gd name="T29" fmla="*/ 90717291 h 48"/>
                  <a:gd name="T30" fmla="*/ 0 w 137"/>
                  <a:gd name="T31" fmla="*/ 90717291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7" h="48">
                    <a:moveTo>
                      <a:pt x="0" y="36"/>
                    </a:moveTo>
                    <a:lnTo>
                      <a:pt x="0" y="36"/>
                    </a:lnTo>
                    <a:lnTo>
                      <a:pt x="6" y="24"/>
                    </a:lnTo>
                    <a:lnTo>
                      <a:pt x="30" y="6"/>
                    </a:lnTo>
                    <a:lnTo>
                      <a:pt x="48" y="0"/>
                    </a:lnTo>
                    <a:lnTo>
                      <a:pt x="71" y="0"/>
                    </a:lnTo>
                    <a:lnTo>
                      <a:pt x="101" y="0"/>
                    </a:lnTo>
                    <a:lnTo>
                      <a:pt x="137" y="12"/>
                    </a:lnTo>
                    <a:lnTo>
                      <a:pt x="125" y="24"/>
                    </a:lnTo>
                    <a:lnTo>
                      <a:pt x="95" y="42"/>
                    </a:lnTo>
                    <a:lnTo>
                      <a:pt x="77" y="48"/>
                    </a:lnTo>
                    <a:lnTo>
                      <a:pt x="54" y="48"/>
                    </a:lnTo>
                    <a:lnTo>
                      <a:pt x="30" y="48"/>
                    </a:lnTo>
                    <a:lnTo>
                      <a:pt x="0" y="3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6" name="Freeform 105"/>
              <p:cNvSpPr>
                <a:spLocks/>
              </p:cNvSpPr>
              <p:nvPr/>
            </p:nvSpPr>
            <p:spPr bwMode="auto">
              <a:xfrm>
                <a:off x="6222296" y="2982912"/>
                <a:ext cx="293787" cy="179614"/>
              </a:xfrm>
              <a:custGeom>
                <a:avLst/>
                <a:gdLst>
                  <a:gd name="T0" fmla="*/ 0 w 185"/>
                  <a:gd name="T1" fmla="*/ 15119462 h 113"/>
                  <a:gd name="T2" fmla="*/ 0 w 185"/>
                  <a:gd name="T3" fmla="*/ 15119462 h 113"/>
                  <a:gd name="T4" fmla="*/ 45355630 w 185"/>
                  <a:gd name="T5" fmla="*/ 0 h 113"/>
                  <a:gd name="T6" fmla="*/ 105829804 w 185"/>
                  <a:gd name="T7" fmla="*/ 0 h 113"/>
                  <a:gd name="T8" fmla="*/ 181422521 w 185"/>
                  <a:gd name="T9" fmla="*/ 15119462 h 113"/>
                  <a:gd name="T10" fmla="*/ 254496274 w 185"/>
                  <a:gd name="T11" fmla="*/ 30238925 h 113"/>
                  <a:gd name="T12" fmla="*/ 345207534 w 185"/>
                  <a:gd name="T13" fmla="*/ 90716774 h 113"/>
                  <a:gd name="T14" fmla="*/ 405681708 w 185"/>
                  <a:gd name="T15" fmla="*/ 163793382 h 113"/>
                  <a:gd name="T16" fmla="*/ 466155881 w 185"/>
                  <a:gd name="T17" fmla="*/ 284749081 h 113"/>
                  <a:gd name="T18" fmla="*/ 466155881 w 185"/>
                  <a:gd name="T19" fmla="*/ 284749081 h 113"/>
                  <a:gd name="T20" fmla="*/ 405681708 w 185"/>
                  <a:gd name="T21" fmla="*/ 284749081 h 113"/>
                  <a:gd name="T22" fmla="*/ 345207534 w 185"/>
                  <a:gd name="T23" fmla="*/ 284749081 h 113"/>
                  <a:gd name="T24" fmla="*/ 284733361 w 185"/>
                  <a:gd name="T25" fmla="*/ 269629619 h 113"/>
                  <a:gd name="T26" fmla="*/ 194022100 w 185"/>
                  <a:gd name="T27" fmla="*/ 239390694 h 113"/>
                  <a:gd name="T28" fmla="*/ 120948347 w 185"/>
                  <a:gd name="T29" fmla="*/ 194032307 h 113"/>
                  <a:gd name="T30" fmla="*/ 45355630 w 185"/>
                  <a:gd name="T31" fmla="*/ 120955699 h 113"/>
                  <a:gd name="T32" fmla="*/ 0 w 185"/>
                  <a:gd name="T33" fmla="*/ 15119462 h 113"/>
                  <a:gd name="T34" fmla="*/ 0 w 185"/>
                  <a:gd name="T35" fmla="*/ 15119462 h 1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5" h="113">
                    <a:moveTo>
                      <a:pt x="0" y="6"/>
                    </a:moveTo>
                    <a:lnTo>
                      <a:pt x="0" y="6"/>
                    </a:lnTo>
                    <a:lnTo>
                      <a:pt x="18" y="0"/>
                    </a:lnTo>
                    <a:lnTo>
                      <a:pt x="42" y="0"/>
                    </a:lnTo>
                    <a:lnTo>
                      <a:pt x="72" y="6"/>
                    </a:lnTo>
                    <a:lnTo>
                      <a:pt x="101" y="12"/>
                    </a:lnTo>
                    <a:lnTo>
                      <a:pt x="137" y="36"/>
                    </a:lnTo>
                    <a:lnTo>
                      <a:pt x="161" y="65"/>
                    </a:lnTo>
                    <a:lnTo>
                      <a:pt x="185" y="113"/>
                    </a:lnTo>
                    <a:lnTo>
                      <a:pt x="161" y="113"/>
                    </a:lnTo>
                    <a:lnTo>
                      <a:pt x="137" y="113"/>
                    </a:lnTo>
                    <a:lnTo>
                      <a:pt x="113" y="107"/>
                    </a:lnTo>
                    <a:lnTo>
                      <a:pt x="77" y="95"/>
                    </a:lnTo>
                    <a:lnTo>
                      <a:pt x="48" y="77"/>
                    </a:lnTo>
                    <a:lnTo>
                      <a:pt x="18" y="48"/>
                    </a:lnTo>
                    <a:lnTo>
                      <a:pt x="0" y="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7" name="Freeform 106"/>
              <p:cNvSpPr>
                <a:spLocks/>
              </p:cNvSpPr>
              <p:nvPr/>
            </p:nvSpPr>
            <p:spPr bwMode="auto">
              <a:xfrm>
                <a:off x="5581077" y="2064883"/>
                <a:ext cx="283566" cy="406628"/>
              </a:xfrm>
              <a:custGeom>
                <a:avLst/>
                <a:gdLst>
                  <a:gd name="T0" fmla="*/ 0 w 179"/>
                  <a:gd name="T1" fmla="*/ 0 h 256"/>
                  <a:gd name="T2" fmla="*/ 0 w 179"/>
                  <a:gd name="T3" fmla="*/ 0 h 256"/>
                  <a:gd name="T4" fmla="*/ 0 w 179"/>
                  <a:gd name="T5" fmla="*/ 90717142 h 256"/>
                  <a:gd name="T6" fmla="*/ 0 w 179"/>
                  <a:gd name="T7" fmla="*/ 196553807 h 256"/>
                  <a:gd name="T8" fmla="*/ 30237033 w 179"/>
                  <a:gd name="T9" fmla="*/ 299871346 h 256"/>
                  <a:gd name="T10" fmla="*/ 75592582 w 179"/>
                  <a:gd name="T11" fmla="*/ 420827535 h 256"/>
                  <a:gd name="T12" fmla="*/ 105829614 w 179"/>
                  <a:gd name="T13" fmla="*/ 481305629 h 256"/>
                  <a:gd name="T14" fmla="*/ 151185163 w 179"/>
                  <a:gd name="T15" fmla="*/ 526664200 h 256"/>
                  <a:gd name="T16" fmla="*/ 211659229 w 179"/>
                  <a:gd name="T17" fmla="*/ 572022771 h 256"/>
                  <a:gd name="T18" fmla="*/ 284732851 w 179"/>
                  <a:gd name="T19" fmla="*/ 599741104 h 256"/>
                  <a:gd name="T20" fmla="*/ 360325433 w 179"/>
                  <a:gd name="T21" fmla="*/ 629980151 h 256"/>
                  <a:gd name="T22" fmla="*/ 451036531 w 179"/>
                  <a:gd name="T23" fmla="*/ 645099675 h 256"/>
                  <a:gd name="T24" fmla="*/ 451036531 w 179"/>
                  <a:gd name="T25" fmla="*/ 645099675 h 256"/>
                  <a:gd name="T26" fmla="*/ 451036531 w 179"/>
                  <a:gd name="T27" fmla="*/ 587142295 h 256"/>
                  <a:gd name="T28" fmla="*/ 451036531 w 179"/>
                  <a:gd name="T29" fmla="*/ 526664200 h 256"/>
                  <a:gd name="T30" fmla="*/ 435918015 w 179"/>
                  <a:gd name="T31" fmla="*/ 435947058 h 256"/>
                  <a:gd name="T32" fmla="*/ 390562466 w 179"/>
                  <a:gd name="T33" fmla="*/ 330110393 h 256"/>
                  <a:gd name="T34" fmla="*/ 314969884 w 179"/>
                  <a:gd name="T35" fmla="*/ 226792854 h 256"/>
                  <a:gd name="T36" fmla="*/ 181422196 w 179"/>
                  <a:gd name="T37" fmla="*/ 105836665 h 256"/>
                  <a:gd name="T38" fmla="*/ 90711098 w 179"/>
                  <a:gd name="T39" fmla="*/ 60478095 h 256"/>
                  <a:gd name="T40" fmla="*/ 0 w 179"/>
                  <a:gd name="T41" fmla="*/ 0 h 256"/>
                  <a:gd name="T42" fmla="*/ 0 w 179"/>
                  <a:gd name="T43" fmla="*/ 0 h 2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9" h="256">
                    <a:moveTo>
                      <a:pt x="0" y="0"/>
                    </a:moveTo>
                    <a:lnTo>
                      <a:pt x="0" y="0"/>
                    </a:lnTo>
                    <a:lnTo>
                      <a:pt x="0" y="36"/>
                    </a:lnTo>
                    <a:lnTo>
                      <a:pt x="0" y="78"/>
                    </a:lnTo>
                    <a:lnTo>
                      <a:pt x="12" y="119"/>
                    </a:lnTo>
                    <a:lnTo>
                      <a:pt x="30" y="167"/>
                    </a:lnTo>
                    <a:lnTo>
                      <a:pt x="42" y="191"/>
                    </a:lnTo>
                    <a:lnTo>
                      <a:pt x="60" y="209"/>
                    </a:lnTo>
                    <a:lnTo>
                      <a:pt x="84" y="227"/>
                    </a:lnTo>
                    <a:lnTo>
                      <a:pt x="113" y="238"/>
                    </a:lnTo>
                    <a:lnTo>
                      <a:pt x="143" y="250"/>
                    </a:lnTo>
                    <a:lnTo>
                      <a:pt x="179" y="256"/>
                    </a:lnTo>
                    <a:lnTo>
                      <a:pt x="179" y="233"/>
                    </a:lnTo>
                    <a:lnTo>
                      <a:pt x="179" y="209"/>
                    </a:lnTo>
                    <a:lnTo>
                      <a:pt x="173" y="173"/>
                    </a:lnTo>
                    <a:lnTo>
                      <a:pt x="155" y="131"/>
                    </a:lnTo>
                    <a:lnTo>
                      <a:pt x="125" y="90"/>
                    </a:lnTo>
                    <a:lnTo>
                      <a:pt x="72" y="42"/>
                    </a:lnTo>
                    <a:lnTo>
                      <a:pt x="36" y="24"/>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8" name="Freeform 107"/>
              <p:cNvSpPr>
                <a:spLocks/>
              </p:cNvSpPr>
              <p:nvPr/>
            </p:nvSpPr>
            <p:spPr bwMode="auto">
              <a:xfrm>
                <a:off x="5874862" y="2047421"/>
                <a:ext cx="102186" cy="264432"/>
              </a:xfrm>
              <a:custGeom>
                <a:avLst/>
                <a:gdLst>
                  <a:gd name="T0" fmla="*/ 45355559 w 65"/>
                  <a:gd name="T1" fmla="*/ 420824819 h 167"/>
                  <a:gd name="T2" fmla="*/ 45355559 w 65"/>
                  <a:gd name="T3" fmla="*/ 420824819 h 167"/>
                  <a:gd name="T4" fmla="*/ 30237039 w 65"/>
                  <a:gd name="T5" fmla="*/ 390585853 h 167"/>
                  <a:gd name="T6" fmla="*/ 15118520 w 65"/>
                  <a:gd name="T7" fmla="*/ 345227403 h 167"/>
                  <a:gd name="T8" fmla="*/ 0 w 65"/>
                  <a:gd name="T9" fmla="*/ 299868954 h 167"/>
                  <a:gd name="T10" fmla="*/ 0 w 65"/>
                  <a:gd name="T11" fmla="*/ 241911729 h 167"/>
                  <a:gd name="T12" fmla="*/ 15118520 w 65"/>
                  <a:gd name="T13" fmla="*/ 166314314 h 167"/>
                  <a:gd name="T14" fmla="*/ 60474078 w 65"/>
                  <a:gd name="T15" fmla="*/ 90716899 h 167"/>
                  <a:gd name="T16" fmla="*/ 133547717 w 65"/>
                  <a:gd name="T17" fmla="*/ 0 h 167"/>
                  <a:gd name="T18" fmla="*/ 133547717 w 65"/>
                  <a:gd name="T19" fmla="*/ 0 h 167"/>
                  <a:gd name="T20" fmla="*/ 148666237 w 65"/>
                  <a:gd name="T21" fmla="*/ 30238966 h 167"/>
                  <a:gd name="T22" fmla="*/ 163784756 w 65"/>
                  <a:gd name="T23" fmla="*/ 136075348 h 167"/>
                  <a:gd name="T24" fmla="*/ 163784756 w 65"/>
                  <a:gd name="T25" fmla="*/ 211672763 h 167"/>
                  <a:gd name="T26" fmla="*/ 148666237 w 65"/>
                  <a:gd name="T27" fmla="*/ 272150696 h 167"/>
                  <a:gd name="T28" fmla="*/ 103310678 w 65"/>
                  <a:gd name="T29" fmla="*/ 345227403 h 167"/>
                  <a:gd name="T30" fmla="*/ 45355559 w 65"/>
                  <a:gd name="T31" fmla="*/ 420824819 h 167"/>
                  <a:gd name="T32" fmla="*/ 45355559 w 65"/>
                  <a:gd name="T33" fmla="*/ 420824819 h 1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167">
                    <a:moveTo>
                      <a:pt x="18" y="167"/>
                    </a:moveTo>
                    <a:lnTo>
                      <a:pt x="18" y="167"/>
                    </a:lnTo>
                    <a:lnTo>
                      <a:pt x="12" y="155"/>
                    </a:lnTo>
                    <a:lnTo>
                      <a:pt x="6" y="137"/>
                    </a:lnTo>
                    <a:lnTo>
                      <a:pt x="0" y="119"/>
                    </a:lnTo>
                    <a:lnTo>
                      <a:pt x="0" y="96"/>
                    </a:lnTo>
                    <a:lnTo>
                      <a:pt x="6" y="66"/>
                    </a:lnTo>
                    <a:lnTo>
                      <a:pt x="24" y="36"/>
                    </a:lnTo>
                    <a:lnTo>
                      <a:pt x="53" y="0"/>
                    </a:lnTo>
                    <a:lnTo>
                      <a:pt x="59" y="12"/>
                    </a:lnTo>
                    <a:lnTo>
                      <a:pt x="65" y="54"/>
                    </a:lnTo>
                    <a:lnTo>
                      <a:pt x="65" y="84"/>
                    </a:lnTo>
                    <a:lnTo>
                      <a:pt x="59" y="108"/>
                    </a:lnTo>
                    <a:lnTo>
                      <a:pt x="41" y="137"/>
                    </a:lnTo>
                    <a:lnTo>
                      <a:pt x="18" y="167"/>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89" name="Freeform 108"/>
              <p:cNvSpPr>
                <a:spLocks/>
              </p:cNvSpPr>
              <p:nvPr/>
            </p:nvSpPr>
            <p:spPr bwMode="auto">
              <a:xfrm>
                <a:off x="5874862" y="2321832"/>
                <a:ext cx="329552" cy="274411"/>
              </a:xfrm>
              <a:custGeom>
                <a:avLst/>
                <a:gdLst>
                  <a:gd name="T0" fmla="*/ 0 w 208"/>
                  <a:gd name="T1" fmla="*/ 435945756 h 173"/>
                  <a:gd name="T2" fmla="*/ 0 w 208"/>
                  <a:gd name="T3" fmla="*/ 435945756 h 173"/>
                  <a:gd name="T4" fmla="*/ 15118510 w 208"/>
                  <a:gd name="T5" fmla="*/ 375467622 h 173"/>
                  <a:gd name="T6" fmla="*/ 30237021 w 208"/>
                  <a:gd name="T7" fmla="*/ 299869955 h 173"/>
                  <a:gd name="T8" fmla="*/ 75592552 w 208"/>
                  <a:gd name="T9" fmla="*/ 209152753 h 173"/>
                  <a:gd name="T10" fmla="*/ 133547636 w 208"/>
                  <a:gd name="T11" fmla="*/ 136075802 h 173"/>
                  <a:gd name="T12" fmla="*/ 224258699 w 208"/>
                  <a:gd name="T13" fmla="*/ 60478134 h 173"/>
                  <a:gd name="T14" fmla="*/ 284732741 w 208"/>
                  <a:gd name="T15" fmla="*/ 30239067 h 173"/>
                  <a:gd name="T16" fmla="*/ 360325293 w 208"/>
                  <a:gd name="T17" fmla="*/ 15119534 h 173"/>
                  <a:gd name="T18" fmla="*/ 433397300 w 208"/>
                  <a:gd name="T19" fmla="*/ 0 h 173"/>
                  <a:gd name="T20" fmla="*/ 524108363 w 208"/>
                  <a:gd name="T21" fmla="*/ 0 h 173"/>
                  <a:gd name="T22" fmla="*/ 524108363 w 208"/>
                  <a:gd name="T23" fmla="*/ 0 h 173"/>
                  <a:gd name="T24" fmla="*/ 493871342 w 208"/>
                  <a:gd name="T25" fmla="*/ 75597668 h 173"/>
                  <a:gd name="T26" fmla="*/ 463634321 w 208"/>
                  <a:gd name="T27" fmla="*/ 136075802 h 173"/>
                  <a:gd name="T28" fmla="*/ 418278789 w 208"/>
                  <a:gd name="T29" fmla="*/ 209152753 h 173"/>
                  <a:gd name="T30" fmla="*/ 360325293 w 208"/>
                  <a:gd name="T31" fmla="*/ 299869955 h 173"/>
                  <a:gd name="T32" fmla="*/ 269614230 w 208"/>
                  <a:gd name="T33" fmla="*/ 360348089 h 173"/>
                  <a:gd name="T34" fmla="*/ 148666146 w 208"/>
                  <a:gd name="T35" fmla="*/ 420826223 h 173"/>
                  <a:gd name="T36" fmla="*/ 75592552 w 208"/>
                  <a:gd name="T37" fmla="*/ 435945756 h 173"/>
                  <a:gd name="T38" fmla="*/ 0 w 208"/>
                  <a:gd name="T39" fmla="*/ 435945756 h 173"/>
                  <a:gd name="T40" fmla="*/ 0 w 208"/>
                  <a:gd name="T41" fmla="*/ 435945756 h 1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8" h="173">
                    <a:moveTo>
                      <a:pt x="0" y="173"/>
                    </a:moveTo>
                    <a:lnTo>
                      <a:pt x="0" y="173"/>
                    </a:lnTo>
                    <a:lnTo>
                      <a:pt x="6" y="149"/>
                    </a:lnTo>
                    <a:lnTo>
                      <a:pt x="12" y="119"/>
                    </a:lnTo>
                    <a:lnTo>
                      <a:pt x="30" y="83"/>
                    </a:lnTo>
                    <a:lnTo>
                      <a:pt x="53" y="54"/>
                    </a:lnTo>
                    <a:lnTo>
                      <a:pt x="89" y="24"/>
                    </a:lnTo>
                    <a:lnTo>
                      <a:pt x="113" y="12"/>
                    </a:lnTo>
                    <a:lnTo>
                      <a:pt x="143" y="6"/>
                    </a:lnTo>
                    <a:lnTo>
                      <a:pt x="172" y="0"/>
                    </a:lnTo>
                    <a:lnTo>
                      <a:pt x="208" y="0"/>
                    </a:lnTo>
                    <a:lnTo>
                      <a:pt x="196" y="30"/>
                    </a:lnTo>
                    <a:lnTo>
                      <a:pt x="184" y="54"/>
                    </a:lnTo>
                    <a:lnTo>
                      <a:pt x="166" y="83"/>
                    </a:lnTo>
                    <a:lnTo>
                      <a:pt x="143" y="119"/>
                    </a:lnTo>
                    <a:lnTo>
                      <a:pt x="107" y="143"/>
                    </a:lnTo>
                    <a:lnTo>
                      <a:pt x="59" y="167"/>
                    </a:lnTo>
                    <a:lnTo>
                      <a:pt x="30" y="173"/>
                    </a:lnTo>
                    <a:lnTo>
                      <a:pt x="0" y="173"/>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0" name="Freeform 109"/>
              <p:cNvSpPr>
                <a:spLocks/>
              </p:cNvSpPr>
              <p:nvPr/>
            </p:nvSpPr>
            <p:spPr bwMode="auto">
              <a:xfrm>
                <a:off x="3547568" y="1820408"/>
                <a:ext cx="398527" cy="169636"/>
              </a:xfrm>
              <a:custGeom>
                <a:avLst/>
                <a:gdLst>
                  <a:gd name="T0" fmla="*/ 0 w 250"/>
                  <a:gd name="T1" fmla="*/ 75597632 h 108"/>
                  <a:gd name="T2" fmla="*/ 0 w 250"/>
                  <a:gd name="T3" fmla="*/ 75597632 h 108"/>
                  <a:gd name="T4" fmla="*/ 60473996 w 250"/>
                  <a:gd name="T5" fmla="*/ 120956211 h 108"/>
                  <a:gd name="T6" fmla="*/ 120947993 w 250"/>
                  <a:gd name="T7" fmla="*/ 181434317 h 108"/>
                  <a:gd name="T8" fmla="*/ 196540488 w 250"/>
                  <a:gd name="T9" fmla="*/ 226792896 h 108"/>
                  <a:gd name="T10" fmla="*/ 284732527 w 250"/>
                  <a:gd name="T11" fmla="*/ 257031949 h 108"/>
                  <a:gd name="T12" fmla="*/ 405680519 w 250"/>
                  <a:gd name="T13" fmla="*/ 272151475 h 108"/>
                  <a:gd name="T14" fmla="*/ 451036017 w 250"/>
                  <a:gd name="T15" fmla="*/ 257031949 h 108"/>
                  <a:gd name="T16" fmla="*/ 511510013 w 250"/>
                  <a:gd name="T17" fmla="*/ 241912422 h 108"/>
                  <a:gd name="T18" fmla="*/ 569463466 w 250"/>
                  <a:gd name="T19" fmla="*/ 211673369 h 108"/>
                  <a:gd name="T20" fmla="*/ 629937463 w 250"/>
                  <a:gd name="T21" fmla="*/ 166314790 h 108"/>
                  <a:gd name="T22" fmla="*/ 629937463 w 250"/>
                  <a:gd name="T23" fmla="*/ 166314790 h 108"/>
                  <a:gd name="T24" fmla="*/ 599700464 w 250"/>
                  <a:gd name="T25" fmla="*/ 120956211 h 108"/>
                  <a:gd name="T26" fmla="*/ 556865510 w 250"/>
                  <a:gd name="T27" fmla="*/ 90717158 h 108"/>
                  <a:gd name="T28" fmla="*/ 496391514 w 250"/>
                  <a:gd name="T29" fmla="*/ 45358579 h 108"/>
                  <a:gd name="T30" fmla="*/ 405680519 w 250"/>
                  <a:gd name="T31" fmla="*/ 15119526 h 108"/>
                  <a:gd name="T32" fmla="*/ 299851026 w 250"/>
                  <a:gd name="T33" fmla="*/ 0 h 108"/>
                  <a:gd name="T34" fmla="*/ 166303490 w 250"/>
                  <a:gd name="T35" fmla="*/ 15119526 h 108"/>
                  <a:gd name="T36" fmla="*/ 0 w 250"/>
                  <a:gd name="T37" fmla="*/ 75597632 h 108"/>
                  <a:gd name="T38" fmla="*/ 0 w 250"/>
                  <a:gd name="T39" fmla="*/ 75597632 h 10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0" h="108">
                    <a:moveTo>
                      <a:pt x="0" y="30"/>
                    </a:moveTo>
                    <a:lnTo>
                      <a:pt x="0" y="30"/>
                    </a:lnTo>
                    <a:lnTo>
                      <a:pt x="24" y="48"/>
                    </a:lnTo>
                    <a:lnTo>
                      <a:pt x="48" y="72"/>
                    </a:lnTo>
                    <a:lnTo>
                      <a:pt x="78" y="90"/>
                    </a:lnTo>
                    <a:lnTo>
                      <a:pt x="113" y="102"/>
                    </a:lnTo>
                    <a:lnTo>
                      <a:pt x="161" y="108"/>
                    </a:lnTo>
                    <a:lnTo>
                      <a:pt x="179" y="102"/>
                    </a:lnTo>
                    <a:lnTo>
                      <a:pt x="203" y="96"/>
                    </a:lnTo>
                    <a:lnTo>
                      <a:pt x="226" y="84"/>
                    </a:lnTo>
                    <a:lnTo>
                      <a:pt x="250" y="66"/>
                    </a:lnTo>
                    <a:lnTo>
                      <a:pt x="238" y="48"/>
                    </a:lnTo>
                    <a:lnTo>
                      <a:pt x="221" y="36"/>
                    </a:lnTo>
                    <a:lnTo>
                      <a:pt x="197" y="18"/>
                    </a:lnTo>
                    <a:lnTo>
                      <a:pt x="161" y="6"/>
                    </a:lnTo>
                    <a:lnTo>
                      <a:pt x="119" y="0"/>
                    </a:lnTo>
                    <a:lnTo>
                      <a:pt x="66" y="6"/>
                    </a:lnTo>
                    <a:lnTo>
                      <a:pt x="0" y="3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1" name="Freeform 110"/>
              <p:cNvSpPr>
                <a:spLocks/>
              </p:cNvSpPr>
              <p:nvPr/>
            </p:nvSpPr>
            <p:spPr bwMode="auto">
              <a:xfrm>
                <a:off x="3736613" y="1630815"/>
                <a:ext cx="132842" cy="179614"/>
              </a:xfrm>
              <a:custGeom>
                <a:avLst/>
                <a:gdLst>
                  <a:gd name="T0" fmla="*/ 211659788 w 84"/>
                  <a:gd name="T1" fmla="*/ 287270825 h 114"/>
                  <a:gd name="T2" fmla="*/ 211659788 w 84"/>
                  <a:gd name="T3" fmla="*/ 287270825 h 114"/>
                  <a:gd name="T4" fmla="*/ 181422675 w 84"/>
                  <a:gd name="T5" fmla="*/ 272151308 h 114"/>
                  <a:gd name="T6" fmla="*/ 105829894 w 84"/>
                  <a:gd name="T7" fmla="*/ 241912274 h 114"/>
                  <a:gd name="T8" fmla="*/ 75592781 w 84"/>
                  <a:gd name="T9" fmla="*/ 211673239 h 114"/>
                  <a:gd name="T10" fmla="*/ 45355669 w 84"/>
                  <a:gd name="T11" fmla="*/ 166314688 h 114"/>
                  <a:gd name="T12" fmla="*/ 15118556 w 84"/>
                  <a:gd name="T13" fmla="*/ 90717103 h 114"/>
                  <a:gd name="T14" fmla="*/ 0 w 84"/>
                  <a:gd name="T15" fmla="*/ 0 h 114"/>
                  <a:gd name="T16" fmla="*/ 0 w 84"/>
                  <a:gd name="T17" fmla="*/ 0 h 114"/>
                  <a:gd name="T18" fmla="*/ 45355669 w 84"/>
                  <a:gd name="T19" fmla="*/ 15119517 h 114"/>
                  <a:gd name="T20" fmla="*/ 105829894 w 84"/>
                  <a:gd name="T21" fmla="*/ 60478068 h 114"/>
                  <a:gd name="T22" fmla="*/ 151185563 w 84"/>
                  <a:gd name="T23" fmla="*/ 90717103 h 114"/>
                  <a:gd name="T24" fmla="*/ 181422675 w 84"/>
                  <a:gd name="T25" fmla="*/ 136075654 h 114"/>
                  <a:gd name="T26" fmla="*/ 211659788 w 84"/>
                  <a:gd name="T27" fmla="*/ 196553722 h 114"/>
                  <a:gd name="T28" fmla="*/ 211659788 w 84"/>
                  <a:gd name="T29" fmla="*/ 287270825 h 114"/>
                  <a:gd name="T30" fmla="*/ 211659788 w 84"/>
                  <a:gd name="T31" fmla="*/ 287270825 h 1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4" h="114">
                    <a:moveTo>
                      <a:pt x="84" y="114"/>
                    </a:moveTo>
                    <a:lnTo>
                      <a:pt x="84" y="114"/>
                    </a:lnTo>
                    <a:lnTo>
                      <a:pt x="72" y="108"/>
                    </a:lnTo>
                    <a:lnTo>
                      <a:pt x="42" y="96"/>
                    </a:lnTo>
                    <a:lnTo>
                      <a:pt x="30" y="84"/>
                    </a:lnTo>
                    <a:lnTo>
                      <a:pt x="18" y="66"/>
                    </a:lnTo>
                    <a:lnTo>
                      <a:pt x="6" y="36"/>
                    </a:lnTo>
                    <a:lnTo>
                      <a:pt x="0" y="0"/>
                    </a:lnTo>
                    <a:lnTo>
                      <a:pt x="18" y="6"/>
                    </a:lnTo>
                    <a:lnTo>
                      <a:pt x="42" y="24"/>
                    </a:lnTo>
                    <a:lnTo>
                      <a:pt x="60" y="36"/>
                    </a:lnTo>
                    <a:lnTo>
                      <a:pt x="72" y="54"/>
                    </a:lnTo>
                    <a:lnTo>
                      <a:pt x="84" y="78"/>
                    </a:lnTo>
                    <a:lnTo>
                      <a:pt x="84" y="114"/>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2" name="Freeform 111"/>
              <p:cNvSpPr>
                <a:spLocks/>
              </p:cNvSpPr>
              <p:nvPr/>
            </p:nvSpPr>
            <p:spPr bwMode="auto">
              <a:xfrm>
                <a:off x="3953758" y="1640794"/>
                <a:ext cx="143061" cy="339271"/>
              </a:xfrm>
              <a:custGeom>
                <a:avLst/>
                <a:gdLst>
                  <a:gd name="T0" fmla="*/ 105829523 w 90"/>
                  <a:gd name="T1" fmla="*/ 541781206 h 215"/>
                  <a:gd name="T2" fmla="*/ 105829523 w 90"/>
                  <a:gd name="T3" fmla="*/ 541781206 h 215"/>
                  <a:gd name="T4" fmla="*/ 75592517 w 90"/>
                  <a:gd name="T5" fmla="*/ 496422713 h 215"/>
                  <a:gd name="T6" fmla="*/ 45355510 w 90"/>
                  <a:gd name="T7" fmla="*/ 435944723 h 215"/>
                  <a:gd name="T8" fmla="*/ 15118503 w 90"/>
                  <a:gd name="T9" fmla="*/ 375466732 h 215"/>
                  <a:gd name="T10" fmla="*/ 0 w 90"/>
                  <a:gd name="T11" fmla="*/ 284749746 h 215"/>
                  <a:gd name="T12" fmla="*/ 15118503 w 90"/>
                  <a:gd name="T13" fmla="*/ 196553470 h 215"/>
                  <a:gd name="T14" fmla="*/ 60474013 w 90"/>
                  <a:gd name="T15" fmla="*/ 105836484 h 215"/>
                  <a:gd name="T16" fmla="*/ 136066530 w 90"/>
                  <a:gd name="T17" fmla="*/ 0 h 215"/>
                  <a:gd name="T18" fmla="*/ 136066530 w 90"/>
                  <a:gd name="T19" fmla="*/ 0 h 215"/>
                  <a:gd name="T20" fmla="*/ 166303537 w 90"/>
                  <a:gd name="T21" fmla="*/ 45358493 h 215"/>
                  <a:gd name="T22" fmla="*/ 181422040 w 90"/>
                  <a:gd name="T23" fmla="*/ 105836484 h 215"/>
                  <a:gd name="T24" fmla="*/ 211659047 w 90"/>
                  <a:gd name="T25" fmla="*/ 166314474 h 215"/>
                  <a:gd name="T26" fmla="*/ 226777550 w 90"/>
                  <a:gd name="T27" fmla="*/ 257031460 h 215"/>
                  <a:gd name="T28" fmla="*/ 211659047 w 90"/>
                  <a:gd name="T29" fmla="*/ 345227737 h 215"/>
                  <a:gd name="T30" fmla="*/ 181422040 w 90"/>
                  <a:gd name="T31" fmla="*/ 435944723 h 215"/>
                  <a:gd name="T32" fmla="*/ 105829523 w 90"/>
                  <a:gd name="T33" fmla="*/ 541781206 h 215"/>
                  <a:gd name="T34" fmla="*/ 105829523 w 90"/>
                  <a:gd name="T35" fmla="*/ 541781206 h 2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0" h="215">
                    <a:moveTo>
                      <a:pt x="42" y="215"/>
                    </a:moveTo>
                    <a:lnTo>
                      <a:pt x="42" y="215"/>
                    </a:lnTo>
                    <a:lnTo>
                      <a:pt x="30" y="197"/>
                    </a:lnTo>
                    <a:lnTo>
                      <a:pt x="18" y="173"/>
                    </a:lnTo>
                    <a:lnTo>
                      <a:pt x="6" y="149"/>
                    </a:lnTo>
                    <a:lnTo>
                      <a:pt x="0" y="113"/>
                    </a:lnTo>
                    <a:lnTo>
                      <a:pt x="6" y="78"/>
                    </a:lnTo>
                    <a:lnTo>
                      <a:pt x="24" y="42"/>
                    </a:lnTo>
                    <a:lnTo>
                      <a:pt x="54" y="0"/>
                    </a:lnTo>
                    <a:lnTo>
                      <a:pt x="66" y="18"/>
                    </a:lnTo>
                    <a:lnTo>
                      <a:pt x="72" y="42"/>
                    </a:lnTo>
                    <a:lnTo>
                      <a:pt x="84" y="66"/>
                    </a:lnTo>
                    <a:lnTo>
                      <a:pt x="90" y="102"/>
                    </a:lnTo>
                    <a:lnTo>
                      <a:pt x="84" y="137"/>
                    </a:lnTo>
                    <a:lnTo>
                      <a:pt x="72" y="173"/>
                    </a:lnTo>
                    <a:lnTo>
                      <a:pt x="42" y="215"/>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3" name="Freeform 112"/>
              <p:cNvSpPr>
                <a:spLocks/>
              </p:cNvSpPr>
              <p:nvPr/>
            </p:nvSpPr>
            <p:spPr bwMode="auto">
              <a:xfrm>
                <a:off x="2868029" y="1915205"/>
                <a:ext cx="273348" cy="359229"/>
              </a:xfrm>
              <a:custGeom>
                <a:avLst/>
                <a:gdLst>
                  <a:gd name="T0" fmla="*/ 0 w 172"/>
                  <a:gd name="T1" fmla="*/ 0 h 226"/>
                  <a:gd name="T2" fmla="*/ 0 w 172"/>
                  <a:gd name="T3" fmla="*/ 0 h 226"/>
                  <a:gd name="T4" fmla="*/ 0 w 172"/>
                  <a:gd name="T5" fmla="*/ 90717280 h 226"/>
                  <a:gd name="T6" fmla="*/ 15118501 w 172"/>
                  <a:gd name="T7" fmla="*/ 178915429 h 226"/>
                  <a:gd name="T8" fmla="*/ 42836546 w 172"/>
                  <a:gd name="T9" fmla="*/ 269632709 h 226"/>
                  <a:gd name="T10" fmla="*/ 88192049 w 172"/>
                  <a:gd name="T11" fmla="*/ 375469536 h 226"/>
                  <a:gd name="T12" fmla="*/ 133547551 w 172"/>
                  <a:gd name="T13" fmla="*/ 420828176 h 226"/>
                  <a:gd name="T14" fmla="*/ 163784553 w 172"/>
                  <a:gd name="T15" fmla="*/ 466186816 h 226"/>
                  <a:gd name="T16" fmla="*/ 224258557 w 172"/>
                  <a:gd name="T17" fmla="*/ 509024738 h 226"/>
                  <a:gd name="T18" fmla="*/ 284732560 w 172"/>
                  <a:gd name="T19" fmla="*/ 539263832 h 226"/>
                  <a:gd name="T20" fmla="*/ 357804521 w 172"/>
                  <a:gd name="T21" fmla="*/ 554383378 h 226"/>
                  <a:gd name="T22" fmla="*/ 433397025 w 172"/>
                  <a:gd name="T23" fmla="*/ 569502925 h 226"/>
                  <a:gd name="T24" fmla="*/ 433397025 w 172"/>
                  <a:gd name="T25" fmla="*/ 569502925 h 226"/>
                  <a:gd name="T26" fmla="*/ 433397025 w 172"/>
                  <a:gd name="T27" fmla="*/ 509024738 h 226"/>
                  <a:gd name="T28" fmla="*/ 433397025 w 172"/>
                  <a:gd name="T29" fmla="*/ 451067270 h 226"/>
                  <a:gd name="T30" fmla="*/ 418278524 w 172"/>
                  <a:gd name="T31" fmla="*/ 375469536 h 226"/>
                  <a:gd name="T32" fmla="*/ 372923022 w 172"/>
                  <a:gd name="T33" fmla="*/ 284752256 h 226"/>
                  <a:gd name="T34" fmla="*/ 299851061 w 172"/>
                  <a:gd name="T35" fmla="*/ 194034976 h 226"/>
                  <a:gd name="T36" fmla="*/ 178903054 w 172"/>
                  <a:gd name="T37" fmla="*/ 90717280 h 226"/>
                  <a:gd name="T38" fmla="*/ 0 w 172"/>
                  <a:gd name="T39" fmla="*/ 0 h 226"/>
                  <a:gd name="T40" fmla="*/ 0 w 172"/>
                  <a:gd name="T41" fmla="*/ 0 h 2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72" h="226">
                    <a:moveTo>
                      <a:pt x="0" y="0"/>
                    </a:moveTo>
                    <a:lnTo>
                      <a:pt x="0" y="0"/>
                    </a:lnTo>
                    <a:lnTo>
                      <a:pt x="0" y="36"/>
                    </a:lnTo>
                    <a:lnTo>
                      <a:pt x="6" y="71"/>
                    </a:lnTo>
                    <a:lnTo>
                      <a:pt x="17" y="107"/>
                    </a:lnTo>
                    <a:lnTo>
                      <a:pt x="35" y="149"/>
                    </a:lnTo>
                    <a:lnTo>
                      <a:pt x="53" y="167"/>
                    </a:lnTo>
                    <a:lnTo>
                      <a:pt x="65" y="185"/>
                    </a:lnTo>
                    <a:lnTo>
                      <a:pt x="89" y="202"/>
                    </a:lnTo>
                    <a:lnTo>
                      <a:pt x="113" y="214"/>
                    </a:lnTo>
                    <a:lnTo>
                      <a:pt x="142" y="220"/>
                    </a:lnTo>
                    <a:lnTo>
                      <a:pt x="172" y="226"/>
                    </a:lnTo>
                    <a:lnTo>
                      <a:pt x="172" y="202"/>
                    </a:lnTo>
                    <a:lnTo>
                      <a:pt x="172" y="179"/>
                    </a:lnTo>
                    <a:lnTo>
                      <a:pt x="166" y="149"/>
                    </a:lnTo>
                    <a:lnTo>
                      <a:pt x="148" y="113"/>
                    </a:lnTo>
                    <a:lnTo>
                      <a:pt x="119" y="77"/>
                    </a:lnTo>
                    <a:lnTo>
                      <a:pt x="71" y="36"/>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4" name="Freeform 113"/>
              <p:cNvSpPr>
                <a:spLocks/>
              </p:cNvSpPr>
              <p:nvPr/>
            </p:nvSpPr>
            <p:spPr bwMode="auto">
              <a:xfrm>
                <a:off x="3141376" y="1885269"/>
                <a:ext cx="94523" cy="236992"/>
              </a:xfrm>
              <a:custGeom>
                <a:avLst/>
                <a:gdLst>
                  <a:gd name="T0" fmla="*/ 45355669 w 60"/>
                  <a:gd name="T1" fmla="*/ 375466769 h 149"/>
                  <a:gd name="T2" fmla="*/ 45355669 w 60"/>
                  <a:gd name="T3" fmla="*/ 375466769 h 149"/>
                  <a:gd name="T4" fmla="*/ 30237113 w 60"/>
                  <a:gd name="T5" fmla="*/ 345227771 h 149"/>
                  <a:gd name="T6" fmla="*/ 15118556 w 60"/>
                  <a:gd name="T7" fmla="*/ 314988772 h 149"/>
                  <a:gd name="T8" fmla="*/ 0 w 60"/>
                  <a:gd name="T9" fmla="*/ 269630275 h 149"/>
                  <a:gd name="T10" fmla="*/ 0 w 60"/>
                  <a:gd name="T11" fmla="*/ 211672988 h 149"/>
                  <a:gd name="T12" fmla="*/ 15118556 w 60"/>
                  <a:gd name="T13" fmla="*/ 151194992 h 149"/>
                  <a:gd name="T14" fmla="*/ 45355669 w 60"/>
                  <a:gd name="T15" fmla="*/ 75597496 h 149"/>
                  <a:gd name="T16" fmla="*/ 105829894 w 60"/>
                  <a:gd name="T17" fmla="*/ 0 h 149"/>
                  <a:gd name="T18" fmla="*/ 105829894 w 60"/>
                  <a:gd name="T19" fmla="*/ 0 h 149"/>
                  <a:gd name="T20" fmla="*/ 120948450 w 60"/>
                  <a:gd name="T21" fmla="*/ 30238998 h 149"/>
                  <a:gd name="T22" fmla="*/ 151185563 w 60"/>
                  <a:gd name="T23" fmla="*/ 120955993 h 149"/>
                  <a:gd name="T24" fmla="*/ 151185563 w 60"/>
                  <a:gd name="T25" fmla="*/ 181433990 h 149"/>
                  <a:gd name="T26" fmla="*/ 136067006 w 60"/>
                  <a:gd name="T27" fmla="*/ 239391276 h 149"/>
                  <a:gd name="T28" fmla="*/ 105829894 w 60"/>
                  <a:gd name="T29" fmla="*/ 314988772 h 149"/>
                  <a:gd name="T30" fmla="*/ 45355669 w 60"/>
                  <a:gd name="T31" fmla="*/ 375466769 h 149"/>
                  <a:gd name="T32" fmla="*/ 45355669 w 60"/>
                  <a:gd name="T33" fmla="*/ 375466769 h 1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0" h="149">
                    <a:moveTo>
                      <a:pt x="18" y="149"/>
                    </a:moveTo>
                    <a:lnTo>
                      <a:pt x="18" y="149"/>
                    </a:lnTo>
                    <a:lnTo>
                      <a:pt x="12" y="137"/>
                    </a:lnTo>
                    <a:lnTo>
                      <a:pt x="6" y="125"/>
                    </a:lnTo>
                    <a:lnTo>
                      <a:pt x="0" y="107"/>
                    </a:lnTo>
                    <a:lnTo>
                      <a:pt x="0" y="84"/>
                    </a:lnTo>
                    <a:lnTo>
                      <a:pt x="6" y="60"/>
                    </a:lnTo>
                    <a:lnTo>
                      <a:pt x="18" y="30"/>
                    </a:lnTo>
                    <a:lnTo>
                      <a:pt x="42" y="0"/>
                    </a:lnTo>
                    <a:lnTo>
                      <a:pt x="48" y="12"/>
                    </a:lnTo>
                    <a:lnTo>
                      <a:pt x="60" y="48"/>
                    </a:lnTo>
                    <a:lnTo>
                      <a:pt x="60" y="72"/>
                    </a:lnTo>
                    <a:lnTo>
                      <a:pt x="54" y="95"/>
                    </a:lnTo>
                    <a:lnTo>
                      <a:pt x="42" y="125"/>
                    </a:lnTo>
                    <a:lnTo>
                      <a:pt x="18" y="149"/>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5" name="Freeform 114"/>
              <p:cNvSpPr>
                <a:spLocks/>
              </p:cNvSpPr>
              <p:nvPr/>
            </p:nvSpPr>
            <p:spPr bwMode="auto">
              <a:xfrm>
                <a:off x="3161814" y="2122261"/>
                <a:ext cx="273349" cy="256947"/>
              </a:xfrm>
              <a:custGeom>
                <a:avLst/>
                <a:gdLst>
                  <a:gd name="T0" fmla="*/ 0 w 173"/>
                  <a:gd name="T1" fmla="*/ 405705469 h 161"/>
                  <a:gd name="T2" fmla="*/ 0 w 173"/>
                  <a:gd name="T3" fmla="*/ 405705469 h 161"/>
                  <a:gd name="T4" fmla="*/ 0 w 173"/>
                  <a:gd name="T5" fmla="*/ 345227517 h 161"/>
                  <a:gd name="T6" fmla="*/ 15118542 w 173"/>
                  <a:gd name="T7" fmla="*/ 284749564 h 161"/>
                  <a:gd name="T8" fmla="*/ 60474170 w 173"/>
                  <a:gd name="T9" fmla="*/ 209152124 h 161"/>
                  <a:gd name="T10" fmla="*/ 105829797 w 173"/>
                  <a:gd name="T11" fmla="*/ 136075392 h 161"/>
                  <a:gd name="T12" fmla="*/ 181422510 w 173"/>
                  <a:gd name="T13" fmla="*/ 60477952 h 161"/>
                  <a:gd name="T14" fmla="*/ 239377716 w 173"/>
                  <a:gd name="T15" fmla="*/ 45358464 h 161"/>
                  <a:gd name="T16" fmla="*/ 299851886 w 173"/>
                  <a:gd name="T17" fmla="*/ 15119488 h 161"/>
                  <a:gd name="T18" fmla="*/ 360326056 w 173"/>
                  <a:gd name="T19" fmla="*/ 0 h 161"/>
                  <a:gd name="T20" fmla="*/ 435918769 w 173"/>
                  <a:gd name="T21" fmla="*/ 0 h 161"/>
                  <a:gd name="T22" fmla="*/ 435918769 w 173"/>
                  <a:gd name="T23" fmla="*/ 0 h 161"/>
                  <a:gd name="T24" fmla="*/ 420800226 w 173"/>
                  <a:gd name="T25" fmla="*/ 60477952 h 161"/>
                  <a:gd name="T26" fmla="*/ 405681684 w 173"/>
                  <a:gd name="T27" fmla="*/ 120955904 h 161"/>
                  <a:gd name="T28" fmla="*/ 360326056 w 173"/>
                  <a:gd name="T29" fmla="*/ 194032636 h 161"/>
                  <a:gd name="T30" fmla="*/ 299851886 w 173"/>
                  <a:gd name="T31" fmla="*/ 269630076 h 161"/>
                  <a:gd name="T32" fmla="*/ 224259174 w 173"/>
                  <a:gd name="T33" fmla="*/ 330108029 h 161"/>
                  <a:gd name="T34" fmla="*/ 136066882 w 173"/>
                  <a:gd name="T35" fmla="*/ 390585981 h 161"/>
                  <a:gd name="T36" fmla="*/ 0 w 173"/>
                  <a:gd name="T37" fmla="*/ 405705469 h 161"/>
                  <a:gd name="T38" fmla="*/ 0 w 173"/>
                  <a:gd name="T39" fmla="*/ 405705469 h 16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73" h="161">
                    <a:moveTo>
                      <a:pt x="0" y="161"/>
                    </a:moveTo>
                    <a:lnTo>
                      <a:pt x="0" y="161"/>
                    </a:lnTo>
                    <a:lnTo>
                      <a:pt x="0" y="137"/>
                    </a:lnTo>
                    <a:lnTo>
                      <a:pt x="6" y="113"/>
                    </a:lnTo>
                    <a:lnTo>
                      <a:pt x="24" y="83"/>
                    </a:lnTo>
                    <a:lnTo>
                      <a:pt x="42" y="54"/>
                    </a:lnTo>
                    <a:lnTo>
                      <a:pt x="72" y="24"/>
                    </a:lnTo>
                    <a:lnTo>
                      <a:pt x="95" y="18"/>
                    </a:lnTo>
                    <a:lnTo>
                      <a:pt x="119" y="6"/>
                    </a:lnTo>
                    <a:lnTo>
                      <a:pt x="143" y="0"/>
                    </a:lnTo>
                    <a:lnTo>
                      <a:pt x="173" y="0"/>
                    </a:lnTo>
                    <a:lnTo>
                      <a:pt x="167" y="24"/>
                    </a:lnTo>
                    <a:lnTo>
                      <a:pt x="161" y="48"/>
                    </a:lnTo>
                    <a:lnTo>
                      <a:pt x="143" y="77"/>
                    </a:lnTo>
                    <a:lnTo>
                      <a:pt x="119" y="107"/>
                    </a:lnTo>
                    <a:lnTo>
                      <a:pt x="89" y="131"/>
                    </a:lnTo>
                    <a:lnTo>
                      <a:pt x="54" y="155"/>
                    </a:lnTo>
                    <a:lnTo>
                      <a:pt x="0" y="16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6" name="Freeform 115"/>
              <p:cNvSpPr>
                <a:spLocks/>
              </p:cNvSpPr>
              <p:nvPr/>
            </p:nvSpPr>
            <p:spPr bwMode="auto">
              <a:xfrm>
                <a:off x="4510674" y="3511776"/>
                <a:ext cx="314224" cy="359229"/>
              </a:xfrm>
              <a:custGeom>
                <a:avLst/>
                <a:gdLst>
                  <a:gd name="T0" fmla="*/ 496392994 w 197"/>
                  <a:gd name="T1" fmla="*/ 0 h 227"/>
                  <a:gd name="T2" fmla="*/ 496392994 w 197"/>
                  <a:gd name="T3" fmla="*/ 0 h 227"/>
                  <a:gd name="T4" fmla="*/ 405681729 w 197"/>
                  <a:gd name="T5" fmla="*/ 30239064 h 227"/>
                  <a:gd name="T6" fmla="*/ 330089008 w 197"/>
                  <a:gd name="T7" fmla="*/ 60478127 h 227"/>
                  <a:gd name="T8" fmla="*/ 226778162 w 197"/>
                  <a:gd name="T9" fmla="*/ 105836723 h 227"/>
                  <a:gd name="T10" fmla="*/ 136066897 w 197"/>
                  <a:gd name="T11" fmla="*/ 181434382 h 227"/>
                  <a:gd name="T12" fmla="*/ 90711265 w 197"/>
                  <a:gd name="T13" fmla="*/ 226792977 h 227"/>
                  <a:gd name="T14" fmla="*/ 60474177 w 197"/>
                  <a:gd name="T15" fmla="*/ 272151573 h 227"/>
                  <a:gd name="T16" fmla="*/ 30237088 w 197"/>
                  <a:gd name="T17" fmla="*/ 330108985 h 227"/>
                  <a:gd name="T18" fmla="*/ 15118544 w 197"/>
                  <a:gd name="T19" fmla="*/ 405706644 h 227"/>
                  <a:gd name="T20" fmla="*/ 0 w 197"/>
                  <a:gd name="T21" fmla="*/ 481304303 h 227"/>
                  <a:gd name="T22" fmla="*/ 15118544 w 197"/>
                  <a:gd name="T23" fmla="*/ 572021494 h 227"/>
                  <a:gd name="T24" fmla="*/ 15118544 w 197"/>
                  <a:gd name="T25" fmla="*/ 572021494 h 227"/>
                  <a:gd name="T26" fmla="*/ 75592721 w 197"/>
                  <a:gd name="T27" fmla="*/ 556901962 h 227"/>
                  <a:gd name="T28" fmla="*/ 136066897 w 197"/>
                  <a:gd name="T29" fmla="*/ 541782430 h 227"/>
                  <a:gd name="T30" fmla="*/ 211659618 w 197"/>
                  <a:gd name="T31" fmla="*/ 511543367 h 227"/>
                  <a:gd name="T32" fmla="*/ 287252339 w 197"/>
                  <a:gd name="T33" fmla="*/ 435945707 h 227"/>
                  <a:gd name="T34" fmla="*/ 375444640 w 197"/>
                  <a:gd name="T35" fmla="*/ 345228516 h 227"/>
                  <a:gd name="T36" fmla="*/ 435918817 w 197"/>
                  <a:gd name="T37" fmla="*/ 196553914 h 227"/>
                  <a:gd name="T38" fmla="*/ 496392994 w 197"/>
                  <a:gd name="T39" fmla="*/ 0 h 227"/>
                  <a:gd name="T40" fmla="*/ 496392994 w 197"/>
                  <a:gd name="T41" fmla="*/ 0 h 2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7" h="227">
                    <a:moveTo>
                      <a:pt x="197" y="0"/>
                    </a:moveTo>
                    <a:lnTo>
                      <a:pt x="197" y="0"/>
                    </a:lnTo>
                    <a:lnTo>
                      <a:pt x="161" y="12"/>
                    </a:lnTo>
                    <a:lnTo>
                      <a:pt x="131" y="24"/>
                    </a:lnTo>
                    <a:lnTo>
                      <a:pt x="90" y="42"/>
                    </a:lnTo>
                    <a:lnTo>
                      <a:pt x="54" y="72"/>
                    </a:lnTo>
                    <a:lnTo>
                      <a:pt x="36" y="90"/>
                    </a:lnTo>
                    <a:lnTo>
                      <a:pt x="24" y="108"/>
                    </a:lnTo>
                    <a:lnTo>
                      <a:pt x="12" y="131"/>
                    </a:lnTo>
                    <a:lnTo>
                      <a:pt x="6" y="161"/>
                    </a:lnTo>
                    <a:lnTo>
                      <a:pt x="0" y="191"/>
                    </a:lnTo>
                    <a:lnTo>
                      <a:pt x="6" y="227"/>
                    </a:lnTo>
                    <a:lnTo>
                      <a:pt x="30" y="221"/>
                    </a:lnTo>
                    <a:lnTo>
                      <a:pt x="54" y="215"/>
                    </a:lnTo>
                    <a:lnTo>
                      <a:pt x="84" y="203"/>
                    </a:lnTo>
                    <a:lnTo>
                      <a:pt x="114" y="173"/>
                    </a:lnTo>
                    <a:lnTo>
                      <a:pt x="149" y="137"/>
                    </a:lnTo>
                    <a:lnTo>
                      <a:pt x="173" y="78"/>
                    </a:lnTo>
                    <a:lnTo>
                      <a:pt x="197"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7" name="Freeform 116"/>
              <p:cNvSpPr>
                <a:spLocks/>
              </p:cNvSpPr>
              <p:nvPr/>
            </p:nvSpPr>
            <p:spPr bwMode="auto">
              <a:xfrm>
                <a:off x="4684391" y="3813629"/>
                <a:ext cx="242693" cy="94796"/>
              </a:xfrm>
              <a:custGeom>
                <a:avLst/>
                <a:gdLst>
                  <a:gd name="T0" fmla="*/ 0 w 154"/>
                  <a:gd name="T1" fmla="*/ 90716423 h 59"/>
                  <a:gd name="T2" fmla="*/ 0 w 154"/>
                  <a:gd name="T3" fmla="*/ 90716423 h 59"/>
                  <a:gd name="T4" fmla="*/ 15118525 w 154"/>
                  <a:gd name="T5" fmla="*/ 60477615 h 59"/>
                  <a:gd name="T6" fmla="*/ 45355576 w 154"/>
                  <a:gd name="T7" fmla="*/ 30238808 h 59"/>
                  <a:gd name="T8" fmla="*/ 88192191 w 154"/>
                  <a:gd name="T9" fmla="*/ 15119404 h 59"/>
                  <a:gd name="T10" fmla="*/ 148666293 w 154"/>
                  <a:gd name="T11" fmla="*/ 0 h 59"/>
                  <a:gd name="T12" fmla="*/ 209140394 w 154"/>
                  <a:gd name="T13" fmla="*/ 0 h 59"/>
                  <a:gd name="T14" fmla="*/ 299851546 w 154"/>
                  <a:gd name="T15" fmla="*/ 15119404 h 59"/>
                  <a:gd name="T16" fmla="*/ 388042150 w 154"/>
                  <a:gd name="T17" fmla="*/ 60477615 h 59"/>
                  <a:gd name="T18" fmla="*/ 388042150 w 154"/>
                  <a:gd name="T19" fmla="*/ 60477615 h 59"/>
                  <a:gd name="T20" fmla="*/ 360325647 w 154"/>
                  <a:gd name="T21" fmla="*/ 90716423 h 59"/>
                  <a:gd name="T22" fmla="*/ 269614495 w 154"/>
                  <a:gd name="T23" fmla="*/ 133553940 h 59"/>
                  <a:gd name="T24" fmla="*/ 209140394 w 154"/>
                  <a:gd name="T25" fmla="*/ 148673344 h 59"/>
                  <a:gd name="T26" fmla="*/ 148666293 w 154"/>
                  <a:gd name="T27" fmla="*/ 148673344 h 59"/>
                  <a:gd name="T28" fmla="*/ 73073666 w 154"/>
                  <a:gd name="T29" fmla="*/ 120955231 h 59"/>
                  <a:gd name="T30" fmla="*/ 0 w 154"/>
                  <a:gd name="T31" fmla="*/ 90716423 h 59"/>
                  <a:gd name="T32" fmla="*/ 0 w 154"/>
                  <a:gd name="T33" fmla="*/ 90716423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4" h="59">
                    <a:moveTo>
                      <a:pt x="0" y="36"/>
                    </a:moveTo>
                    <a:lnTo>
                      <a:pt x="0" y="36"/>
                    </a:lnTo>
                    <a:lnTo>
                      <a:pt x="6" y="24"/>
                    </a:lnTo>
                    <a:lnTo>
                      <a:pt x="18" y="12"/>
                    </a:lnTo>
                    <a:lnTo>
                      <a:pt x="35" y="6"/>
                    </a:lnTo>
                    <a:lnTo>
                      <a:pt x="59" y="0"/>
                    </a:lnTo>
                    <a:lnTo>
                      <a:pt x="83" y="0"/>
                    </a:lnTo>
                    <a:lnTo>
                      <a:pt x="119" y="6"/>
                    </a:lnTo>
                    <a:lnTo>
                      <a:pt x="154" y="24"/>
                    </a:lnTo>
                    <a:lnTo>
                      <a:pt x="143" y="36"/>
                    </a:lnTo>
                    <a:lnTo>
                      <a:pt x="107" y="53"/>
                    </a:lnTo>
                    <a:lnTo>
                      <a:pt x="83" y="59"/>
                    </a:lnTo>
                    <a:lnTo>
                      <a:pt x="59" y="59"/>
                    </a:lnTo>
                    <a:lnTo>
                      <a:pt x="29" y="48"/>
                    </a:lnTo>
                    <a:lnTo>
                      <a:pt x="0" y="3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8" name="Freeform 117"/>
              <p:cNvSpPr>
                <a:spLocks/>
              </p:cNvSpPr>
              <p:nvPr/>
            </p:nvSpPr>
            <p:spPr bwMode="auto">
              <a:xfrm>
                <a:off x="4408488" y="3908425"/>
                <a:ext cx="321887" cy="236990"/>
              </a:xfrm>
              <a:custGeom>
                <a:avLst/>
                <a:gdLst>
                  <a:gd name="T0" fmla="*/ 0 w 202"/>
                  <a:gd name="T1" fmla="*/ 0 h 149"/>
                  <a:gd name="T2" fmla="*/ 0 w 202"/>
                  <a:gd name="T3" fmla="*/ 0 h 149"/>
                  <a:gd name="T4" fmla="*/ 75592428 w 202"/>
                  <a:gd name="T5" fmla="*/ 0 h 149"/>
                  <a:gd name="T6" fmla="*/ 136066370 w 202"/>
                  <a:gd name="T7" fmla="*/ 0 h 149"/>
                  <a:gd name="T8" fmla="*/ 224258329 w 202"/>
                  <a:gd name="T9" fmla="*/ 15119499 h 149"/>
                  <a:gd name="T10" fmla="*/ 314969242 w 202"/>
                  <a:gd name="T11" fmla="*/ 60477997 h 149"/>
                  <a:gd name="T12" fmla="*/ 390561670 w 202"/>
                  <a:gd name="T13" fmla="*/ 120955993 h 149"/>
                  <a:gd name="T14" fmla="*/ 435917126 w 202"/>
                  <a:gd name="T15" fmla="*/ 166314491 h 149"/>
                  <a:gd name="T16" fmla="*/ 466154097 w 202"/>
                  <a:gd name="T17" fmla="*/ 226792487 h 149"/>
                  <a:gd name="T18" fmla="*/ 493870527 w 202"/>
                  <a:gd name="T19" fmla="*/ 287270484 h 149"/>
                  <a:gd name="T20" fmla="*/ 508989013 w 202"/>
                  <a:gd name="T21" fmla="*/ 375466769 h 149"/>
                  <a:gd name="T22" fmla="*/ 508989013 w 202"/>
                  <a:gd name="T23" fmla="*/ 375466769 h 149"/>
                  <a:gd name="T24" fmla="*/ 451035612 w 202"/>
                  <a:gd name="T25" fmla="*/ 360347270 h 149"/>
                  <a:gd name="T26" fmla="*/ 390561670 w 202"/>
                  <a:gd name="T27" fmla="*/ 360347270 h 149"/>
                  <a:gd name="T28" fmla="*/ 299850756 w 202"/>
                  <a:gd name="T29" fmla="*/ 330108271 h 149"/>
                  <a:gd name="T30" fmla="*/ 209139843 w 202"/>
                  <a:gd name="T31" fmla="*/ 287270484 h 149"/>
                  <a:gd name="T32" fmla="*/ 136066370 w 202"/>
                  <a:gd name="T33" fmla="*/ 226792487 h 149"/>
                  <a:gd name="T34" fmla="*/ 60473942 w 202"/>
                  <a:gd name="T35" fmla="*/ 120955993 h 149"/>
                  <a:gd name="T36" fmla="*/ 30236971 w 202"/>
                  <a:gd name="T37" fmla="*/ 60477997 h 149"/>
                  <a:gd name="T38" fmla="*/ 0 w 202"/>
                  <a:gd name="T39" fmla="*/ 0 h 149"/>
                  <a:gd name="T40" fmla="*/ 0 w 202"/>
                  <a:gd name="T41" fmla="*/ 0 h 1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2" h="149">
                    <a:moveTo>
                      <a:pt x="0" y="0"/>
                    </a:moveTo>
                    <a:lnTo>
                      <a:pt x="0" y="0"/>
                    </a:lnTo>
                    <a:lnTo>
                      <a:pt x="30" y="0"/>
                    </a:lnTo>
                    <a:lnTo>
                      <a:pt x="54" y="0"/>
                    </a:lnTo>
                    <a:lnTo>
                      <a:pt x="89" y="6"/>
                    </a:lnTo>
                    <a:lnTo>
                      <a:pt x="125" y="24"/>
                    </a:lnTo>
                    <a:lnTo>
                      <a:pt x="155" y="48"/>
                    </a:lnTo>
                    <a:lnTo>
                      <a:pt x="173" y="66"/>
                    </a:lnTo>
                    <a:lnTo>
                      <a:pt x="185" y="90"/>
                    </a:lnTo>
                    <a:lnTo>
                      <a:pt x="196" y="114"/>
                    </a:lnTo>
                    <a:lnTo>
                      <a:pt x="202" y="149"/>
                    </a:lnTo>
                    <a:lnTo>
                      <a:pt x="179" y="143"/>
                    </a:lnTo>
                    <a:lnTo>
                      <a:pt x="155" y="143"/>
                    </a:lnTo>
                    <a:lnTo>
                      <a:pt x="119" y="131"/>
                    </a:lnTo>
                    <a:lnTo>
                      <a:pt x="83" y="114"/>
                    </a:lnTo>
                    <a:lnTo>
                      <a:pt x="54" y="90"/>
                    </a:lnTo>
                    <a:lnTo>
                      <a:pt x="24" y="48"/>
                    </a:lnTo>
                    <a:lnTo>
                      <a:pt x="12" y="24"/>
                    </a:lnTo>
                    <a:lnTo>
                      <a:pt x="0" y="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199" name="Freeform 118"/>
              <p:cNvSpPr>
                <a:spLocks/>
              </p:cNvSpPr>
              <p:nvPr/>
            </p:nvSpPr>
            <p:spPr bwMode="auto">
              <a:xfrm>
                <a:off x="2139950" y="2671082"/>
                <a:ext cx="462394" cy="217033"/>
              </a:xfrm>
              <a:custGeom>
                <a:avLst/>
                <a:gdLst>
                  <a:gd name="T0" fmla="*/ 0 w 292"/>
                  <a:gd name="T1" fmla="*/ 15119512 h 137"/>
                  <a:gd name="T2" fmla="*/ 0 w 292"/>
                  <a:gd name="T3" fmla="*/ 15119512 h 137"/>
                  <a:gd name="T4" fmla="*/ 60473964 w 292"/>
                  <a:gd name="T5" fmla="*/ 90717073 h 137"/>
                  <a:gd name="T6" fmla="*/ 120947928 w 292"/>
                  <a:gd name="T7" fmla="*/ 166314634 h 137"/>
                  <a:gd name="T8" fmla="*/ 211658874 w 292"/>
                  <a:gd name="T9" fmla="*/ 241912196 h 137"/>
                  <a:gd name="T10" fmla="*/ 314969356 w 292"/>
                  <a:gd name="T11" fmla="*/ 299869532 h 137"/>
                  <a:gd name="T12" fmla="*/ 375443320 w 292"/>
                  <a:gd name="T13" fmla="*/ 330108557 h 137"/>
                  <a:gd name="T14" fmla="*/ 435917284 w 292"/>
                  <a:gd name="T15" fmla="*/ 330108557 h 137"/>
                  <a:gd name="T16" fmla="*/ 511509739 w 292"/>
                  <a:gd name="T17" fmla="*/ 345228069 h 137"/>
                  <a:gd name="T18" fmla="*/ 584581652 w 292"/>
                  <a:gd name="T19" fmla="*/ 330108557 h 137"/>
                  <a:gd name="T20" fmla="*/ 660174107 w 292"/>
                  <a:gd name="T21" fmla="*/ 299869532 h 137"/>
                  <a:gd name="T22" fmla="*/ 735766563 w 292"/>
                  <a:gd name="T23" fmla="*/ 272151220 h 137"/>
                  <a:gd name="T24" fmla="*/ 735766563 w 292"/>
                  <a:gd name="T25" fmla="*/ 272151220 h 137"/>
                  <a:gd name="T26" fmla="*/ 705529580 w 292"/>
                  <a:gd name="T27" fmla="*/ 211673171 h 137"/>
                  <a:gd name="T28" fmla="*/ 675292598 w 292"/>
                  <a:gd name="T29" fmla="*/ 166314634 h 137"/>
                  <a:gd name="T30" fmla="*/ 599700143 w 292"/>
                  <a:gd name="T31" fmla="*/ 105836586 h 137"/>
                  <a:gd name="T32" fmla="*/ 511509739 w 292"/>
                  <a:gd name="T33" fmla="*/ 45358537 h 137"/>
                  <a:gd name="T34" fmla="*/ 375443320 w 292"/>
                  <a:gd name="T35" fmla="*/ 15119512 h 137"/>
                  <a:gd name="T36" fmla="*/ 211658874 w 292"/>
                  <a:gd name="T37" fmla="*/ 0 h 137"/>
                  <a:gd name="T38" fmla="*/ 120947928 w 292"/>
                  <a:gd name="T39" fmla="*/ 0 h 137"/>
                  <a:gd name="T40" fmla="*/ 0 w 292"/>
                  <a:gd name="T41" fmla="*/ 15119512 h 137"/>
                  <a:gd name="T42" fmla="*/ 0 w 292"/>
                  <a:gd name="T43" fmla="*/ 15119512 h 13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92" h="137">
                    <a:moveTo>
                      <a:pt x="0" y="6"/>
                    </a:moveTo>
                    <a:lnTo>
                      <a:pt x="0" y="6"/>
                    </a:lnTo>
                    <a:lnTo>
                      <a:pt x="24" y="36"/>
                    </a:lnTo>
                    <a:lnTo>
                      <a:pt x="48" y="66"/>
                    </a:lnTo>
                    <a:lnTo>
                      <a:pt x="84" y="96"/>
                    </a:lnTo>
                    <a:lnTo>
                      <a:pt x="125" y="119"/>
                    </a:lnTo>
                    <a:lnTo>
                      <a:pt x="149" y="131"/>
                    </a:lnTo>
                    <a:lnTo>
                      <a:pt x="173" y="131"/>
                    </a:lnTo>
                    <a:lnTo>
                      <a:pt x="203" y="137"/>
                    </a:lnTo>
                    <a:lnTo>
                      <a:pt x="232" y="131"/>
                    </a:lnTo>
                    <a:lnTo>
                      <a:pt x="262" y="119"/>
                    </a:lnTo>
                    <a:lnTo>
                      <a:pt x="292" y="108"/>
                    </a:lnTo>
                    <a:lnTo>
                      <a:pt x="280" y="84"/>
                    </a:lnTo>
                    <a:lnTo>
                      <a:pt x="268" y="66"/>
                    </a:lnTo>
                    <a:lnTo>
                      <a:pt x="238" y="42"/>
                    </a:lnTo>
                    <a:lnTo>
                      <a:pt x="203" y="18"/>
                    </a:lnTo>
                    <a:lnTo>
                      <a:pt x="149" y="6"/>
                    </a:lnTo>
                    <a:lnTo>
                      <a:pt x="84" y="0"/>
                    </a:lnTo>
                    <a:lnTo>
                      <a:pt x="48" y="0"/>
                    </a:lnTo>
                    <a:lnTo>
                      <a:pt x="0" y="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0" name="Freeform 119"/>
              <p:cNvSpPr>
                <a:spLocks/>
              </p:cNvSpPr>
              <p:nvPr/>
            </p:nvSpPr>
            <p:spPr bwMode="auto">
              <a:xfrm>
                <a:off x="2423518" y="2444069"/>
                <a:ext cx="122624" cy="234496"/>
              </a:xfrm>
              <a:custGeom>
                <a:avLst/>
                <a:gdLst>
                  <a:gd name="T0" fmla="*/ 194021869 w 77"/>
                  <a:gd name="T1" fmla="*/ 375466769 h 149"/>
                  <a:gd name="T2" fmla="*/ 194021869 w 77"/>
                  <a:gd name="T3" fmla="*/ 375466769 h 149"/>
                  <a:gd name="T4" fmla="*/ 148666293 w 77"/>
                  <a:gd name="T5" fmla="*/ 375466769 h 149"/>
                  <a:gd name="T6" fmla="*/ 118429242 w 77"/>
                  <a:gd name="T7" fmla="*/ 345227771 h 149"/>
                  <a:gd name="T8" fmla="*/ 75592627 w 77"/>
                  <a:gd name="T9" fmla="*/ 317509482 h 149"/>
                  <a:gd name="T10" fmla="*/ 45355576 w 77"/>
                  <a:gd name="T11" fmla="*/ 272150985 h 149"/>
                  <a:gd name="T12" fmla="*/ 15118525 w 77"/>
                  <a:gd name="T13" fmla="*/ 196553489 h 149"/>
                  <a:gd name="T14" fmla="*/ 0 w 77"/>
                  <a:gd name="T15" fmla="*/ 120955993 h 149"/>
                  <a:gd name="T16" fmla="*/ 15118525 w 77"/>
                  <a:gd name="T17" fmla="*/ 0 h 149"/>
                  <a:gd name="T18" fmla="*/ 15118525 w 77"/>
                  <a:gd name="T19" fmla="*/ 0 h 149"/>
                  <a:gd name="T20" fmla="*/ 45355576 w 77"/>
                  <a:gd name="T21" fmla="*/ 30238998 h 149"/>
                  <a:gd name="T22" fmla="*/ 118429242 w 77"/>
                  <a:gd name="T23" fmla="*/ 90716995 h 149"/>
                  <a:gd name="T24" fmla="*/ 163784818 w 77"/>
                  <a:gd name="T25" fmla="*/ 151194992 h 149"/>
                  <a:gd name="T26" fmla="*/ 178903343 w 77"/>
                  <a:gd name="T27" fmla="*/ 211672988 h 149"/>
                  <a:gd name="T28" fmla="*/ 194021869 w 77"/>
                  <a:gd name="T29" fmla="*/ 287270484 h 149"/>
                  <a:gd name="T30" fmla="*/ 194021869 w 77"/>
                  <a:gd name="T31" fmla="*/ 375466769 h 149"/>
                  <a:gd name="T32" fmla="*/ 194021869 w 77"/>
                  <a:gd name="T33" fmla="*/ 375466769 h 1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7" h="149">
                    <a:moveTo>
                      <a:pt x="77" y="149"/>
                    </a:moveTo>
                    <a:lnTo>
                      <a:pt x="77" y="149"/>
                    </a:lnTo>
                    <a:lnTo>
                      <a:pt x="59" y="149"/>
                    </a:lnTo>
                    <a:lnTo>
                      <a:pt x="47" y="137"/>
                    </a:lnTo>
                    <a:lnTo>
                      <a:pt x="30" y="126"/>
                    </a:lnTo>
                    <a:lnTo>
                      <a:pt x="18" y="108"/>
                    </a:lnTo>
                    <a:lnTo>
                      <a:pt x="6" y="78"/>
                    </a:lnTo>
                    <a:lnTo>
                      <a:pt x="0" y="48"/>
                    </a:lnTo>
                    <a:lnTo>
                      <a:pt x="6" y="0"/>
                    </a:lnTo>
                    <a:lnTo>
                      <a:pt x="18" y="12"/>
                    </a:lnTo>
                    <a:lnTo>
                      <a:pt x="47" y="36"/>
                    </a:lnTo>
                    <a:lnTo>
                      <a:pt x="65" y="60"/>
                    </a:lnTo>
                    <a:lnTo>
                      <a:pt x="71" y="84"/>
                    </a:lnTo>
                    <a:lnTo>
                      <a:pt x="77" y="114"/>
                    </a:lnTo>
                    <a:lnTo>
                      <a:pt x="77" y="149"/>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1" name="Freeform 120"/>
              <p:cNvSpPr>
                <a:spLocks/>
              </p:cNvSpPr>
              <p:nvPr/>
            </p:nvSpPr>
            <p:spPr bwMode="auto">
              <a:xfrm>
                <a:off x="2640663" y="2518908"/>
                <a:ext cx="171163" cy="406628"/>
              </a:xfrm>
              <a:custGeom>
                <a:avLst/>
                <a:gdLst>
                  <a:gd name="T0" fmla="*/ 73073923 w 107"/>
                  <a:gd name="T1" fmla="*/ 645099675 h 256"/>
                  <a:gd name="T2" fmla="*/ 73073923 w 107"/>
                  <a:gd name="T3" fmla="*/ 645099675 h 256"/>
                  <a:gd name="T4" fmla="*/ 45355736 w 107"/>
                  <a:gd name="T5" fmla="*/ 584621580 h 256"/>
                  <a:gd name="T6" fmla="*/ 15118579 w 107"/>
                  <a:gd name="T7" fmla="*/ 511544677 h 256"/>
                  <a:gd name="T8" fmla="*/ 0 w 107"/>
                  <a:gd name="T9" fmla="*/ 420827535 h 256"/>
                  <a:gd name="T10" fmla="*/ 0 w 107"/>
                  <a:gd name="T11" fmla="*/ 330110393 h 256"/>
                  <a:gd name="T12" fmla="*/ 30237157 w 107"/>
                  <a:gd name="T13" fmla="*/ 224273728 h 256"/>
                  <a:gd name="T14" fmla="*/ 60474314 w 107"/>
                  <a:gd name="T15" fmla="*/ 166314760 h 256"/>
                  <a:gd name="T16" fmla="*/ 103311080 w 107"/>
                  <a:gd name="T17" fmla="*/ 105836665 h 256"/>
                  <a:gd name="T18" fmla="*/ 163785394 w 107"/>
                  <a:gd name="T19" fmla="*/ 60478095 h 256"/>
                  <a:gd name="T20" fmla="*/ 224259708 w 107"/>
                  <a:gd name="T21" fmla="*/ 0 h 256"/>
                  <a:gd name="T22" fmla="*/ 224259708 w 107"/>
                  <a:gd name="T23" fmla="*/ 0 h 256"/>
                  <a:gd name="T24" fmla="*/ 254496865 w 107"/>
                  <a:gd name="T25" fmla="*/ 60478095 h 256"/>
                  <a:gd name="T26" fmla="*/ 269615444 w 107"/>
                  <a:gd name="T27" fmla="*/ 136075713 h 256"/>
                  <a:gd name="T28" fmla="*/ 269615444 w 107"/>
                  <a:gd name="T29" fmla="*/ 224273728 h 256"/>
                  <a:gd name="T30" fmla="*/ 269615444 w 107"/>
                  <a:gd name="T31" fmla="*/ 330110393 h 256"/>
                  <a:gd name="T32" fmla="*/ 239378287 w 107"/>
                  <a:gd name="T33" fmla="*/ 435947058 h 256"/>
                  <a:gd name="T34" fmla="*/ 178903973 w 107"/>
                  <a:gd name="T35" fmla="*/ 539263010 h 256"/>
                  <a:gd name="T36" fmla="*/ 133548237 w 107"/>
                  <a:gd name="T37" fmla="*/ 599741104 h 256"/>
                  <a:gd name="T38" fmla="*/ 73073923 w 107"/>
                  <a:gd name="T39" fmla="*/ 645099675 h 256"/>
                  <a:gd name="T40" fmla="*/ 73073923 w 107"/>
                  <a:gd name="T41" fmla="*/ 645099675 h 2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7" h="256">
                    <a:moveTo>
                      <a:pt x="29" y="256"/>
                    </a:moveTo>
                    <a:lnTo>
                      <a:pt x="29" y="256"/>
                    </a:lnTo>
                    <a:lnTo>
                      <a:pt x="18" y="232"/>
                    </a:lnTo>
                    <a:lnTo>
                      <a:pt x="6" y="203"/>
                    </a:lnTo>
                    <a:lnTo>
                      <a:pt x="0" y="167"/>
                    </a:lnTo>
                    <a:lnTo>
                      <a:pt x="0" y="131"/>
                    </a:lnTo>
                    <a:lnTo>
                      <a:pt x="12" y="89"/>
                    </a:lnTo>
                    <a:lnTo>
                      <a:pt x="24" y="66"/>
                    </a:lnTo>
                    <a:lnTo>
                      <a:pt x="41" y="42"/>
                    </a:lnTo>
                    <a:lnTo>
                      <a:pt x="65" y="24"/>
                    </a:lnTo>
                    <a:lnTo>
                      <a:pt x="89" y="0"/>
                    </a:lnTo>
                    <a:lnTo>
                      <a:pt x="101" y="24"/>
                    </a:lnTo>
                    <a:lnTo>
                      <a:pt x="107" y="54"/>
                    </a:lnTo>
                    <a:lnTo>
                      <a:pt x="107" y="89"/>
                    </a:lnTo>
                    <a:lnTo>
                      <a:pt x="107" y="131"/>
                    </a:lnTo>
                    <a:lnTo>
                      <a:pt x="95" y="173"/>
                    </a:lnTo>
                    <a:lnTo>
                      <a:pt x="71" y="214"/>
                    </a:lnTo>
                    <a:lnTo>
                      <a:pt x="53" y="238"/>
                    </a:lnTo>
                    <a:lnTo>
                      <a:pt x="29" y="25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2" name="Freeform 121"/>
              <p:cNvSpPr>
                <a:spLocks/>
              </p:cNvSpPr>
              <p:nvPr/>
            </p:nvSpPr>
            <p:spPr bwMode="auto">
              <a:xfrm>
                <a:off x="2423518" y="3748768"/>
                <a:ext cx="490495" cy="207055"/>
              </a:xfrm>
              <a:custGeom>
                <a:avLst/>
                <a:gdLst>
                  <a:gd name="T0" fmla="*/ 0 w 309"/>
                  <a:gd name="T1" fmla="*/ 239391601 h 131"/>
                  <a:gd name="T2" fmla="*/ 0 w 309"/>
                  <a:gd name="T3" fmla="*/ 239391601 h 131"/>
                  <a:gd name="T4" fmla="*/ 88192147 w 309"/>
                  <a:gd name="T5" fmla="*/ 284750160 h 131"/>
                  <a:gd name="T6" fmla="*/ 178903253 w 309"/>
                  <a:gd name="T7" fmla="*/ 299869680 h 131"/>
                  <a:gd name="T8" fmla="*/ 299851395 w 309"/>
                  <a:gd name="T9" fmla="*/ 330108719 h 131"/>
                  <a:gd name="T10" fmla="*/ 418278990 w 309"/>
                  <a:gd name="T11" fmla="*/ 330108719 h 131"/>
                  <a:gd name="T12" fmla="*/ 493871579 w 309"/>
                  <a:gd name="T13" fmla="*/ 314989199 h 131"/>
                  <a:gd name="T14" fmla="*/ 554345650 w 309"/>
                  <a:gd name="T15" fmla="*/ 284750160 h 131"/>
                  <a:gd name="T16" fmla="*/ 614819721 w 309"/>
                  <a:gd name="T17" fmla="*/ 254511121 h 131"/>
                  <a:gd name="T18" fmla="*/ 675293791 w 309"/>
                  <a:gd name="T19" fmla="*/ 211673275 h 131"/>
                  <a:gd name="T20" fmla="*/ 733248903 w 309"/>
                  <a:gd name="T21" fmla="*/ 151195197 h 131"/>
                  <a:gd name="T22" fmla="*/ 778604456 w 309"/>
                  <a:gd name="T23" fmla="*/ 75597598 h 131"/>
                  <a:gd name="T24" fmla="*/ 778604456 w 309"/>
                  <a:gd name="T25" fmla="*/ 75597598 h 131"/>
                  <a:gd name="T26" fmla="*/ 720649345 w 309"/>
                  <a:gd name="T27" fmla="*/ 30239039 h 131"/>
                  <a:gd name="T28" fmla="*/ 660175274 w 309"/>
                  <a:gd name="T29" fmla="*/ 15119520 h 131"/>
                  <a:gd name="T30" fmla="*/ 569464167 w 309"/>
                  <a:gd name="T31" fmla="*/ 0 h 131"/>
                  <a:gd name="T32" fmla="*/ 463634543 w 309"/>
                  <a:gd name="T33" fmla="*/ 0 h 131"/>
                  <a:gd name="T34" fmla="*/ 330088430 w 309"/>
                  <a:gd name="T35" fmla="*/ 30239039 h 131"/>
                  <a:gd name="T36" fmla="*/ 178903253 w 309"/>
                  <a:gd name="T37" fmla="*/ 105836638 h 131"/>
                  <a:gd name="T38" fmla="*/ 88192147 w 309"/>
                  <a:gd name="T39" fmla="*/ 166314716 h 131"/>
                  <a:gd name="T40" fmla="*/ 0 w 309"/>
                  <a:gd name="T41" fmla="*/ 239391601 h 131"/>
                  <a:gd name="T42" fmla="*/ 0 w 309"/>
                  <a:gd name="T43" fmla="*/ 239391601 h 13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09" h="131">
                    <a:moveTo>
                      <a:pt x="0" y="95"/>
                    </a:moveTo>
                    <a:lnTo>
                      <a:pt x="0" y="95"/>
                    </a:lnTo>
                    <a:lnTo>
                      <a:pt x="35" y="113"/>
                    </a:lnTo>
                    <a:lnTo>
                      <a:pt x="71" y="119"/>
                    </a:lnTo>
                    <a:lnTo>
                      <a:pt x="119" y="131"/>
                    </a:lnTo>
                    <a:lnTo>
                      <a:pt x="166" y="131"/>
                    </a:lnTo>
                    <a:lnTo>
                      <a:pt x="196" y="125"/>
                    </a:lnTo>
                    <a:lnTo>
                      <a:pt x="220" y="113"/>
                    </a:lnTo>
                    <a:lnTo>
                      <a:pt x="244" y="101"/>
                    </a:lnTo>
                    <a:lnTo>
                      <a:pt x="268" y="84"/>
                    </a:lnTo>
                    <a:lnTo>
                      <a:pt x="291" y="60"/>
                    </a:lnTo>
                    <a:lnTo>
                      <a:pt x="309" y="30"/>
                    </a:lnTo>
                    <a:lnTo>
                      <a:pt x="286" y="12"/>
                    </a:lnTo>
                    <a:lnTo>
                      <a:pt x="262" y="6"/>
                    </a:lnTo>
                    <a:lnTo>
                      <a:pt x="226" y="0"/>
                    </a:lnTo>
                    <a:lnTo>
                      <a:pt x="184" y="0"/>
                    </a:lnTo>
                    <a:lnTo>
                      <a:pt x="131" y="12"/>
                    </a:lnTo>
                    <a:lnTo>
                      <a:pt x="71" y="42"/>
                    </a:lnTo>
                    <a:lnTo>
                      <a:pt x="35" y="66"/>
                    </a:lnTo>
                    <a:lnTo>
                      <a:pt x="0" y="95"/>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3" name="Freeform 122"/>
              <p:cNvSpPr>
                <a:spLocks/>
              </p:cNvSpPr>
              <p:nvPr/>
            </p:nvSpPr>
            <p:spPr bwMode="auto">
              <a:xfrm>
                <a:off x="2556360" y="3539218"/>
                <a:ext cx="217145" cy="162151"/>
              </a:xfrm>
              <a:custGeom>
                <a:avLst/>
                <a:gdLst>
                  <a:gd name="T0" fmla="*/ 345207431 w 137"/>
                  <a:gd name="T1" fmla="*/ 239390906 h 101"/>
                  <a:gd name="T2" fmla="*/ 345207431 w 137"/>
                  <a:gd name="T3" fmla="*/ 239390906 h 101"/>
                  <a:gd name="T4" fmla="*/ 314970353 w 137"/>
                  <a:gd name="T5" fmla="*/ 239390906 h 101"/>
                  <a:gd name="T6" fmla="*/ 269614737 w 137"/>
                  <a:gd name="T7" fmla="*/ 254510381 h 101"/>
                  <a:gd name="T8" fmla="*/ 224259120 w 137"/>
                  <a:gd name="T9" fmla="*/ 239390906 h 101"/>
                  <a:gd name="T10" fmla="*/ 166303928 w 137"/>
                  <a:gd name="T11" fmla="*/ 211672660 h 101"/>
                  <a:gd name="T12" fmla="*/ 105829772 w 137"/>
                  <a:gd name="T13" fmla="*/ 166314233 h 101"/>
                  <a:gd name="T14" fmla="*/ 45355617 w 137"/>
                  <a:gd name="T15" fmla="*/ 105836330 h 101"/>
                  <a:gd name="T16" fmla="*/ 0 w 137"/>
                  <a:gd name="T17" fmla="*/ 0 h 101"/>
                  <a:gd name="T18" fmla="*/ 0 w 137"/>
                  <a:gd name="T19" fmla="*/ 0 h 101"/>
                  <a:gd name="T20" fmla="*/ 30237078 w 137"/>
                  <a:gd name="T21" fmla="*/ 0 h 101"/>
                  <a:gd name="T22" fmla="*/ 136066850 w 137"/>
                  <a:gd name="T23" fmla="*/ 15119476 h 101"/>
                  <a:gd name="T24" fmla="*/ 196541005 w 137"/>
                  <a:gd name="T25" fmla="*/ 45358427 h 101"/>
                  <a:gd name="T26" fmla="*/ 254496198 w 137"/>
                  <a:gd name="T27" fmla="*/ 90716854 h 101"/>
                  <a:gd name="T28" fmla="*/ 314970353 w 137"/>
                  <a:gd name="T29" fmla="*/ 151194757 h 101"/>
                  <a:gd name="T30" fmla="*/ 345207431 w 137"/>
                  <a:gd name="T31" fmla="*/ 239390906 h 101"/>
                  <a:gd name="T32" fmla="*/ 345207431 w 137"/>
                  <a:gd name="T33" fmla="*/ 239390906 h 10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37" h="101">
                    <a:moveTo>
                      <a:pt x="137" y="95"/>
                    </a:moveTo>
                    <a:lnTo>
                      <a:pt x="137" y="95"/>
                    </a:lnTo>
                    <a:lnTo>
                      <a:pt x="125" y="95"/>
                    </a:lnTo>
                    <a:lnTo>
                      <a:pt x="107" y="101"/>
                    </a:lnTo>
                    <a:lnTo>
                      <a:pt x="89" y="95"/>
                    </a:lnTo>
                    <a:lnTo>
                      <a:pt x="66" y="84"/>
                    </a:lnTo>
                    <a:lnTo>
                      <a:pt x="42" y="66"/>
                    </a:lnTo>
                    <a:lnTo>
                      <a:pt x="18" y="42"/>
                    </a:lnTo>
                    <a:lnTo>
                      <a:pt x="0" y="0"/>
                    </a:lnTo>
                    <a:lnTo>
                      <a:pt x="12" y="0"/>
                    </a:lnTo>
                    <a:lnTo>
                      <a:pt x="54" y="6"/>
                    </a:lnTo>
                    <a:lnTo>
                      <a:pt x="78" y="18"/>
                    </a:lnTo>
                    <a:lnTo>
                      <a:pt x="101" y="36"/>
                    </a:lnTo>
                    <a:lnTo>
                      <a:pt x="125" y="60"/>
                    </a:lnTo>
                    <a:lnTo>
                      <a:pt x="137" y="95"/>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4" name="Freeform 123"/>
              <p:cNvSpPr>
                <a:spLocks/>
              </p:cNvSpPr>
              <p:nvPr/>
            </p:nvSpPr>
            <p:spPr bwMode="auto">
              <a:xfrm>
                <a:off x="2868029" y="3416980"/>
                <a:ext cx="189045" cy="406628"/>
              </a:xfrm>
              <a:custGeom>
                <a:avLst/>
                <a:gdLst>
                  <a:gd name="T0" fmla="*/ 254496827 w 119"/>
                  <a:gd name="T1" fmla="*/ 645099675 h 256"/>
                  <a:gd name="T2" fmla="*/ 254496827 w 119"/>
                  <a:gd name="T3" fmla="*/ 645099675 h 256"/>
                  <a:gd name="T4" fmla="*/ 194022522 w 119"/>
                  <a:gd name="T5" fmla="*/ 614860628 h 256"/>
                  <a:gd name="T6" fmla="*/ 133548217 w 119"/>
                  <a:gd name="T7" fmla="*/ 554382533 h 256"/>
                  <a:gd name="T8" fmla="*/ 73073912 w 119"/>
                  <a:gd name="T9" fmla="*/ 493904439 h 256"/>
                  <a:gd name="T10" fmla="*/ 27718183 w 119"/>
                  <a:gd name="T11" fmla="*/ 405708011 h 256"/>
                  <a:gd name="T12" fmla="*/ 0 w 119"/>
                  <a:gd name="T13" fmla="*/ 299871346 h 256"/>
                  <a:gd name="T14" fmla="*/ 0 w 119"/>
                  <a:gd name="T15" fmla="*/ 224273728 h 256"/>
                  <a:gd name="T16" fmla="*/ 0 w 119"/>
                  <a:gd name="T17" fmla="*/ 163795633 h 256"/>
                  <a:gd name="T18" fmla="*/ 27718183 w 119"/>
                  <a:gd name="T19" fmla="*/ 90717142 h 256"/>
                  <a:gd name="T20" fmla="*/ 57955336 w 119"/>
                  <a:gd name="T21" fmla="*/ 0 h 256"/>
                  <a:gd name="T22" fmla="*/ 57955336 w 119"/>
                  <a:gd name="T23" fmla="*/ 0 h 256"/>
                  <a:gd name="T24" fmla="*/ 103311065 w 119"/>
                  <a:gd name="T25" fmla="*/ 45358571 h 256"/>
                  <a:gd name="T26" fmla="*/ 163785370 w 119"/>
                  <a:gd name="T27" fmla="*/ 103317539 h 256"/>
                  <a:gd name="T28" fmla="*/ 209141099 w 119"/>
                  <a:gd name="T29" fmla="*/ 178915157 h 256"/>
                  <a:gd name="T30" fmla="*/ 254496827 w 119"/>
                  <a:gd name="T31" fmla="*/ 269632298 h 256"/>
                  <a:gd name="T32" fmla="*/ 284733980 w 119"/>
                  <a:gd name="T33" fmla="*/ 375468964 h 256"/>
                  <a:gd name="T34" fmla="*/ 299852556 w 119"/>
                  <a:gd name="T35" fmla="*/ 509023962 h 256"/>
                  <a:gd name="T36" fmla="*/ 284733980 w 119"/>
                  <a:gd name="T37" fmla="*/ 569502057 h 256"/>
                  <a:gd name="T38" fmla="*/ 254496827 w 119"/>
                  <a:gd name="T39" fmla="*/ 645099675 h 256"/>
                  <a:gd name="T40" fmla="*/ 254496827 w 119"/>
                  <a:gd name="T41" fmla="*/ 645099675 h 2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9" h="256">
                    <a:moveTo>
                      <a:pt x="101" y="256"/>
                    </a:moveTo>
                    <a:lnTo>
                      <a:pt x="101" y="256"/>
                    </a:lnTo>
                    <a:lnTo>
                      <a:pt x="77" y="244"/>
                    </a:lnTo>
                    <a:lnTo>
                      <a:pt x="53" y="220"/>
                    </a:lnTo>
                    <a:lnTo>
                      <a:pt x="29" y="196"/>
                    </a:lnTo>
                    <a:lnTo>
                      <a:pt x="11" y="161"/>
                    </a:lnTo>
                    <a:lnTo>
                      <a:pt x="0" y="119"/>
                    </a:lnTo>
                    <a:lnTo>
                      <a:pt x="0" y="89"/>
                    </a:lnTo>
                    <a:lnTo>
                      <a:pt x="0" y="65"/>
                    </a:lnTo>
                    <a:lnTo>
                      <a:pt x="11" y="36"/>
                    </a:lnTo>
                    <a:lnTo>
                      <a:pt x="23" y="0"/>
                    </a:lnTo>
                    <a:lnTo>
                      <a:pt x="41" y="18"/>
                    </a:lnTo>
                    <a:lnTo>
                      <a:pt x="65" y="41"/>
                    </a:lnTo>
                    <a:lnTo>
                      <a:pt x="83" y="71"/>
                    </a:lnTo>
                    <a:lnTo>
                      <a:pt x="101" y="107"/>
                    </a:lnTo>
                    <a:lnTo>
                      <a:pt x="113" y="149"/>
                    </a:lnTo>
                    <a:lnTo>
                      <a:pt x="119" y="202"/>
                    </a:lnTo>
                    <a:lnTo>
                      <a:pt x="113" y="226"/>
                    </a:lnTo>
                    <a:lnTo>
                      <a:pt x="101" y="256"/>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5" name="Freeform 124"/>
              <p:cNvSpPr>
                <a:spLocks/>
              </p:cNvSpPr>
              <p:nvPr/>
            </p:nvSpPr>
            <p:spPr bwMode="auto">
              <a:xfrm>
                <a:off x="5297509" y="3738789"/>
                <a:ext cx="452176" cy="179614"/>
              </a:xfrm>
              <a:custGeom>
                <a:avLst/>
                <a:gdLst>
                  <a:gd name="T0" fmla="*/ 0 w 285"/>
                  <a:gd name="T1" fmla="*/ 151194624 h 113"/>
                  <a:gd name="T2" fmla="*/ 0 w 285"/>
                  <a:gd name="T3" fmla="*/ 151194624 h 113"/>
                  <a:gd name="T4" fmla="*/ 73073614 w 285"/>
                  <a:gd name="T5" fmla="*/ 196553011 h 113"/>
                  <a:gd name="T6" fmla="*/ 148666186 w 285"/>
                  <a:gd name="T7" fmla="*/ 241911398 h 113"/>
                  <a:gd name="T8" fmla="*/ 254495787 w 285"/>
                  <a:gd name="T9" fmla="*/ 269629619 h 113"/>
                  <a:gd name="T10" fmla="*/ 372923357 w 285"/>
                  <a:gd name="T11" fmla="*/ 284749081 h 113"/>
                  <a:gd name="T12" fmla="*/ 433397415 w 285"/>
                  <a:gd name="T13" fmla="*/ 284749081 h 113"/>
                  <a:gd name="T14" fmla="*/ 493871473 w 285"/>
                  <a:gd name="T15" fmla="*/ 269629619 h 113"/>
                  <a:gd name="T16" fmla="*/ 554345531 w 285"/>
                  <a:gd name="T17" fmla="*/ 254510157 h 113"/>
                  <a:gd name="T18" fmla="*/ 614819589 w 285"/>
                  <a:gd name="T19" fmla="*/ 211672473 h 113"/>
                  <a:gd name="T20" fmla="*/ 660175132 w 285"/>
                  <a:gd name="T21" fmla="*/ 166314086 h 113"/>
                  <a:gd name="T22" fmla="*/ 718130231 w 285"/>
                  <a:gd name="T23" fmla="*/ 105836237 h 113"/>
                  <a:gd name="T24" fmla="*/ 718130231 w 285"/>
                  <a:gd name="T25" fmla="*/ 105836237 h 113"/>
                  <a:gd name="T26" fmla="*/ 675293646 w 285"/>
                  <a:gd name="T27" fmla="*/ 60477850 h 113"/>
                  <a:gd name="T28" fmla="*/ 629938103 w 285"/>
                  <a:gd name="T29" fmla="*/ 30238925 h 113"/>
                  <a:gd name="T30" fmla="*/ 539227016 w 285"/>
                  <a:gd name="T31" fmla="*/ 0 h 113"/>
                  <a:gd name="T32" fmla="*/ 448515929 w 285"/>
                  <a:gd name="T33" fmla="*/ 0 h 113"/>
                  <a:gd name="T34" fmla="*/ 330088360 w 285"/>
                  <a:gd name="T35" fmla="*/ 0 h 113"/>
                  <a:gd name="T36" fmla="*/ 178903215 w 285"/>
                  <a:gd name="T37" fmla="*/ 60477850 h 113"/>
                  <a:gd name="T38" fmla="*/ 0 w 285"/>
                  <a:gd name="T39" fmla="*/ 151194624 h 113"/>
                  <a:gd name="T40" fmla="*/ 0 w 285"/>
                  <a:gd name="T41" fmla="*/ 151194624 h 11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85" h="113">
                    <a:moveTo>
                      <a:pt x="0" y="60"/>
                    </a:moveTo>
                    <a:lnTo>
                      <a:pt x="0" y="60"/>
                    </a:lnTo>
                    <a:lnTo>
                      <a:pt x="29" y="78"/>
                    </a:lnTo>
                    <a:lnTo>
                      <a:pt x="59" y="96"/>
                    </a:lnTo>
                    <a:lnTo>
                      <a:pt x="101" y="107"/>
                    </a:lnTo>
                    <a:lnTo>
                      <a:pt x="148" y="113"/>
                    </a:lnTo>
                    <a:lnTo>
                      <a:pt x="172" y="113"/>
                    </a:lnTo>
                    <a:lnTo>
                      <a:pt x="196" y="107"/>
                    </a:lnTo>
                    <a:lnTo>
                      <a:pt x="220" y="101"/>
                    </a:lnTo>
                    <a:lnTo>
                      <a:pt x="244" y="84"/>
                    </a:lnTo>
                    <a:lnTo>
                      <a:pt x="262" y="66"/>
                    </a:lnTo>
                    <a:lnTo>
                      <a:pt x="285" y="42"/>
                    </a:lnTo>
                    <a:lnTo>
                      <a:pt x="268" y="24"/>
                    </a:lnTo>
                    <a:lnTo>
                      <a:pt x="250" y="12"/>
                    </a:lnTo>
                    <a:lnTo>
                      <a:pt x="214" y="0"/>
                    </a:lnTo>
                    <a:lnTo>
                      <a:pt x="178" y="0"/>
                    </a:lnTo>
                    <a:lnTo>
                      <a:pt x="131" y="0"/>
                    </a:lnTo>
                    <a:lnTo>
                      <a:pt x="71" y="24"/>
                    </a:lnTo>
                    <a:lnTo>
                      <a:pt x="0" y="60"/>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6" name="Freeform 125"/>
              <p:cNvSpPr>
                <a:spLocks/>
              </p:cNvSpPr>
              <p:nvPr/>
            </p:nvSpPr>
            <p:spPr bwMode="auto">
              <a:xfrm>
                <a:off x="5458453" y="3531733"/>
                <a:ext cx="189045" cy="159657"/>
              </a:xfrm>
              <a:custGeom>
                <a:avLst/>
                <a:gdLst>
                  <a:gd name="T0" fmla="*/ 299852556 w 119"/>
                  <a:gd name="T1" fmla="*/ 254510381 h 101"/>
                  <a:gd name="T2" fmla="*/ 299852556 w 119"/>
                  <a:gd name="T3" fmla="*/ 254510381 h 101"/>
                  <a:gd name="T4" fmla="*/ 254496827 w 119"/>
                  <a:gd name="T5" fmla="*/ 254510381 h 101"/>
                  <a:gd name="T6" fmla="*/ 224259675 w 119"/>
                  <a:gd name="T7" fmla="*/ 254510381 h 101"/>
                  <a:gd name="T8" fmla="*/ 178903946 w 119"/>
                  <a:gd name="T9" fmla="*/ 241911612 h 101"/>
                  <a:gd name="T10" fmla="*/ 133548217 w 119"/>
                  <a:gd name="T11" fmla="*/ 211672660 h 101"/>
                  <a:gd name="T12" fmla="*/ 75592881 w 119"/>
                  <a:gd name="T13" fmla="*/ 166314233 h 101"/>
                  <a:gd name="T14" fmla="*/ 45355729 w 119"/>
                  <a:gd name="T15" fmla="*/ 90716854 h 101"/>
                  <a:gd name="T16" fmla="*/ 0 w 119"/>
                  <a:gd name="T17" fmla="*/ 0 h 101"/>
                  <a:gd name="T18" fmla="*/ 0 w 119"/>
                  <a:gd name="T19" fmla="*/ 0 h 101"/>
                  <a:gd name="T20" fmla="*/ 45355729 w 119"/>
                  <a:gd name="T21" fmla="*/ 0 h 101"/>
                  <a:gd name="T22" fmla="*/ 133548217 w 119"/>
                  <a:gd name="T23" fmla="*/ 30238951 h 101"/>
                  <a:gd name="T24" fmla="*/ 178903946 w 119"/>
                  <a:gd name="T25" fmla="*/ 60477903 h 101"/>
                  <a:gd name="T26" fmla="*/ 224259675 w 119"/>
                  <a:gd name="T27" fmla="*/ 105836330 h 101"/>
                  <a:gd name="T28" fmla="*/ 269615404 w 119"/>
                  <a:gd name="T29" fmla="*/ 181433709 h 101"/>
                  <a:gd name="T30" fmla="*/ 299852556 w 119"/>
                  <a:gd name="T31" fmla="*/ 254510381 h 101"/>
                  <a:gd name="T32" fmla="*/ 299852556 w 119"/>
                  <a:gd name="T33" fmla="*/ 254510381 h 10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9" h="101">
                    <a:moveTo>
                      <a:pt x="119" y="101"/>
                    </a:moveTo>
                    <a:lnTo>
                      <a:pt x="119" y="101"/>
                    </a:lnTo>
                    <a:lnTo>
                      <a:pt x="101" y="101"/>
                    </a:lnTo>
                    <a:lnTo>
                      <a:pt x="89" y="101"/>
                    </a:lnTo>
                    <a:lnTo>
                      <a:pt x="71" y="96"/>
                    </a:lnTo>
                    <a:lnTo>
                      <a:pt x="53" y="84"/>
                    </a:lnTo>
                    <a:lnTo>
                      <a:pt x="30" y="66"/>
                    </a:lnTo>
                    <a:lnTo>
                      <a:pt x="18" y="36"/>
                    </a:lnTo>
                    <a:lnTo>
                      <a:pt x="0" y="0"/>
                    </a:lnTo>
                    <a:lnTo>
                      <a:pt x="18" y="0"/>
                    </a:lnTo>
                    <a:lnTo>
                      <a:pt x="53" y="12"/>
                    </a:lnTo>
                    <a:lnTo>
                      <a:pt x="71" y="24"/>
                    </a:lnTo>
                    <a:lnTo>
                      <a:pt x="89" y="42"/>
                    </a:lnTo>
                    <a:lnTo>
                      <a:pt x="107" y="72"/>
                    </a:lnTo>
                    <a:lnTo>
                      <a:pt x="119" y="101"/>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7" name="Freeform 126"/>
              <p:cNvSpPr>
                <a:spLocks/>
              </p:cNvSpPr>
              <p:nvPr/>
            </p:nvSpPr>
            <p:spPr bwMode="auto">
              <a:xfrm>
                <a:off x="5739466" y="3464379"/>
                <a:ext cx="153280" cy="389164"/>
              </a:xfrm>
              <a:custGeom>
                <a:avLst/>
                <a:gdLst>
                  <a:gd name="T0" fmla="*/ 181421484 w 96"/>
                  <a:gd name="T1" fmla="*/ 614860975 h 244"/>
                  <a:gd name="T2" fmla="*/ 181421484 w 96"/>
                  <a:gd name="T3" fmla="*/ 614860975 h 244"/>
                  <a:gd name="T4" fmla="*/ 136066113 w 96"/>
                  <a:gd name="T5" fmla="*/ 569502378 h 244"/>
                  <a:gd name="T6" fmla="*/ 90710742 w 96"/>
                  <a:gd name="T7" fmla="*/ 524143782 h 244"/>
                  <a:gd name="T8" fmla="*/ 45355371 w 96"/>
                  <a:gd name="T9" fmla="*/ 448546121 h 244"/>
                  <a:gd name="T10" fmla="*/ 0 w 96"/>
                  <a:gd name="T11" fmla="*/ 357828928 h 244"/>
                  <a:gd name="T12" fmla="*/ 0 w 96"/>
                  <a:gd name="T13" fmla="*/ 254512919 h 244"/>
                  <a:gd name="T14" fmla="*/ 0 w 96"/>
                  <a:gd name="T15" fmla="*/ 194034790 h 244"/>
                  <a:gd name="T16" fmla="*/ 15118457 w 96"/>
                  <a:gd name="T17" fmla="*/ 133556661 h 244"/>
                  <a:gd name="T18" fmla="*/ 45355371 w 96"/>
                  <a:gd name="T19" fmla="*/ 73078533 h 244"/>
                  <a:gd name="T20" fmla="*/ 90710742 w 96"/>
                  <a:gd name="T21" fmla="*/ 0 h 244"/>
                  <a:gd name="T22" fmla="*/ 90710742 w 96"/>
                  <a:gd name="T23" fmla="*/ 0 h 244"/>
                  <a:gd name="T24" fmla="*/ 120947656 w 96"/>
                  <a:gd name="T25" fmla="*/ 57959000 h 244"/>
                  <a:gd name="T26" fmla="*/ 166303027 w 96"/>
                  <a:gd name="T27" fmla="*/ 103317597 h 244"/>
                  <a:gd name="T28" fmla="*/ 211658398 w 96"/>
                  <a:gd name="T29" fmla="*/ 178915258 h 244"/>
                  <a:gd name="T30" fmla="*/ 226776855 w 96"/>
                  <a:gd name="T31" fmla="*/ 269632451 h 244"/>
                  <a:gd name="T32" fmla="*/ 241895313 w 96"/>
                  <a:gd name="T33" fmla="*/ 372948460 h 244"/>
                  <a:gd name="T34" fmla="*/ 226776855 w 96"/>
                  <a:gd name="T35" fmla="*/ 493904718 h 244"/>
                  <a:gd name="T36" fmla="*/ 181421484 w 96"/>
                  <a:gd name="T37" fmla="*/ 614860975 h 244"/>
                  <a:gd name="T38" fmla="*/ 181421484 w 96"/>
                  <a:gd name="T39" fmla="*/ 614860975 h 2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96" h="244">
                    <a:moveTo>
                      <a:pt x="72" y="244"/>
                    </a:moveTo>
                    <a:lnTo>
                      <a:pt x="72" y="244"/>
                    </a:lnTo>
                    <a:lnTo>
                      <a:pt x="54" y="226"/>
                    </a:lnTo>
                    <a:lnTo>
                      <a:pt x="36" y="208"/>
                    </a:lnTo>
                    <a:lnTo>
                      <a:pt x="18" y="178"/>
                    </a:lnTo>
                    <a:lnTo>
                      <a:pt x="0" y="142"/>
                    </a:lnTo>
                    <a:lnTo>
                      <a:pt x="0" y="101"/>
                    </a:lnTo>
                    <a:lnTo>
                      <a:pt x="0" y="77"/>
                    </a:lnTo>
                    <a:lnTo>
                      <a:pt x="6" y="53"/>
                    </a:lnTo>
                    <a:lnTo>
                      <a:pt x="18" y="29"/>
                    </a:lnTo>
                    <a:lnTo>
                      <a:pt x="36" y="0"/>
                    </a:lnTo>
                    <a:lnTo>
                      <a:pt x="48" y="23"/>
                    </a:lnTo>
                    <a:lnTo>
                      <a:pt x="66" y="41"/>
                    </a:lnTo>
                    <a:lnTo>
                      <a:pt x="84" y="71"/>
                    </a:lnTo>
                    <a:lnTo>
                      <a:pt x="90" y="107"/>
                    </a:lnTo>
                    <a:lnTo>
                      <a:pt x="96" y="148"/>
                    </a:lnTo>
                    <a:lnTo>
                      <a:pt x="90" y="196"/>
                    </a:lnTo>
                    <a:lnTo>
                      <a:pt x="72" y="244"/>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sp>
            <p:nvSpPr>
              <p:cNvPr id="208" name="Freeform 127"/>
              <p:cNvSpPr>
                <a:spLocks/>
              </p:cNvSpPr>
              <p:nvPr/>
            </p:nvSpPr>
            <p:spPr bwMode="auto">
              <a:xfrm>
                <a:off x="2990652" y="5599793"/>
                <a:ext cx="2958296" cy="473982"/>
              </a:xfrm>
              <a:custGeom>
                <a:avLst/>
                <a:gdLst>
                  <a:gd name="T0" fmla="*/ 2147483647 w 1863"/>
                  <a:gd name="T1" fmla="*/ 750936713 h 298"/>
                  <a:gd name="T2" fmla="*/ 2147483647 w 1863"/>
                  <a:gd name="T3" fmla="*/ 750936713 h 298"/>
                  <a:gd name="T4" fmla="*/ 2147483647 w 1863"/>
                  <a:gd name="T5" fmla="*/ 660219526 h 298"/>
                  <a:gd name="T6" fmla="*/ 2147483647 w 1863"/>
                  <a:gd name="T7" fmla="*/ 587142586 h 298"/>
                  <a:gd name="T8" fmla="*/ 2147483647 w 1863"/>
                  <a:gd name="T9" fmla="*/ 526664461 h 298"/>
                  <a:gd name="T10" fmla="*/ 2147483647 w 1863"/>
                  <a:gd name="T11" fmla="*/ 451066806 h 298"/>
                  <a:gd name="T12" fmla="*/ 2147483647 w 1863"/>
                  <a:gd name="T13" fmla="*/ 390588681 h 298"/>
                  <a:gd name="T14" fmla="*/ 2147483647 w 1863"/>
                  <a:gd name="T15" fmla="*/ 330110557 h 298"/>
                  <a:gd name="T16" fmla="*/ 2147483647 w 1863"/>
                  <a:gd name="T17" fmla="*/ 211673436 h 298"/>
                  <a:gd name="T18" fmla="*/ 2147483647 w 1863"/>
                  <a:gd name="T19" fmla="*/ 120956249 h 298"/>
                  <a:gd name="T20" fmla="*/ 2147483647 w 1863"/>
                  <a:gd name="T21" fmla="*/ 60478124 h 298"/>
                  <a:gd name="T22" fmla="*/ 2147483647 w 1863"/>
                  <a:gd name="T23" fmla="*/ 15119531 h 298"/>
                  <a:gd name="T24" fmla="*/ 2147483647 w 1863"/>
                  <a:gd name="T25" fmla="*/ 0 h 298"/>
                  <a:gd name="T26" fmla="*/ 2147483647 w 1863"/>
                  <a:gd name="T27" fmla="*/ 0 h 298"/>
                  <a:gd name="T28" fmla="*/ 1904931807 w 1863"/>
                  <a:gd name="T29" fmla="*/ 15119531 h 298"/>
                  <a:gd name="T30" fmla="*/ 1499252678 w 1863"/>
                  <a:gd name="T31" fmla="*/ 60478124 h 298"/>
                  <a:gd name="T32" fmla="*/ 1123808976 w 1863"/>
                  <a:gd name="T33" fmla="*/ 120956249 h 298"/>
                  <a:gd name="T34" fmla="*/ 781122831 w 1863"/>
                  <a:gd name="T35" fmla="*/ 211673436 h 298"/>
                  <a:gd name="T36" fmla="*/ 493871209 w 1863"/>
                  <a:gd name="T37" fmla="*/ 330110557 h 298"/>
                  <a:gd name="T38" fmla="*/ 375443703 w 1863"/>
                  <a:gd name="T39" fmla="*/ 390588681 h 298"/>
                  <a:gd name="T40" fmla="*/ 269614158 w 1863"/>
                  <a:gd name="T41" fmla="*/ 451066806 h 298"/>
                  <a:gd name="T42" fmla="*/ 178903119 w 1863"/>
                  <a:gd name="T43" fmla="*/ 526664461 h 298"/>
                  <a:gd name="T44" fmla="*/ 105829545 w 1863"/>
                  <a:gd name="T45" fmla="*/ 587142586 h 298"/>
                  <a:gd name="T46" fmla="*/ 45355519 w 1863"/>
                  <a:gd name="T47" fmla="*/ 660219526 h 298"/>
                  <a:gd name="T48" fmla="*/ 0 w 1863"/>
                  <a:gd name="T49" fmla="*/ 750936713 h 298"/>
                  <a:gd name="T50" fmla="*/ 2147483647 w 1863"/>
                  <a:gd name="T51" fmla="*/ 750936713 h 29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863" h="298">
                    <a:moveTo>
                      <a:pt x="1863" y="298"/>
                    </a:moveTo>
                    <a:lnTo>
                      <a:pt x="1863" y="298"/>
                    </a:lnTo>
                    <a:lnTo>
                      <a:pt x="1846" y="262"/>
                    </a:lnTo>
                    <a:lnTo>
                      <a:pt x="1822" y="233"/>
                    </a:lnTo>
                    <a:lnTo>
                      <a:pt x="1792" y="209"/>
                    </a:lnTo>
                    <a:lnTo>
                      <a:pt x="1756" y="179"/>
                    </a:lnTo>
                    <a:lnTo>
                      <a:pt x="1715" y="155"/>
                    </a:lnTo>
                    <a:lnTo>
                      <a:pt x="1667" y="131"/>
                    </a:lnTo>
                    <a:lnTo>
                      <a:pt x="1554" y="84"/>
                    </a:lnTo>
                    <a:lnTo>
                      <a:pt x="1417" y="48"/>
                    </a:lnTo>
                    <a:lnTo>
                      <a:pt x="1268" y="24"/>
                    </a:lnTo>
                    <a:lnTo>
                      <a:pt x="1107" y="6"/>
                    </a:lnTo>
                    <a:lnTo>
                      <a:pt x="929" y="0"/>
                    </a:lnTo>
                    <a:lnTo>
                      <a:pt x="756" y="6"/>
                    </a:lnTo>
                    <a:lnTo>
                      <a:pt x="595" y="24"/>
                    </a:lnTo>
                    <a:lnTo>
                      <a:pt x="446" y="48"/>
                    </a:lnTo>
                    <a:lnTo>
                      <a:pt x="310" y="84"/>
                    </a:lnTo>
                    <a:lnTo>
                      <a:pt x="196" y="131"/>
                    </a:lnTo>
                    <a:lnTo>
                      <a:pt x="149" y="155"/>
                    </a:lnTo>
                    <a:lnTo>
                      <a:pt x="107" y="179"/>
                    </a:lnTo>
                    <a:lnTo>
                      <a:pt x="71" y="209"/>
                    </a:lnTo>
                    <a:lnTo>
                      <a:pt x="42" y="233"/>
                    </a:lnTo>
                    <a:lnTo>
                      <a:pt x="18" y="262"/>
                    </a:lnTo>
                    <a:lnTo>
                      <a:pt x="0" y="298"/>
                    </a:lnTo>
                    <a:lnTo>
                      <a:pt x="1863" y="298"/>
                    </a:lnTo>
                    <a:close/>
                  </a:path>
                </a:pathLst>
              </a:custGeom>
              <a:solidFill>
                <a:srgbClr val="A1CD3A"/>
              </a:solidFill>
              <a:ln>
                <a:noFill/>
              </a:ln>
              <a:extLst/>
            </p:spPr>
            <p:txBody>
              <a:bodyPr/>
              <a:lstStyle/>
              <a:p>
                <a:pPr fontAlgn="auto">
                  <a:spcBef>
                    <a:spcPts val="0"/>
                  </a:spcBef>
                  <a:spcAft>
                    <a:spcPts val="0"/>
                  </a:spcAft>
                  <a:defRPr/>
                </a:pPr>
                <a:endParaRPr lang="en-US" sz="1800" kern="0" dirty="0">
                  <a:ln w="3175">
                    <a:solidFill>
                      <a:prstClr val="black"/>
                    </a:solidFill>
                  </a:ln>
                  <a:solidFill>
                    <a:prstClr val="black"/>
                  </a:solidFill>
                </a:endParaRPr>
              </a:p>
            </p:txBody>
          </p:sp>
        </p:grpSp>
        <p:pic>
          <p:nvPicPr>
            <p:cNvPr id="56326"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0" y="3684588"/>
              <a:ext cx="2571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27"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2025" y="3919538"/>
              <a:ext cx="2571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6328" name="Group 139"/>
            <p:cNvGrpSpPr>
              <a:grpSpLocks/>
            </p:cNvGrpSpPr>
            <p:nvPr/>
          </p:nvGrpSpPr>
          <p:grpSpPr bwMode="auto">
            <a:xfrm>
              <a:off x="1558925" y="3725863"/>
              <a:ext cx="2336800" cy="2751137"/>
              <a:chOff x="2619659" y="1643081"/>
              <a:chExt cx="3917077" cy="4355274"/>
            </a:xfrm>
          </p:grpSpPr>
          <p:sp>
            <p:nvSpPr>
              <p:cNvPr id="32" name="Freeform 2"/>
              <p:cNvSpPr/>
              <p:nvPr/>
            </p:nvSpPr>
            <p:spPr>
              <a:xfrm>
                <a:off x="3229042" y="3578200"/>
                <a:ext cx="1325207" cy="1698884"/>
              </a:xfrm>
              <a:custGeom>
                <a:avLst/>
                <a:gdLst>
                  <a:gd name="connsiteX0" fmla="*/ 0 w 1485900"/>
                  <a:gd name="connsiteY0" fmla="*/ 430906 h 430906"/>
                  <a:gd name="connsiteX1" fmla="*/ 323850 w 1485900"/>
                  <a:gd name="connsiteY1" fmla="*/ 140393 h 430906"/>
                  <a:gd name="connsiteX2" fmla="*/ 842962 w 1485900"/>
                  <a:gd name="connsiteY2" fmla="*/ 2281 h 430906"/>
                  <a:gd name="connsiteX3" fmla="*/ 1295400 w 1485900"/>
                  <a:gd name="connsiteY3" fmla="*/ 83243 h 430906"/>
                  <a:gd name="connsiteX4" fmla="*/ 1485900 w 1485900"/>
                  <a:gd name="connsiteY4" fmla="*/ 430906 h 430906"/>
                  <a:gd name="connsiteX0" fmla="*/ 0 w 1409700"/>
                  <a:gd name="connsiteY0" fmla="*/ 431789 h 498464"/>
                  <a:gd name="connsiteX1" fmla="*/ 323850 w 1409700"/>
                  <a:gd name="connsiteY1" fmla="*/ 141276 h 498464"/>
                  <a:gd name="connsiteX2" fmla="*/ 842962 w 1409700"/>
                  <a:gd name="connsiteY2" fmla="*/ 3164 h 498464"/>
                  <a:gd name="connsiteX3" fmla="*/ 1295400 w 1409700"/>
                  <a:gd name="connsiteY3" fmla="*/ 84126 h 498464"/>
                  <a:gd name="connsiteX4" fmla="*/ 1409700 w 1409700"/>
                  <a:gd name="connsiteY4" fmla="*/ 498464 h 498464"/>
                  <a:gd name="connsiteX0" fmla="*/ 0 w 1409700"/>
                  <a:gd name="connsiteY0" fmla="*/ 431789 h 498464"/>
                  <a:gd name="connsiteX1" fmla="*/ 323850 w 1409700"/>
                  <a:gd name="connsiteY1" fmla="*/ 141276 h 498464"/>
                  <a:gd name="connsiteX2" fmla="*/ 842962 w 1409700"/>
                  <a:gd name="connsiteY2" fmla="*/ 3164 h 498464"/>
                  <a:gd name="connsiteX3" fmla="*/ 1295400 w 1409700"/>
                  <a:gd name="connsiteY3" fmla="*/ 84126 h 498464"/>
                  <a:gd name="connsiteX4" fmla="*/ 1409700 w 1409700"/>
                  <a:gd name="connsiteY4" fmla="*/ 498464 h 498464"/>
                  <a:gd name="connsiteX0" fmla="*/ 0 w 1409700"/>
                  <a:gd name="connsiteY0" fmla="*/ 429308 h 495983"/>
                  <a:gd name="connsiteX1" fmla="*/ 323850 w 1409700"/>
                  <a:gd name="connsiteY1" fmla="*/ 138795 h 495983"/>
                  <a:gd name="connsiteX2" fmla="*/ 842962 w 1409700"/>
                  <a:gd name="connsiteY2" fmla="*/ 683 h 495983"/>
                  <a:gd name="connsiteX3" fmla="*/ 1257300 w 1409700"/>
                  <a:gd name="connsiteY3" fmla="*/ 105458 h 495983"/>
                  <a:gd name="connsiteX4" fmla="*/ 1409700 w 1409700"/>
                  <a:gd name="connsiteY4" fmla="*/ 495983 h 495983"/>
                  <a:gd name="connsiteX0" fmla="*/ 0 w 1476375"/>
                  <a:gd name="connsiteY0" fmla="*/ 429755 h 591680"/>
                  <a:gd name="connsiteX1" fmla="*/ 323850 w 1476375"/>
                  <a:gd name="connsiteY1" fmla="*/ 139242 h 591680"/>
                  <a:gd name="connsiteX2" fmla="*/ 842962 w 1476375"/>
                  <a:gd name="connsiteY2" fmla="*/ 1130 h 591680"/>
                  <a:gd name="connsiteX3" fmla="*/ 1257300 w 1476375"/>
                  <a:gd name="connsiteY3" fmla="*/ 105905 h 591680"/>
                  <a:gd name="connsiteX4" fmla="*/ 1476375 w 1476375"/>
                  <a:gd name="connsiteY4" fmla="*/ 591680 h 591680"/>
                  <a:gd name="connsiteX0" fmla="*/ 0 w 1414463"/>
                  <a:gd name="connsiteY0" fmla="*/ 482418 h 1701618"/>
                  <a:gd name="connsiteX1" fmla="*/ 323850 w 1414463"/>
                  <a:gd name="connsiteY1" fmla="*/ 191905 h 1701618"/>
                  <a:gd name="connsiteX2" fmla="*/ 842962 w 1414463"/>
                  <a:gd name="connsiteY2" fmla="*/ 53793 h 1701618"/>
                  <a:gd name="connsiteX3" fmla="*/ 1257300 w 1414463"/>
                  <a:gd name="connsiteY3" fmla="*/ 158568 h 1701618"/>
                  <a:gd name="connsiteX4" fmla="*/ 1414463 w 1414463"/>
                  <a:gd name="connsiteY4" fmla="*/ 1701618 h 1701618"/>
                  <a:gd name="connsiteX0" fmla="*/ 0 w 1414463"/>
                  <a:gd name="connsiteY0" fmla="*/ 438316 h 1657516"/>
                  <a:gd name="connsiteX1" fmla="*/ 323850 w 1414463"/>
                  <a:gd name="connsiteY1" fmla="*/ 147803 h 1657516"/>
                  <a:gd name="connsiteX2" fmla="*/ 842962 w 1414463"/>
                  <a:gd name="connsiteY2" fmla="*/ 9691 h 1657516"/>
                  <a:gd name="connsiteX3" fmla="*/ 1257300 w 1414463"/>
                  <a:gd name="connsiteY3" fmla="*/ 114466 h 1657516"/>
                  <a:gd name="connsiteX4" fmla="*/ 1328736 w 1414463"/>
                  <a:gd name="connsiteY4" fmla="*/ 928853 h 1657516"/>
                  <a:gd name="connsiteX5" fmla="*/ 1414463 w 1414463"/>
                  <a:gd name="connsiteY5" fmla="*/ 1657516 h 1657516"/>
                  <a:gd name="connsiteX0" fmla="*/ 0 w 1414463"/>
                  <a:gd name="connsiteY0" fmla="*/ 438316 h 1657516"/>
                  <a:gd name="connsiteX1" fmla="*/ 323850 w 1414463"/>
                  <a:gd name="connsiteY1" fmla="*/ 147803 h 1657516"/>
                  <a:gd name="connsiteX2" fmla="*/ 842962 w 1414463"/>
                  <a:gd name="connsiteY2" fmla="*/ 9691 h 1657516"/>
                  <a:gd name="connsiteX3" fmla="*/ 1257300 w 1414463"/>
                  <a:gd name="connsiteY3" fmla="*/ 114466 h 1657516"/>
                  <a:gd name="connsiteX4" fmla="*/ 1328736 w 1414463"/>
                  <a:gd name="connsiteY4" fmla="*/ 928853 h 1657516"/>
                  <a:gd name="connsiteX5" fmla="*/ 1362073 w 1414463"/>
                  <a:gd name="connsiteY5" fmla="*/ 1228891 h 1657516"/>
                  <a:gd name="connsiteX6" fmla="*/ 1414463 w 1414463"/>
                  <a:gd name="connsiteY6" fmla="*/ 1657516 h 1657516"/>
                  <a:gd name="connsiteX0" fmla="*/ 0 w 1414463"/>
                  <a:gd name="connsiteY0" fmla="*/ 438316 h 1657516"/>
                  <a:gd name="connsiteX1" fmla="*/ 323850 w 1414463"/>
                  <a:gd name="connsiteY1" fmla="*/ 147803 h 1657516"/>
                  <a:gd name="connsiteX2" fmla="*/ 842962 w 1414463"/>
                  <a:gd name="connsiteY2" fmla="*/ 9691 h 1657516"/>
                  <a:gd name="connsiteX3" fmla="*/ 1257300 w 1414463"/>
                  <a:gd name="connsiteY3" fmla="*/ 114466 h 1657516"/>
                  <a:gd name="connsiteX4" fmla="*/ 1328736 w 1414463"/>
                  <a:gd name="connsiteY4" fmla="*/ 928853 h 1657516"/>
                  <a:gd name="connsiteX5" fmla="*/ 1362073 w 1414463"/>
                  <a:gd name="connsiteY5" fmla="*/ 1228891 h 1657516"/>
                  <a:gd name="connsiteX6" fmla="*/ 1400173 w 1414463"/>
                  <a:gd name="connsiteY6" fmla="*/ 1495591 h 1657516"/>
                  <a:gd name="connsiteX7" fmla="*/ 1414463 w 1414463"/>
                  <a:gd name="connsiteY7" fmla="*/ 1657516 h 1657516"/>
                  <a:gd name="connsiteX0" fmla="*/ 0 w 1414463"/>
                  <a:gd name="connsiteY0" fmla="*/ 438531 h 1657731"/>
                  <a:gd name="connsiteX1" fmla="*/ 323850 w 1414463"/>
                  <a:gd name="connsiteY1" fmla="*/ 148018 h 1657731"/>
                  <a:gd name="connsiteX2" fmla="*/ 842962 w 1414463"/>
                  <a:gd name="connsiteY2" fmla="*/ 9906 h 1657731"/>
                  <a:gd name="connsiteX3" fmla="*/ 1257300 w 1414463"/>
                  <a:gd name="connsiteY3" fmla="*/ 114681 h 1657731"/>
                  <a:gd name="connsiteX4" fmla="*/ 1404936 w 1414463"/>
                  <a:gd name="connsiteY4" fmla="*/ 933830 h 1657731"/>
                  <a:gd name="connsiteX5" fmla="*/ 1362073 w 1414463"/>
                  <a:gd name="connsiteY5" fmla="*/ 1229106 h 1657731"/>
                  <a:gd name="connsiteX6" fmla="*/ 1400173 w 1414463"/>
                  <a:gd name="connsiteY6" fmla="*/ 1495806 h 1657731"/>
                  <a:gd name="connsiteX7" fmla="*/ 1414463 w 1414463"/>
                  <a:gd name="connsiteY7" fmla="*/ 1657731 h 1657731"/>
                  <a:gd name="connsiteX0" fmla="*/ 0 w 1414463"/>
                  <a:gd name="connsiteY0" fmla="*/ 430859 h 1650059"/>
                  <a:gd name="connsiteX1" fmla="*/ 323850 w 1414463"/>
                  <a:gd name="connsiteY1" fmla="*/ 140346 h 1650059"/>
                  <a:gd name="connsiteX2" fmla="*/ 842962 w 1414463"/>
                  <a:gd name="connsiteY2" fmla="*/ 2234 h 1650059"/>
                  <a:gd name="connsiteX3" fmla="*/ 1219200 w 1414463"/>
                  <a:gd name="connsiteY3" fmla="*/ 130821 h 1650059"/>
                  <a:gd name="connsiteX4" fmla="*/ 1404936 w 1414463"/>
                  <a:gd name="connsiteY4" fmla="*/ 926158 h 1650059"/>
                  <a:gd name="connsiteX5" fmla="*/ 1362073 w 1414463"/>
                  <a:gd name="connsiteY5" fmla="*/ 1221434 h 1650059"/>
                  <a:gd name="connsiteX6" fmla="*/ 1400173 w 1414463"/>
                  <a:gd name="connsiteY6" fmla="*/ 1488134 h 1650059"/>
                  <a:gd name="connsiteX7" fmla="*/ 1414463 w 1414463"/>
                  <a:gd name="connsiteY7" fmla="*/ 1650059 h 1650059"/>
                  <a:gd name="connsiteX0" fmla="*/ 0 w 1416962"/>
                  <a:gd name="connsiteY0" fmla="*/ 430859 h 1650059"/>
                  <a:gd name="connsiteX1" fmla="*/ 323850 w 1416962"/>
                  <a:gd name="connsiteY1" fmla="*/ 140346 h 1650059"/>
                  <a:gd name="connsiteX2" fmla="*/ 842962 w 1416962"/>
                  <a:gd name="connsiteY2" fmla="*/ 2234 h 1650059"/>
                  <a:gd name="connsiteX3" fmla="*/ 1219200 w 1416962"/>
                  <a:gd name="connsiteY3" fmla="*/ 130821 h 1650059"/>
                  <a:gd name="connsiteX4" fmla="*/ 1404936 w 1416962"/>
                  <a:gd name="connsiteY4" fmla="*/ 926158 h 1650059"/>
                  <a:gd name="connsiteX5" fmla="*/ 1414460 w 1416962"/>
                  <a:gd name="connsiteY5" fmla="*/ 1226196 h 1650059"/>
                  <a:gd name="connsiteX6" fmla="*/ 1400173 w 1416962"/>
                  <a:gd name="connsiteY6" fmla="*/ 1488134 h 1650059"/>
                  <a:gd name="connsiteX7" fmla="*/ 1414463 w 1416962"/>
                  <a:gd name="connsiteY7" fmla="*/ 1650059 h 1650059"/>
                  <a:gd name="connsiteX0" fmla="*/ 0 w 1416962"/>
                  <a:gd name="connsiteY0" fmla="*/ 431736 h 1650936"/>
                  <a:gd name="connsiteX1" fmla="*/ 323850 w 1416962"/>
                  <a:gd name="connsiteY1" fmla="*/ 141223 h 1650936"/>
                  <a:gd name="connsiteX2" fmla="*/ 842962 w 1416962"/>
                  <a:gd name="connsiteY2" fmla="*/ 3111 h 1650936"/>
                  <a:gd name="connsiteX3" fmla="*/ 1219200 w 1416962"/>
                  <a:gd name="connsiteY3" fmla="*/ 131698 h 1650936"/>
                  <a:gd name="connsiteX4" fmla="*/ 1343023 w 1416962"/>
                  <a:gd name="connsiteY4" fmla="*/ 960372 h 1650936"/>
                  <a:gd name="connsiteX5" fmla="*/ 1414460 w 1416962"/>
                  <a:gd name="connsiteY5" fmla="*/ 1227073 h 1650936"/>
                  <a:gd name="connsiteX6" fmla="*/ 1400173 w 1416962"/>
                  <a:gd name="connsiteY6" fmla="*/ 1489011 h 1650936"/>
                  <a:gd name="connsiteX7" fmla="*/ 1414463 w 1416962"/>
                  <a:gd name="connsiteY7" fmla="*/ 1650936 h 1650936"/>
                  <a:gd name="connsiteX0" fmla="*/ 0 w 1428571"/>
                  <a:gd name="connsiteY0" fmla="*/ 431602 h 1650802"/>
                  <a:gd name="connsiteX1" fmla="*/ 323850 w 1428571"/>
                  <a:gd name="connsiteY1" fmla="*/ 141089 h 1650802"/>
                  <a:gd name="connsiteX2" fmla="*/ 842962 w 1428571"/>
                  <a:gd name="connsiteY2" fmla="*/ 2977 h 1650802"/>
                  <a:gd name="connsiteX3" fmla="*/ 1219200 w 1428571"/>
                  <a:gd name="connsiteY3" fmla="*/ 131564 h 1650802"/>
                  <a:gd name="connsiteX4" fmla="*/ 1423986 w 1428571"/>
                  <a:gd name="connsiteY4" fmla="*/ 955476 h 1650802"/>
                  <a:gd name="connsiteX5" fmla="*/ 1414460 w 1428571"/>
                  <a:gd name="connsiteY5" fmla="*/ 1226939 h 1650802"/>
                  <a:gd name="connsiteX6" fmla="*/ 1400173 w 1428571"/>
                  <a:gd name="connsiteY6" fmla="*/ 1488877 h 1650802"/>
                  <a:gd name="connsiteX7" fmla="*/ 1414463 w 1428571"/>
                  <a:gd name="connsiteY7" fmla="*/ 1650802 h 1650802"/>
                  <a:gd name="connsiteX0" fmla="*/ 0 w 1428571"/>
                  <a:gd name="connsiteY0" fmla="*/ 431602 h 1650802"/>
                  <a:gd name="connsiteX1" fmla="*/ 323850 w 1428571"/>
                  <a:gd name="connsiteY1" fmla="*/ 141089 h 1650802"/>
                  <a:gd name="connsiteX2" fmla="*/ 842962 w 1428571"/>
                  <a:gd name="connsiteY2" fmla="*/ 2977 h 1650802"/>
                  <a:gd name="connsiteX3" fmla="*/ 1219200 w 1428571"/>
                  <a:gd name="connsiteY3" fmla="*/ 131564 h 1650802"/>
                  <a:gd name="connsiteX4" fmla="*/ 1423986 w 1428571"/>
                  <a:gd name="connsiteY4" fmla="*/ 955476 h 1650802"/>
                  <a:gd name="connsiteX5" fmla="*/ 1414460 w 1428571"/>
                  <a:gd name="connsiteY5" fmla="*/ 1226939 h 1650802"/>
                  <a:gd name="connsiteX6" fmla="*/ 1400173 w 1428571"/>
                  <a:gd name="connsiteY6" fmla="*/ 1488877 h 1650802"/>
                  <a:gd name="connsiteX7" fmla="*/ 1414463 w 1428571"/>
                  <a:gd name="connsiteY7" fmla="*/ 1650802 h 165080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33497 w 1428571"/>
                  <a:gd name="connsiteY4" fmla="*/ 590608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04922 w 1428571"/>
                  <a:gd name="connsiteY4" fmla="*/ 595370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04922 w 1428571"/>
                  <a:gd name="connsiteY4" fmla="*/ 595370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04922 w 1428571"/>
                  <a:gd name="connsiteY4" fmla="*/ 595370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28735 w 1428074"/>
                  <a:gd name="connsiteY6" fmla="*/ 1224019 h 1647882"/>
                  <a:gd name="connsiteX7" fmla="*/ 1400173 w 1428074"/>
                  <a:gd name="connsiteY7" fmla="*/ 1485957 h 1647882"/>
                  <a:gd name="connsiteX8" fmla="*/ 1414463 w 1428074"/>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00173 w 1428074"/>
                  <a:gd name="connsiteY7" fmla="*/ 1485957 h 1647882"/>
                  <a:gd name="connsiteX8" fmla="*/ 1414463 w 1428074"/>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00173 w 1428074"/>
                  <a:gd name="connsiteY7" fmla="*/ 1485957 h 1647882"/>
                  <a:gd name="connsiteX8" fmla="*/ 1414463 w 1428074"/>
                  <a:gd name="connsiteY8" fmla="*/ 1647882 h 1647882"/>
                  <a:gd name="connsiteX0" fmla="*/ 0 w 1458279"/>
                  <a:gd name="connsiteY0" fmla="*/ 428682 h 1647882"/>
                  <a:gd name="connsiteX1" fmla="*/ 323850 w 1458279"/>
                  <a:gd name="connsiteY1" fmla="*/ 138169 h 1647882"/>
                  <a:gd name="connsiteX2" fmla="*/ 842962 w 1458279"/>
                  <a:gd name="connsiteY2" fmla="*/ 57 h 1647882"/>
                  <a:gd name="connsiteX3" fmla="*/ 1219200 w 1458279"/>
                  <a:gd name="connsiteY3" fmla="*/ 128644 h 1647882"/>
                  <a:gd name="connsiteX4" fmla="*/ 1304922 w 1458279"/>
                  <a:gd name="connsiteY4" fmla="*/ 595370 h 1647882"/>
                  <a:gd name="connsiteX5" fmla="*/ 1423986 w 1458279"/>
                  <a:gd name="connsiteY5" fmla="*/ 952556 h 1647882"/>
                  <a:gd name="connsiteX6" fmla="*/ 1362073 w 1458279"/>
                  <a:gd name="connsiteY6" fmla="*/ 1224019 h 1647882"/>
                  <a:gd name="connsiteX7" fmla="*/ 1457323 w 1458279"/>
                  <a:gd name="connsiteY7" fmla="*/ 1485957 h 1647882"/>
                  <a:gd name="connsiteX8" fmla="*/ 1414463 w 1458279"/>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23985 w 1428074"/>
                  <a:gd name="connsiteY7" fmla="*/ 1485957 h 1647882"/>
                  <a:gd name="connsiteX8" fmla="*/ 1414463 w 1428074"/>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23985 w 1428074"/>
                  <a:gd name="connsiteY7" fmla="*/ 1485957 h 1647882"/>
                  <a:gd name="connsiteX8" fmla="*/ 1414463 w 1428074"/>
                  <a:gd name="connsiteY8" fmla="*/ 1647882 h 1647882"/>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423986 w 1433897"/>
                  <a:gd name="connsiteY5" fmla="*/ 952556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423986 w 1433897"/>
                  <a:gd name="connsiteY5" fmla="*/ 952556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90648 w 1433897"/>
                  <a:gd name="connsiteY5" fmla="*/ 957318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90648 w 1433897"/>
                  <a:gd name="connsiteY5" fmla="*/ 957318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90648 w 1433897"/>
                  <a:gd name="connsiteY5" fmla="*/ 957318 h 1669317"/>
                  <a:gd name="connsiteX6" fmla="*/ 1395410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38261 w 1433897"/>
                  <a:gd name="connsiteY5" fmla="*/ 990655 h 1669317"/>
                  <a:gd name="connsiteX6" fmla="*/ 1395410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38261 w 1433897"/>
                  <a:gd name="connsiteY5" fmla="*/ 990655 h 1669317"/>
                  <a:gd name="connsiteX6" fmla="*/ 1347785 w 1433897"/>
                  <a:gd name="connsiteY6" fmla="*/ 1252594 h 1669317"/>
                  <a:gd name="connsiteX7" fmla="*/ 1423985 w 1433897"/>
                  <a:gd name="connsiteY7" fmla="*/ 1485957 h 1669317"/>
                  <a:gd name="connsiteX8" fmla="*/ 1414463 w 1433897"/>
                  <a:gd name="connsiteY8" fmla="*/ 1647882 h 1669317"/>
                  <a:gd name="connsiteX0" fmla="*/ 0 w 1414463"/>
                  <a:gd name="connsiteY0" fmla="*/ 428682 h 1676787"/>
                  <a:gd name="connsiteX1" fmla="*/ 323850 w 1414463"/>
                  <a:gd name="connsiteY1" fmla="*/ 138169 h 1676787"/>
                  <a:gd name="connsiteX2" fmla="*/ 842962 w 1414463"/>
                  <a:gd name="connsiteY2" fmla="*/ 57 h 1676787"/>
                  <a:gd name="connsiteX3" fmla="*/ 1219200 w 1414463"/>
                  <a:gd name="connsiteY3" fmla="*/ 128644 h 1676787"/>
                  <a:gd name="connsiteX4" fmla="*/ 1304922 w 1414463"/>
                  <a:gd name="connsiteY4" fmla="*/ 595370 h 1676787"/>
                  <a:gd name="connsiteX5" fmla="*/ 1338261 w 1414463"/>
                  <a:gd name="connsiteY5" fmla="*/ 990655 h 1676787"/>
                  <a:gd name="connsiteX6" fmla="*/ 1347785 w 1414463"/>
                  <a:gd name="connsiteY6" fmla="*/ 1252594 h 1676787"/>
                  <a:gd name="connsiteX7" fmla="*/ 1352547 w 1414463"/>
                  <a:gd name="connsiteY7" fmla="*/ 1500244 h 1676787"/>
                  <a:gd name="connsiteX8" fmla="*/ 1414463 w 1414463"/>
                  <a:gd name="connsiteY8" fmla="*/ 1647882 h 1676787"/>
                  <a:gd name="connsiteX0" fmla="*/ 0 w 1414463"/>
                  <a:gd name="connsiteY0" fmla="*/ 428682 h 1676787"/>
                  <a:gd name="connsiteX1" fmla="*/ 323850 w 1414463"/>
                  <a:gd name="connsiteY1" fmla="*/ 138169 h 1676787"/>
                  <a:gd name="connsiteX2" fmla="*/ 842962 w 1414463"/>
                  <a:gd name="connsiteY2" fmla="*/ 57 h 1676787"/>
                  <a:gd name="connsiteX3" fmla="*/ 1219200 w 1414463"/>
                  <a:gd name="connsiteY3" fmla="*/ 128644 h 1676787"/>
                  <a:gd name="connsiteX4" fmla="*/ 1304922 w 1414463"/>
                  <a:gd name="connsiteY4" fmla="*/ 595370 h 1676787"/>
                  <a:gd name="connsiteX5" fmla="*/ 1338261 w 1414463"/>
                  <a:gd name="connsiteY5" fmla="*/ 990655 h 1676787"/>
                  <a:gd name="connsiteX6" fmla="*/ 1347785 w 1414463"/>
                  <a:gd name="connsiteY6" fmla="*/ 1252594 h 1676787"/>
                  <a:gd name="connsiteX7" fmla="*/ 1352547 w 1414463"/>
                  <a:gd name="connsiteY7" fmla="*/ 1500244 h 1676787"/>
                  <a:gd name="connsiteX8" fmla="*/ 1414463 w 1414463"/>
                  <a:gd name="connsiteY8" fmla="*/ 1647882 h 1676787"/>
                  <a:gd name="connsiteX0" fmla="*/ 0 w 1363054"/>
                  <a:gd name="connsiteY0" fmla="*/ 428682 h 1679002"/>
                  <a:gd name="connsiteX1" fmla="*/ 323850 w 1363054"/>
                  <a:gd name="connsiteY1" fmla="*/ 138169 h 1679002"/>
                  <a:gd name="connsiteX2" fmla="*/ 842962 w 1363054"/>
                  <a:gd name="connsiteY2" fmla="*/ 57 h 1679002"/>
                  <a:gd name="connsiteX3" fmla="*/ 1219200 w 1363054"/>
                  <a:gd name="connsiteY3" fmla="*/ 128644 h 1679002"/>
                  <a:gd name="connsiteX4" fmla="*/ 1304922 w 1363054"/>
                  <a:gd name="connsiteY4" fmla="*/ 595370 h 1679002"/>
                  <a:gd name="connsiteX5" fmla="*/ 1338261 w 1363054"/>
                  <a:gd name="connsiteY5" fmla="*/ 990655 h 1679002"/>
                  <a:gd name="connsiteX6" fmla="*/ 1347785 w 1363054"/>
                  <a:gd name="connsiteY6" fmla="*/ 1252594 h 1679002"/>
                  <a:gd name="connsiteX7" fmla="*/ 1352547 w 1363054"/>
                  <a:gd name="connsiteY7" fmla="*/ 1500244 h 1679002"/>
                  <a:gd name="connsiteX8" fmla="*/ 1304926 w 1363054"/>
                  <a:gd name="connsiteY8" fmla="*/ 1652645 h 1679002"/>
                  <a:gd name="connsiteX0" fmla="*/ 0 w 1363054"/>
                  <a:gd name="connsiteY0" fmla="*/ 428682 h 1688452"/>
                  <a:gd name="connsiteX1" fmla="*/ 323850 w 1363054"/>
                  <a:gd name="connsiteY1" fmla="*/ 138169 h 1688452"/>
                  <a:gd name="connsiteX2" fmla="*/ 842962 w 1363054"/>
                  <a:gd name="connsiteY2" fmla="*/ 57 h 1688452"/>
                  <a:gd name="connsiteX3" fmla="*/ 1219200 w 1363054"/>
                  <a:gd name="connsiteY3" fmla="*/ 128644 h 1688452"/>
                  <a:gd name="connsiteX4" fmla="*/ 1304922 w 1363054"/>
                  <a:gd name="connsiteY4" fmla="*/ 595370 h 1688452"/>
                  <a:gd name="connsiteX5" fmla="*/ 1338261 w 1363054"/>
                  <a:gd name="connsiteY5" fmla="*/ 990655 h 1688452"/>
                  <a:gd name="connsiteX6" fmla="*/ 1347785 w 1363054"/>
                  <a:gd name="connsiteY6" fmla="*/ 1252594 h 1688452"/>
                  <a:gd name="connsiteX7" fmla="*/ 1352547 w 1363054"/>
                  <a:gd name="connsiteY7" fmla="*/ 1500244 h 1688452"/>
                  <a:gd name="connsiteX8" fmla="*/ 1343026 w 1363054"/>
                  <a:gd name="connsiteY8" fmla="*/ 1671695 h 1688452"/>
                  <a:gd name="connsiteX0" fmla="*/ 0 w 1363054"/>
                  <a:gd name="connsiteY0" fmla="*/ 428682 h 1688452"/>
                  <a:gd name="connsiteX1" fmla="*/ 323850 w 1363054"/>
                  <a:gd name="connsiteY1" fmla="*/ 138169 h 1688452"/>
                  <a:gd name="connsiteX2" fmla="*/ 842962 w 1363054"/>
                  <a:gd name="connsiteY2" fmla="*/ 57 h 1688452"/>
                  <a:gd name="connsiteX3" fmla="*/ 1219200 w 1363054"/>
                  <a:gd name="connsiteY3" fmla="*/ 128644 h 1688452"/>
                  <a:gd name="connsiteX4" fmla="*/ 1304922 w 1363054"/>
                  <a:gd name="connsiteY4" fmla="*/ 595370 h 1688452"/>
                  <a:gd name="connsiteX5" fmla="*/ 1338261 w 1363054"/>
                  <a:gd name="connsiteY5" fmla="*/ 990655 h 1688452"/>
                  <a:gd name="connsiteX6" fmla="*/ 1352548 w 1363054"/>
                  <a:gd name="connsiteY6" fmla="*/ 1252594 h 1688452"/>
                  <a:gd name="connsiteX7" fmla="*/ 1352547 w 1363054"/>
                  <a:gd name="connsiteY7" fmla="*/ 1500244 h 1688452"/>
                  <a:gd name="connsiteX8" fmla="*/ 1343026 w 1363054"/>
                  <a:gd name="connsiteY8" fmla="*/ 1671695 h 1688452"/>
                  <a:gd name="connsiteX0" fmla="*/ 0 w 1379137"/>
                  <a:gd name="connsiteY0" fmla="*/ 428682 h 1688452"/>
                  <a:gd name="connsiteX1" fmla="*/ 323850 w 1379137"/>
                  <a:gd name="connsiteY1" fmla="*/ 138169 h 1688452"/>
                  <a:gd name="connsiteX2" fmla="*/ 842962 w 1379137"/>
                  <a:gd name="connsiteY2" fmla="*/ 57 h 1688452"/>
                  <a:gd name="connsiteX3" fmla="*/ 1219200 w 1379137"/>
                  <a:gd name="connsiteY3" fmla="*/ 128644 h 1688452"/>
                  <a:gd name="connsiteX4" fmla="*/ 1304922 w 1379137"/>
                  <a:gd name="connsiteY4" fmla="*/ 595370 h 1688452"/>
                  <a:gd name="connsiteX5" fmla="*/ 1357311 w 1379137"/>
                  <a:gd name="connsiteY5" fmla="*/ 976368 h 1688452"/>
                  <a:gd name="connsiteX6" fmla="*/ 1352548 w 1379137"/>
                  <a:gd name="connsiteY6" fmla="*/ 1252594 h 1688452"/>
                  <a:gd name="connsiteX7" fmla="*/ 1352547 w 1379137"/>
                  <a:gd name="connsiteY7" fmla="*/ 1500244 h 1688452"/>
                  <a:gd name="connsiteX8" fmla="*/ 1343026 w 1379137"/>
                  <a:gd name="connsiteY8" fmla="*/ 1671695 h 1688452"/>
                  <a:gd name="connsiteX0" fmla="*/ 0 w 1392504"/>
                  <a:gd name="connsiteY0" fmla="*/ 428682 h 1688452"/>
                  <a:gd name="connsiteX1" fmla="*/ 323850 w 1392504"/>
                  <a:gd name="connsiteY1" fmla="*/ 138169 h 1688452"/>
                  <a:gd name="connsiteX2" fmla="*/ 842962 w 1392504"/>
                  <a:gd name="connsiteY2" fmla="*/ 57 h 1688452"/>
                  <a:gd name="connsiteX3" fmla="*/ 1219200 w 1392504"/>
                  <a:gd name="connsiteY3" fmla="*/ 128644 h 1688452"/>
                  <a:gd name="connsiteX4" fmla="*/ 1304922 w 1392504"/>
                  <a:gd name="connsiteY4" fmla="*/ 595370 h 1688452"/>
                  <a:gd name="connsiteX5" fmla="*/ 1357311 w 1392504"/>
                  <a:gd name="connsiteY5" fmla="*/ 976368 h 1688452"/>
                  <a:gd name="connsiteX6" fmla="*/ 1390648 w 1392504"/>
                  <a:gd name="connsiteY6" fmla="*/ 1243069 h 1688452"/>
                  <a:gd name="connsiteX7" fmla="*/ 1352547 w 1392504"/>
                  <a:gd name="connsiteY7" fmla="*/ 1500244 h 1688452"/>
                  <a:gd name="connsiteX8" fmla="*/ 1343026 w 1392504"/>
                  <a:gd name="connsiteY8" fmla="*/ 1671695 h 1688452"/>
                  <a:gd name="connsiteX0" fmla="*/ 0 w 1396650"/>
                  <a:gd name="connsiteY0" fmla="*/ 428682 h 1674370"/>
                  <a:gd name="connsiteX1" fmla="*/ 323850 w 1396650"/>
                  <a:gd name="connsiteY1" fmla="*/ 138169 h 1674370"/>
                  <a:gd name="connsiteX2" fmla="*/ 842962 w 1396650"/>
                  <a:gd name="connsiteY2" fmla="*/ 57 h 1674370"/>
                  <a:gd name="connsiteX3" fmla="*/ 1219200 w 1396650"/>
                  <a:gd name="connsiteY3" fmla="*/ 128644 h 1674370"/>
                  <a:gd name="connsiteX4" fmla="*/ 1304922 w 1396650"/>
                  <a:gd name="connsiteY4" fmla="*/ 595370 h 1674370"/>
                  <a:gd name="connsiteX5" fmla="*/ 1357311 w 1396650"/>
                  <a:gd name="connsiteY5" fmla="*/ 976368 h 1674370"/>
                  <a:gd name="connsiteX6" fmla="*/ 1390648 w 1396650"/>
                  <a:gd name="connsiteY6" fmla="*/ 1243069 h 1674370"/>
                  <a:gd name="connsiteX7" fmla="*/ 1390647 w 1396650"/>
                  <a:gd name="connsiteY7" fmla="*/ 1466906 h 1674370"/>
                  <a:gd name="connsiteX8" fmla="*/ 1343026 w 1396650"/>
                  <a:gd name="connsiteY8" fmla="*/ 1671695 h 1674370"/>
                  <a:gd name="connsiteX0" fmla="*/ 0 w 1406700"/>
                  <a:gd name="connsiteY0" fmla="*/ 428682 h 1674370"/>
                  <a:gd name="connsiteX1" fmla="*/ 323850 w 1406700"/>
                  <a:gd name="connsiteY1" fmla="*/ 138169 h 1674370"/>
                  <a:gd name="connsiteX2" fmla="*/ 842962 w 1406700"/>
                  <a:gd name="connsiteY2" fmla="*/ 57 h 1674370"/>
                  <a:gd name="connsiteX3" fmla="*/ 1219200 w 1406700"/>
                  <a:gd name="connsiteY3" fmla="*/ 128644 h 1674370"/>
                  <a:gd name="connsiteX4" fmla="*/ 1304922 w 1406700"/>
                  <a:gd name="connsiteY4" fmla="*/ 595370 h 1674370"/>
                  <a:gd name="connsiteX5" fmla="*/ 1357311 w 1406700"/>
                  <a:gd name="connsiteY5" fmla="*/ 976368 h 1674370"/>
                  <a:gd name="connsiteX6" fmla="*/ 1390648 w 1406700"/>
                  <a:gd name="connsiteY6" fmla="*/ 1243069 h 1674370"/>
                  <a:gd name="connsiteX7" fmla="*/ 1390647 w 1406700"/>
                  <a:gd name="connsiteY7" fmla="*/ 1466906 h 1674370"/>
                  <a:gd name="connsiteX8" fmla="*/ 1343026 w 1406700"/>
                  <a:gd name="connsiteY8" fmla="*/ 1671695 h 1674370"/>
                  <a:gd name="connsiteX0" fmla="*/ 0 w 1448232"/>
                  <a:gd name="connsiteY0" fmla="*/ 428682 h 1674370"/>
                  <a:gd name="connsiteX1" fmla="*/ 323850 w 1448232"/>
                  <a:gd name="connsiteY1" fmla="*/ 138169 h 1674370"/>
                  <a:gd name="connsiteX2" fmla="*/ 842962 w 1448232"/>
                  <a:gd name="connsiteY2" fmla="*/ 57 h 1674370"/>
                  <a:gd name="connsiteX3" fmla="*/ 1219200 w 1448232"/>
                  <a:gd name="connsiteY3" fmla="*/ 128644 h 1674370"/>
                  <a:gd name="connsiteX4" fmla="*/ 1304922 w 1448232"/>
                  <a:gd name="connsiteY4" fmla="*/ 595370 h 1674370"/>
                  <a:gd name="connsiteX5" fmla="*/ 1433511 w 1448232"/>
                  <a:gd name="connsiteY5" fmla="*/ 957318 h 1674370"/>
                  <a:gd name="connsiteX6" fmla="*/ 1390648 w 1448232"/>
                  <a:gd name="connsiteY6" fmla="*/ 1243069 h 1674370"/>
                  <a:gd name="connsiteX7" fmla="*/ 1390647 w 1448232"/>
                  <a:gd name="connsiteY7" fmla="*/ 1466906 h 1674370"/>
                  <a:gd name="connsiteX8" fmla="*/ 1343026 w 1448232"/>
                  <a:gd name="connsiteY8" fmla="*/ 1671695 h 1674370"/>
                  <a:gd name="connsiteX0" fmla="*/ 0 w 1408677"/>
                  <a:gd name="connsiteY0" fmla="*/ 428682 h 1674370"/>
                  <a:gd name="connsiteX1" fmla="*/ 323850 w 1408677"/>
                  <a:gd name="connsiteY1" fmla="*/ 138169 h 1674370"/>
                  <a:gd name="connsiteX2" fmla="*/ 842962 w 1408677"/>
                  <a:gd name="connsiteY2" fmla="*/ 57 h 1674370"/>
                  <a:gd name="connsiteX3" fmla="*/ 1219200 w 1408677"/>
                  <a:gd name="connsiteY3" fmla="*/ 128644 h 1674370"/>
                  <a:gd name="connsiteX4" fmla="*/ 1304922 w 1408677"/>
                  <a:gd name="connsiteY4" fmla="*/ 595370 h 1674370"/>
                  <a:gd name="connsiteX5" fmla="*/ 1390649 w 1408677"/>
                  <a:gd name="connsiteY5" fmla="*/ 957318 h 1674370"/>
                  <a:gd name="connsiteX6" fmla="*/ 1390648 w 1408677"/>
                  <a:gd name="connsiteY6" fmla="*/ 1243069 h 1674370"/>
                  <a:gd name="connsiteX7" fmla="*/ 1390647 w 1408677"/>
                  <a:gd name="connsiteY7" fmla="*/ 1466906 h 1674370"/>
                  <a:gd name="connsiteX8" fmla="*/ 1343026 w 1408677"/>
                  <a:gd name="connsiteY8" fmla="*/ 1671695 h 1674370"/>
                  <a:gd name="connsiteX0" fmla="*/ 0 w 1425971"/>
                  <a:gd name="connsiteY0" fmla="*/ 428682 h 1674370"/>
                  <a:gd name="connsiteX1" fmla="*/ 323850 w 1425971"/>
                  <a:gd name="connsiteY1" fmla="*/ 138169 h 1674370"/>
                  <a:gd name="connsiteX2" fmla="*/ 842962 w 1425971"/>
                  <a:gd name="connsiteY2" fmla="*/ 57 h 1674370"/>
                  <a:gd name="connsiteX3" fmla="*/ 1219200 w 1425971"/>
                  <a:gd name="connsiteY3" fmla="*/ 128644 h 1674370"/>
                  <a:gd name="connsiteX4" fmla="*/ 1304922 w 1425971"/>
                  <a:gd name="connsiteY4" fmla="*/ 595370 h 1674370"/>
                  <a:gd name="connsiteX5" fmla="*/ 1390649 w 1425971"/>
                  <a:gd name="connsiteY5" fmla="*/ 957318 h 1674370"/>
                  <a:gd name="connsiteX6" fmla="*/ 1414461 w 1425971"/>
                  <a:gd name="connsiteY6" fmla="*/ 1209731 h 1674370"/>
                  <a:gd name="connsiteX7" fmla="*/ 1390647 w 1425971"/>
                  <a:gd name="connsiteY7" fmla="*/ 1466906 h 1674370"/>
                  <a:gd name="connsiteX8" fmla="*/ 1343026 w 1425971"/>
                  <a:gd name="connsiteY8" fmla="*/ 1671695 h 1674370"/>
                  <a:gd name="connsiteX0" fmla="*/ 0 w 1425971"/>
                  <a:gd name="connsiteY0" fmla="*/ 428682 h 1674370"/>
                  <a:gd name="connsiteX1" fmla="*/ 323850 w 1425971"/>
                  <a:gd name="connsiteY1" fmla="*/ 138169 h 1674370"/>
                  <a:gd name="connsiteX2" fmla="*/ 842962 w 1425971"/>
                  <a:gd name="connsiteY2" fmla="*/ 57 h 1674370"/>
                  <a:gd name="connsiteX3" fmla="*/ 1219200 w 1425971"/>
                  <a:gd name="connsiteY3" fmla="*/ 128644 h 1674370"/>
                  <a:gd name="connsiteX4" fmla="*/ 1304922 w 1425971"/>
                  <a:gd name="connsiteY4" fmla="*/ 595370 h 1674370"/>
                  <a:gd name="connsiteX5" fmla="*/ 1390649 w 1425971"/>
                  <a:gd name="connsiteY5" fmla="*/ 957318 h 1674370"/>
                  <a:gd name="connsiteX6" fmla="*/ 1414461 w 1425971"/>
                  <a:gd name="connsiteY6" fmla="*/ 1209731 h 1674370"/>
                  <a:gd name="connsiteX7" fmla="*/ 1390647 w 1425971"/>
                  <a:gd name="connsiteY7" fmla="*/ 1466906 h 1674370"/>
                  <a:gd name="connsiteX8" fmla="*/ 1343026 w 1425971"/>
                  <a:gd name="connsiteY8" fmla="*/ 1671695 h 1674370"/>
                  <a:gd name="connsiteX0" fmla="*/ 0 w 1430498"/>
                  <a:gd name="connsiteY0" fmla="*/ 428682 h 1674370"/>
                  <a:gd name="connsiteX1" fmla="*/ 323850 w 1430498"/>
                  <a:gd name="connsiteY1" fmla="*/ 138169 h 1674370"/>
                  <a:gd name="connsiteX2" fmla="*/ 842962 w 1430498"/>
                  <a:gd name="connsiteY2" fmla="*/ 57 h 1674370"/>
                  <a:gd name="connsiteX3" fmla="*/ 1219200 w 1430498"/>
                  <a:gd name="connsiteY3" fmla="*/ 128644 h 1674370"/>
                  <a:gd name="connsiteX4" fmla="*/ 1304922 w 1430498"/>
                  <a:gd name="connsiteY4" fmla="*/ 595370 h 1674370"/>
                  <a:gd name="connsiteX5" fmla="*/ 1390649 w 1430498"/>
                  <a:gd name="connsiteY5" fmla="*/ 957318 h 1674370"/>
                  <a:gd name="connsiteX6" fmla="*/ 1414461 w 1430498"/>
                  <a:gd name="connsiteY6" fmla="*/ 1209731 h 1674370"/>
                  <a:gd name="connsiteX7" fmla="*/ 1390647 w 1430498"/>
                  <a:gd name="connsiteY7" fmla="*/ 1466906 h 1674370"/>
                  <a:gd name="connsiteX8" fmla="*/ 1343026 w 1430498"/>
                  <a:gd name="connsiteY8" fmla="*/ 1671695 h 1674370"/>
                  <a:gd name="connsiteX0" fmla="*/ 0 w 1430498"/>
                  <a:gd name="connsiteY0" fmla="*/ 428682 h 1671695"/>
                  <a:gd name="connsiteX1" fmla="*/ 323850 w 1430498"/>
                  <a:gd name="connsiteY1" fmla="*/ 138169 h 1671695"/>
                  <a:gd name="connsiteX2" fmla="*/ 842962 w 1430498"/>
                  <a:gd name="connsiteY2" fmla="*/ 57 h 1671695"/>
                  <a:gd name="connsiteX3" fmla="*/ 1219200 w 1430498"/>
                  <a:gd name="connsiteY3" fmla="*/ 128644 h 1671695"/>
                  <a:gd name="connsiteX4" fmla="*/ 1304922 w 1430498"/>
                  <a:gd name="connsiteY4" fmla="*/ 595370 h 1671695"/>
                  <a:gd name="connsiteX5" fmla="*/ 1390649 w 1430498"/>
                  <a:gd name="connsiteY5" fmla="*/ 957318 h 1671695"/>
                  <a:gd name="connsiteX6" fmla="*/ 1414461 w 1430498"/>
                  <a:gd name="connsiteY6" fmla="*/ 1209731 h 1671695"/>
                  <a:gd name="connsiteX7" fmla="*/ 1357310 w 1430498"/>
                  <a:gd name="connsiteY7" fmla="*/ 1428806 h 1671695"/>
                  <a:gd name="connsiteX8" fmla="*/ 1343026 w 1430498"/>
                  <a:gd name="connsiteY8" fmla="*/ 1671695 h 1671695"/>
                  <a:gd name="connsiteX0" fmla="*/ 0 w 1430498"/>
                  <a:gd name="connsiteY0" fmla="*/ 428682 h 1671695"/>
                  <a:gd name="connsiteX1" fmla="*/ 323850 w 1430498"/>
                  <a:gd name="connsiteY1" fmla="*/ 138169 h 1671695"/>
                  <a:gd name="connsiteX2" fmla="*/ 842962 w 1430498"/>
                  <a:gd name="connsiteY2" fmla="*/ 57 h 1671695"/>
                  <a:gd name="connsiteX3" fmla="*/ 1219200 w 1430498"/>
                  <a:gd name="connsiteY3" fmla="*/ 128644 h 1671695"/>
                  <a:gd name="connsiteX4" fmla="*/ 1304922 w 1430498"/>
                  <a:gd name="connsiteY4" fmla="*/ 595370 h 1671695"/>
                  <a:gd name="connsiteX5" fmla="*/ 1390649 w 1430498"/>
                  <a:gd name="connsiteY5" fmla="*/ 957318 h 1671695"/>
                  <a:gd name="connsiteX6" fmla="*/ 1414461 w 1430498"/>
                  <a:gd name="connsiteY6" fmla="*/ 1209731 h 1671695"/>
                  <a:gd name="connsiteX7" fmla="*/ 1404935 w 1430498"/>
                  <a:gd name="connsiteY7" fmla="*/ 1443093 h 1671695"/>
                  <a:gd name="connsiteX8" fmla="*/ 1343026 w 1430498"/>
                  <a:gd name="connsiteY8" fmla="*/ 1671695 h 1671695"/>
                  <a:gd name="connsiteX0" fmla="*/ 0 w 1430498"/>
                  <a:gd name="connsiteY0" fmla="*/ 428682 h 1671695"/>
                  <a:gd name="connsiteX1" fmla="*/ 323850 w 1430498"/>
                  <a:gd name="connsiteY1" fmla="*/ 138169 h 1671695"/>
                  <a:gd name="connsiteX2" fmla="*/ 842962 w 1430498"/>
                  <a:gd name="connsiteY2" fmla="*/ 57 h 1671695"/>
                  <a:gd name="connsiteX3" fmla="*/ 1219200 w 1430498"/>
                  <a:gd name="connsiteY3" fmla="*/ 128644 h 1671695"/>
                  <a:gd name="connsiteX4" fmla="*/ 1304922 w 1430498"/>
                  <a:gd name="connsiteY4" fmla="*/ 595370 h 1671695"/>
                  <a:gd name="connsiteX5" fmla="*/ 1390649 w 1430498"/>
                  <a:gd name="connsiteY5" fmla="*/ 957318 h 1671695"/>
                  <a:gd name="connsiteX6" fmla="*/ 1414461 w 1430498"/>
                  <a:gd name="connsiteY6" fmla="*/ 1209731 h 1671695"/>
                  <a:gd name="connsiteX7" fmla="*/ 1404935 w 1430498"/>
                  <a:gd name="connsiteY7" fmla="*/ 1443093 h 1671695"/>
                  <a:gd name="connsiteX8" fmla="*/ 1343026 w 1430498"/>
                  <a:gd name="connsiteY8" fmla="*/ 1671695 h 1671695"/>
                  <a:gd name="connsiteX0" fmla="*/ 0 w 1428331"/>
                  <a:gd name="connsiteY0" fmla="*/ 428682 h 1671695"/>
                  <a:gd name="connsiteX1" fmla="*/ 323850 w 1428331"/>
                  <a:gd name="connsiteY1" fmla="*/ 138169 h 1671695"/>
                  <a:gd name="connsiteX2" fmla="*/ 842962 w 1428331"/>
                  <a:gd name="connsiteY2" fmla="*/ 57 h 1671695"/>
                  <a:gd name="connsiteX3" fmla="*/ 1219200 w 1428331"/>
                  <a:gd name="connsiteY3" fmla="*/ 128644 h 1671695"/>
                  <a:gd name="connsiteX4" fmla="*/ 1304922 w 1428331"/>
                  <a:gd name="connsiteY4" fmla="*/ 595370 h 1671695"/>
                  <a:gd name="connsiteX5" fmla="*/ 1338261 w 1428331"/>
                  <a:gd name="connsiteY5" fmla="*/ 971605 h 1671695"/>
                  <a:gd name="connsiteX6" fmla="*/ 1414461 w 1428331"/>
                  <a:gd name="connsiteY6" fmla="*/ 1209731 h 1671695"/>
                  <a:gd name="connsiteX7" fmla="*/ 1404935 w 1428331"/>
                  <a:gd name="connsiteY7" fmla="*/ 1443093 h 1671695"/>
                  <a:gd name="connsiteX8" fmla="*/ 1343026 w 1428331"/>
                  <a:gd name="connsiteY8" fmla="*/ 1671695 h 1671695"/>
                  <a:gd name="connsiteX0" fmla="*/ 0 w 1404947"/>
                  <a:gd name="connsiteY0" fmla="*/ 428682 h 1671695"/>
                  <a:gd name="connsiteX1" fmla="*/ 323850 w 1404947"/>
                  <a:gd name="connsiteY1" fmla="*/ 138169 h 1671695"/>
                  <a:gd name="connsiteX2" fmla="*/ 842962 w 1404947"/>
                  <a:gd name="connsiteY2" fmla="*/ 57 h 1671695"/>
                  <a:gd name="connsiteX3" fmla="*/ 1219200 w 1404947"/>
                  <a:gd name="connsiteY3" fmla="*/ 128644 h 1671695"/>
                  <a:gd name="connsiteX4" fmla="*/ 1304922 w 1404947"/>
                  <a:gd name="connsiteY4" fmla="*/ 595370 h 1671695"/>
                  <a:gd name="connsiteX5" fmla="*/ 1338261 w 1404947"/>
                  <a:gd name="connsiteY5" fmla="*/ 971605 h 1671695"/>
                  <a:gd name="connsiteX6" fmla="*/ 1333498 w 1404947"/>
                  <a:gd name="connsiteY6" fmla="*/ 1233543 h 1671695"/>
                  <a:gd name="connsiteX7" fmla="*/ 1404935 w 1404947"/>
                  <a:gd name="connsiteY7" fmla="*/ 1443093 h 1671695"/>
                  <a:gd name="connsiteX8" fmla="*/ 1343026 w 1404947"/>
                  <a:gd name="connsiteY8" fmla="*/ 1671695 h 1671695"/>
                  <a:gd name="connsiteX0" fmla="*/ 0 w 1363054"/>
                  <a:gd name="connsiteY0" fmla="*/ 428682 h 1671695"/>
                  <a:gd name="connsiteX1" fmla="*/ 323850 w 1363054"/>
                  <a:gd name="connsiteY1" fmla="*/ 138169 h 1671695"/>
                  <a:gd name="connsiteX2" fmla="*/ 842962 w 1363054"/>
                  <a:gd name="connsiteY2" fmla="*/ 57 h 1671695"/>
                  <a:gd name="connsiteX3" fmla="*/ 1219200 w 1363054"/>
                  <a:gd name="connsiteY3" fmla="*/ 128644 h 1671695"/>
                  <a:gd name="connsiteX4" fmla="*/ 1304922 w 1363054"/>
                  <a:gd name="connsiteY4" fmla="*/ 595370 h 1671695"/>
                  <a:gd name="connsiteX5" fmla="*/ 1338261 w 1363054"/>
                  <a:gd name="connsiteY5" fmla="*/ 971605 h 1671695"/>
                  <a:gd name="connsiteX6" fmla="*/ 1333498 w 1363054"/>
                  <a:gd name="connsiteY6" fmla="*/ 1233543 h 1671695"/>
                  <a:gd name="connsiteX7" fmla="*/ 1323972 w 1363054"/>
                  <a:gd name="connsiteY7" fmla="*/ 1447856 h 1671695"/>
                  <a:gd name="connsiteX8" fmla="*/ 1343026 w 1363054"/>
                  <a:gd name="connsiteY8" fmla="*/ 1671695 h 1671695"/>
                  <a:gd name="connsiteX0" fmla="*/ 0 w 1363054"/>
                  <a:gd name="connsiteY0" fmla="*/ 428682 h 1681220"/>
                  <a:gd name="connsiteX1" fmla="*/ 323850 w 1363054"/>
                  <a:gd name="connsiteY1" fmla="*/ 138169 h 1681220"/>
                  <a:gd name="connsiteX2" fmla="*/ 842962 w 1363054"/>
                  <a:gd name="connsiteY2" fmla="*/ 57 h 1681220"/>
                  <a:gd name="connsiteX3" fmla="*/ 1219200 w 1363054"/>
                  <a:gd name="connsiteY3" fmla="*/ 128644 h 1681220"/>
                  <a:gd name="connsiteX4" fmla="*/ 1304922 w 1363054"/>
                  <a:gd name="connsiteY4" fmla="*/ 595370 h 1681220"/>
                  <a:gd name="connsiteX5" fmla="*/ 1338261 w 1363054"/>
                  <a:gd name="connsiteY5" fmla="*/ 971605 h 1681220"/>
                  <a:gd name="connsiteX6" fmla="*/ 1333498 w 1363054"/>
                  <a:gd name="connsiteY6" fmla="*/ 1233543 h 1681220"/>
                  <a:gd name="connsiteX7" fmla="*/ 1323972 w 1363054"/>
                  <a:gd name="connsiteY7" fmla="*/ 1447856 h 1681220"/>
                  <a:gd name="connsiteX8" fmla="*/ 1266826 w 1363054"/>
                  <a:gd name="connsiteY8" fmla="*/ 1681220 h 1681220"/>
                  <a:gd name="connsiteX0" fmla="*/ 0 w 1363054"/>
                  <a:gd name="connsiteY0" fmla="*/ 428682 h 1681220"/>
                  <a:gd name="connsiteX1" fmla="*/ 323850 w 1363054"/>
                  <a:gd name="connsiteY1" fmla="*/ 138169 h 1681220"/>
                  <a:gd name="connsiteX2" fmla="*/ 842962 w 1363054"/>
                  <a:gd name="connsiteY2" fmla="*/ 57 h 1681220"/>
                  <a:gd name="connsiteX3" fmla="*/ 1219200 w 1363054"/>
                  <a:gd name="connsiteY3" fmla="*/ 128644 h 1681220"/>
                  <a:gd name="connsiteX4" fmla="*/ 1304922 w 1363054"/>
                  <a:gd name="connsiteY4" fmla="*/ 595370 h 1681220"/>
                  <a:gd name="connsiteX5" fmla="*/ 1338261 w 1363054"/>
                  <a:gd name="connsiteY5" fmla="*/ 971605 h 1681220"/>
                  <a:gd name="connsiteX6" fmla="*/ 1333498 w 1363054"/>
                  <a:gd name="connsiteY6" fmla="*/ 1233543 h 1681220"/>
                  <a:gd name="connsiteX7" fmla="*/ 1323972 w 1363054"/>
                  <a:gd name="connsiteY7" fmla="*/ 1447856 h 1681220"/>
                  <a:gd name="connsiteX8" fmla="*/ 1209676 w 1363054"/>
                  <a:gd name="connsiteY8" fmla="*/ 1681220 h 1681220"/>
                  <a:gd name="connsiteX0" fmla="*/ 0 w 1370674"/>
                  <a:gd name="connsiteY0" fmla="*/ 428704 h 1681242"/>
                  <a:gd name="connsiteX1" fmla="*/ 323850 w 1370674"/>
                  <a:gd name="connsiteY1" fmla="*/ 138191 h 1681242"/>
                  <a:gd name="connsiteX2" fmla="*/ 842962 w 1370674"/>
                  <a:gd name="connsiteY2" fmla="*/ 79 h 1681242"/>
                  <a:gd name="connsiteX3" fmla="*/ 1219200 w 1370674"/>
                  <a:gd name="connsiteY3" fmla="*/ 128666 h 1681242"/>
                  <a:gd name="connsiteX4" fmla="*/ 1338259 w 1370674"/>
                  <a:gd name="connsiteY4" fmla="*/ 652542 h 1681242"/>
                  <a:gd name="connsiteX5" fmla="*/ 1338261 w 1370674"/>
                  <a:gd name="connsiteY5" fmla="*/ 971627 h 1681242"/>
                  <a:gd name="connsiteX6" fmla="*/ 1333498 w 1370674"/>
                  <a:gd name="connsiteY6" fmla="*/ 1233565 h 1681242"/>
                  <a:gd name="connsiteX7" fmla="*/ 1323972 w 1370674"/>
                  <a:gd name="connsiteY7" fmla="*/ 1447878 h 1681242"/>
                  <a:gd name="connsiteX8" fmla="*/ 1209676 w 1370674"/>
                  <a:gd name="connsiteY8" fmla="*/ 1681242 h 1681242"/>
                  <a:gd name="connsiteX0" fmla="*/ 0 w 1400341"/>
                  <a:gd name="connsiteY0" fmla="*/ 428704 h 1681242"/>
                  <a:gd name="connsiteX1" fmla="*/ 323850 w 1400341"/>
                  <a:gd name="connsiteY1" fmla="*/ 138191 h 1681242"/>
                  <a:gd name="connsiteX2" fmla="*/ 842962 w 1400341"/>
                  <a:gd name="connsiteY2" fmla="*/ 79 h 1681242"/>
                  <a:gd name="connsiteX3" fmla="*/ 1219200 w 1400341"/>
                  <a:gd name="connsiteY3" fmla="*/ 128666 h 1681242"/>
                  <a:gd name="connsiteX4" fmla="*/ 1338259 w 1400341"/>
                  <a:gd name="connsiteY4" fmla="*/ 652542 h 1681242"/>
                  <a:gd name="connsiteX5" fmla="*/ 1376361 w 1400341"/>
                  <a:gd name="connsiteY5" fmla="*/ 971627 h 1681242"/>
                  <a:gd name="connsiteX6" fmla="*/ 1333498 w 1400341"/>
                  <a:gd name="connsiteY6" fmla="*/ 1233565 h 1681242"/>
                  <a:gd name="connsiteX7" fmla="*/ 1323972 w 1400341"/>
                  <a:gd name="connsiteY7" fmla="*/ 1447878 h 1681242"/>
                  <a:gd name="connsiteX8" fmla="*/ 1209676 w 1400341"/>
                  <a:gd name="connsiteY8" fmla="*/ 1681242 h 1681242"/>
                  <a:gd name="connsiteX0" fmla="*/ 0 w 1347368"/>
                  <a:gd name="connsiteY0" fmla="*/ 428704 h 1681242"/>
                  <a:gd name="connsiteX1" fmla="*/ 323850 w 1347368"/>
                  <a:gd name="connsiteY1" fmla="*/ 138191 h 1681242"/>
                  <a:gd name="connsiteX2" fmla="*/ 842962 w 1347368"/>
                  <a:gd name="connsiteY2" fmla="*/ 79 h 1681242"/>
                  <a:gd name="connsiteX3" fmla="*/ 1219200 w 1347368"/>
                  <a:gd name="connsiteY3" fmla="*/ 128666 h 1681242"/>
                  <a:gd name="connsiteX4" fmla="*/ 1338259 w 1347368"/>
                  <a:gd name="connsiteY4" fmla="*/ 652542 h 1681242"/>
                  <a:gd name="connsiteX5" fmla="*/ 1266824 w 1347368"/>
                  <a:gd name="connsiteY5" fmla="*/ 971627 h 1681242"/>
                  <a:gd name="connsiteX6" fmla="*/ 1333498 w 1347368"/>
                  <a:gd name="connsiteY6" fmla="*/ 1233565 h 1681242"/>
                  <a:gd name="connsiteX7" fmla="*/ 1323972 w 1347368"/>
                  <a:gd name="connsiteY7" fmla="*/ 1447878 h 1681242"/>
                  <a:gd name="connsiteX8" fmla="*/ 1209676 w 1347368"/>
                  <a:gd name="connsiteY8" fmla="*/ 1681242 h 1681242"/>
                  <a:gd name="connsiteX0" fmla="*/ 0 w 1341280"/>
                  <a:gd name="connsiteY0" fmla="*/ 428704 h 1681242"/>
                  <a:gd name="connsiteX1" fmla="*/ 323850 w 1341280"/>
                  <a:gd name="connsiteY1" fmla="*/ 138191 h 1681242"/>
                  <a:gd name="connsiteX2" fmla="*/ 842962 w 1341280"/>
                  <a:gd name="connsiteY2" fmla="*/ 79 h 1681242"/>
                  <a:gd name="connsiteX3" fmla="*/ 1219200 w 1341280"/>
                  <a:gd name="connsiteY3" fmla="*/ 128666 h 1681242"/>
                  <a:gd name="connsiteX4" fmla="*/ 1338259 w 1341280"/>
                  <a:gd name="connsiteY4" fmla="*/ 652542 h 1681242"/>
                  <a:gd name="connsiteX5" fmla="*/ 1266824 w 1341280"/>
                  <a:gd name="connsiteY5" fmla="*/ 971627 h 1681242"/>
                  <a:gd name="connsiteX6" fmla="*/ 1295398 w 1341280"/>
                  <a:gd name="connsiteY6" fmla="*/ 1228803 h 1681242"/>
                  <a:gd name="connsiteX7" fmla="*/ 1323972 w 1341280"/>
                  <a:gd name="connsiteY7" fmla="*/ 1447878 h 1681242"/>
                  <a:gd name="connsiteX8" fmla="*/ 1209676 w 1341280"/>
                  <a:gd name="connsiteY8" fmla="*/ 1681242 h 1681242"/>
                  <a:gd name="connsiteX0" fmla="*/ 0 w 1341280"/>
                  <a:gd name="connsiteY0" fmla="*/ 428704 h 1681242"/>
                  <a:gd name="connsiteX1" fmla="*/ 323850 w 1341280"/>
                  <a:gd name="connsiteY1" fmla="*/ 138191 h 1681242"/>
                  <a:gd name="connsiteX2" fmla="*/ 842962 w 1341280"/>
                  <a:gd name="connsiteY2" fmla="*/ 79 h 1681242"/>
                  <a:gd name="connsiteX3" fmla="*/ 1219200 w 1341280"/>
                  <a:gd name="connsiteY3" fmla="*/ 128666 h 1681242"/>
                  <a:gd name="connsiteX4" fmla="*/ 1338259 w 1341280"/>
                  <a:gd name="connsiteY4" fmla="*/ 652542 h 1681242"/>
                  <a:gd name="connsiteX5" fmla="*/ 1266824 w 1341280"/>
                  <a:gd name="connsiteY5" fmla="*/ 971627 h 1681242"/>
                  <a:gd name="connsiteX6" fmla="*/ 1295398 w 1341280"/>
                  <a:gd name="connsiteY6" fmla="*/ 1228803 h 1681242"/>
                  <a:gd name="connsiteX7" fmla="*/ 1281110 w 1341280"/>
                  <a:gd name="connsiteY7" fmla="*/ 1443116 h 1681242"/>
                  <a:gd name="connsiteX8" fmla="*/ 1209676 w 1341280"/>
                  <a:gd name="connsiteY8" fmla="*/ 1681242 h 1681242"/>
                  <a:gd name="connsiteX0" fmla="*/ 0 w 1358316"/>
                  <a:gd name="connsiteY0" fmla="*/ 428704 h 1681242"/>
                  <a:gd name="connsiteX1" fmla="*/ 323850 w 1358316"/>
                  <a:gd name="connsiteY1" fmla="*/ 138191 h 1681242"/>
                  <a:gd name="connsiteX2" fmla="*/ 842962 w 1358316"/>
                  <a:gd name="connsiteY2" fmla="*/ 79 h 1681242"/>
                  <a:gd name="connsiteX3" fmla="*/ 1219200 w 1358316"/>
                  <a:gd name="connsiteY3" fmla="*/ 128666 h 1681242"/>
                  <a:gd name="connsiteX4" fmla="*/ 1338259 w 1358316"/>
                  <a:gd name="connsiteY4" fmla="*/ 652542 h 1681242"/>
                  <a:gd name="connsiteX5" fmla="*/ 1319211 w 1358316"/>
                  <a:gd name="connsiteY5" fmla="*/ 971627 h 1681242"/>
                  <a:gd name="connsiteX6" fmla="*/ 1295398 w 1358316"/>
                  <a:gd name="connsiteY6" fmla="*/ 1228803 h 1681242"/>
                  <a:gd name="connsiteX7" fmla="*/ 1281110 w 1358316"/>
                  <a:gd name="connsiteY7" fmla="*/ 1443116 h 1681242"/>
                  <a:gd name="connsiteX8" fmla="*/ 1209676 w 1358316"/>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95398 w 1348842"/>
                  <a:gd name="connsiteY6" fmla="*/ 1228803 h 1681242"/>
                  <a:gd name="connsiteX7" fmla="*/ 1281110 w 1348842"/>
                  <a:gd name="connsiteY7" fmla="*/ 1443116 h 1681242"/>
                  <a:gd name="connsiteX8" fmla="*/ 1209676 w 1348842"/>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38248 w 1348842"/>
                  <a:gd name="connsiteY6" fmla="*/ 1238328 h 1681242"/>
                  <a:gd name="connsiteX7" fmla="*/ 1281110 w 1348842"/>
                  <a:gd name="connsiteY7" fmla="*/ 1443116 h 1681242"/>
                  <a:gd name="connsiteX8" fmla="*/ 1209676 w 1348842"/>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57298 w 1348842"/>
                  <a:gd name="connsiteY6" fmla="*/ 1238328 h 1681242"/>
                  <a:gd name="connsiteX7" fmla="*/ 1281110 w 1348842"/>
                  <a:gd name="connsiteY7" fmla="*/ 1443116 h 1681242"/>
                  <a:gd name="connsiteX8" fmla="*/ 1209676 w 1348842"/>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57298 w 1348842"/>
                  <a:gd name="connsiteY6" fmla="*/ 1238328 h 1681242"/>
                  <a:gd name="connsiteX7" fmla="*/ 1281110 w 1348842"/>
                  <a:gd name="connsiteY7" fmla="*/ 1443116 h 1681242"/>
                  <a:gd name="connsiteX8" fmla="*/ 1209676 w 1348842"/>
                  <a:gd name="connsiteY8" fmla="*/ 1681242 h 1681242"/>
                  <a:gd name="connsiteX0" fmla="*/ 0 w 1401258"/>
                  <a:gd name="connsiteY0" fmla="*/ 428704 h 1681242"/>
                  <a:gd name="connsiteX1" fmla="*/ 323850 w 1401258"/>
                  <a:gd name="connsiteY1" fmla="*/ 138191 h 1681242"/>
                  <a:gd name="connsiteX2" fmla="*/ 842962 w 1401258"/>
                  <a:gd name="connsiteY2" fmla="*/ 79 h 1681242"/>
                  <a:gd name="connsiteX3" fmla="*/ 1219200 w 1401258"/>
                  <a:gd name="connsiteY3" fmla="*/ 128666 h 1681242"/>
                  <a:gd name="connsiteX4" fmla="*/ 1338259 w 1401258"/>
                  <a:gd name="connsiteY4" fmla="*/ 652542 h 1681242"/>
                  <a:gd name="connsiteX5" fmla="*/ 1300161 w 1401258"/>
                  <a:gd name="connsiteY5" fmla="*/ 971627 h 1681242"/>
                  <a:gd name="connsiteX6" fmla="*/ 1257298 w 1401258"/>
                  <a:gd name="connsiteY6" fmla="*/ 1238328 h 1681242"/>
                  <a:gd name="connsiteX7" fmla="*/ 1281110 w 1401258"/>
                  <a:gd name="connsiteY7" fmla="*/ 1443116 h 1681242"/>
                  <a:gd name="connsiteX8" fmla="*/ 1209676 w 1401258"/>
                  <a:gd name="connsiteY8" fmla="*/ 1681242 h 1681242"/>
                  <a:gd name="connsiteX0" fmla="*/ 0 w 1401258"/>
                  <a:gd name="connsiteY0" fmla="*/ 428704 h 1681242"/>
                  <a:gd name="connsiteX1" fmla="*/ 323850 w 1401258"/>
                  <a:gd name="connsiteY1" fmla="*/ 138191 h 1681242"/>
                  <a:gd name="connsiteX2" fmla="*/ 842962 w 1401258"/>
                  <a:gd name="connsiteY2" fmla="*/ 79 h 1681242"/>
                  <a:gd name="connsiteX3" fmla="*/ 1219200 w 1401258"/>
                  <a:gd name="connsiteY3" fmla="*/ 128666 h 1681242"/>
                  <a:gd name="connsiteX4" fmla="*/ 1338259 w 1401258"/>
                  <a:gd name="connsiteY4" fmla="*/ 652542 h 1681242"/>
                  <a:gd name="connsiteX5" fmla="*/ 1300161 w 1401258"/>
                  <a:gd name="connsiteY5" fmla="*/ 971627 h 1681242"/>
                  <a:gd name="connsiteX6" fmla="*/ 1257298 w 1401258"/>
                  <a:gd name="connsiteY6" fmla="*/ 1238328 h 1681242"/>
                  <a:gd name="connsiteX7" fmla="*/ 1204910 w 1401258"/>
                  <a:gd name="connsiteY7" fmla="*/ 1447879 h 1681242"/>
                  <a:gd name="connsiteX8" fmla="*/ 1209676 w 1401258"/>
                  <a:gd name="connsiteY8" fmla="*/ 1681242 h 1681242"/>
                  <a:gd name="connsiteX0" fmla="*/ 0 w 1395106"/>
                  <a:gd name="connsiteY0" fmla="*/ 428684 h 1681222"/>
                  <a:gd name="connsiteX1" fmla="*/ 323850 w 1395106"/>
                  <a:gd name="connsiteY1" fmla="*/ 138171 h 1681222"/>
                  <a:gd name="connsiteX2" fmla="*/ 842962 w 1395106"/>
                  <a:gd name="connsiteY2" fmla="*/ 59 h 1681222"/>
                  <a:gd name="connsiteX3" fmla="*/ 1219200 w 1395106"/>
                  <a:gd name="connsiteY3" fmla="*/ 128646 h 1681222"/>
                  <a:gd name="connsiteX4" fmla="*/ 1319209 w 1395106"/>
                  <a:gd name="connsiteY4" fmla="*/ 600134 h 1681222"/>
                  <a:gd name="connsiteX5" fmla="*/ 1300161 w 1395106"/>
                  <a:gd name="connsiteY5" fmla="*/ 971607 h 1681222"/>
                  <a:gd name="connsiteX6" fmla="*/ 1257298 w 1395106"/>
                  <a:gd name="connsiteY6" fmla="*/ 1238308 h 1681222"/>
                  <a:gd name="connsiteX7" fmla="*/ 1204910 w 1395106"/>
                  <a:gd name="connsiteY7" fmla="*/ 1447859 h 1681222"/>
                  <a:gd name="connsiteX8" fmla="*/ 1209676 w 1395106"/>
                  <a:gd name="connsiteY8" fmla="*/ 1681222 h 1681222"/>
                  <a:gd name="connsiteX0" fmla="*/ 0 w 1391813"/>
                  <a:gd name="connsiteY0" fmla="*/ 428684 h 1681222"/>
                  <a:gd name="connsiteX1" fmla="*/ 323850 w 1391813"/>
                  <a:gd name="connsiteY1" fmla="*/ 138171 h 1681222"/>
                  <a:gd name="connsiteX2" fmla="*/ 842962 w 1391813"/>
                  <a:gd name="connsiteY2" fmla="*/ 59 h 1681222"/>
                  <a:gd name="connsiteX3" fmla="*/ 1219200 w 1391813"/>
                  <a:gd name="connsiteY3" fmla="*/ 128646 h 1681222"/>
                  <a:gd name="connsiteX4" fmla="*/ 1319209 w 1391813"/>
                  <a:gd name="connsiteY4" fmla="*/ 600134 h 1681222"/>
                  <a:gd name="connsiteX5" fmla="*/ 1295399 w 1391813"/>
                  <a:gd name="connsiteY5" fmla="*/ 1038282 h 1681222"/>
                  <a:gd name="connsiteX6" fmla="*/ 1257298 w 1391813"/>
                  <a:gd name="connsiteY6" fmla="*/ 1238308 h 1681222"/>
                  <a:gd name="connsiteX7" fmla="*/ 1204910 w 1391813"/>
                  <a:gd name="connsiteY7" fmla="*/ 1447859 h 1681222"/>
                  <a:gd name="connsiteX8" fmla="*/ 1209676 w 1391813"/>
                  <a:gd name="connsiteY8" fmla="*/ 1681222 h 1681222"/>
                  <a:gd name="connsiteX0" fmla="*/ 0 w 1340414"/>
                  <a:gd name="connsiteY0" fmla="*/ 428684 h 1681222"/>
                  <a:gd name="connsiteX1" fmla="*/ 323850 w 1340414"/>
                  <a:gd name="connsiteY1" fmla="*/ 138171 h 1681222"/>
                  <a:gd name="connsiteX2" fmla="*/ 842962 w 1340414"/>
                  <a:gd name="connsiteY2" fmla="*/ 59 h 1681222"/>
                  <a:gd name="connsiteX3" fmla="*/ 1219200 w 1340414"/>
                  <a:gd name="connsiteY3" fmla="*/ 128646 h 1681222"/>
                  <a:gd name="connsiteX4" fmla="*/ 1319209 w 1340414"/>
                  <a:gd name="connsiteY4" fmla="*/ 600134 h 1681222"/>
                  <a:gd name="connsiteX5" fmla="*/ 1295399 w 1340414"/>
                  <a:gd name="connsiteY5" fmla="*/ 1038282 h 1681222"/>
                  <a:gd name="connsiteX6" fmla="*/ 1257298 w 1340414"/>
                  <a:gd name="connsiteY6" fmla="*/ 1238308 h 1681222"/>
                  <a:gd name="connsiteX7" fmla="*/ 1204910 w 1340414"/>
                  <a:gd name="connsiteY7" fmla="*/ 1447859 h 1681222"/>
                  <a:gd name="connsiteX8" fmla="*/ 1209676 w 1340414"/>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57298 w 1323321"/>
                  <a:gd name="connsiteY6" fmla="*/ 1238308 h 1681222"/>
                  <a:gd name="connsiteX7" fmla="*/ 1204910 w 1323321"/>
                  <a:gd name="connsiteY7" fmla="*/ 1447859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04910 w 1323321"/>
                  <a:gd name="connsiteY7" fmla="*/ 1447859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47772 w 1323321"/>
                  <a:gd name="connsiteY7" fmla="*/ 1495484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47772 w 1323321"/>
                  <a:gd name="connsiteY7" fmla="*/ 1495484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47772 w 1323321"/>
                  <a:gd name="connsiteY7" fmla="*/ 1495484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47772 w 1323321"/>
                  <a:gd name="connsiteY6" fmla="*/ 1495484 h 1681222"/>
                  <a:gd name="connsiteX7" fmla="*/ 1209676 w 1323321"/>
                  <a:gd name="connsiteY7" fmla="*/ 1681222 h 1681222"/>
                  <a:gd name="connsiteX0" fmla="*/ 0 w 1323321"/>
                  <a:gd name="connsiteY0" fmla="*/ 428684 h 1700272"/>
                  <a:gd name="connsiteX1" fmla="*/ 323850 w 1323321"/>
                  <a:gd name="connsiteY1" fmla="*/ 138171 h 1700272"/>
                  <a:gd name="connsiteX2" fmla="*/ 842962 w 1323321"/>
                  <a:gd name="connsiteY2" fmla="*/ 59 h 1700272"/>
                  <a:gd name="connsiteX3" fmla="*/ 1219200 w 1323321"/>
                  <a:gd name="connsiteY3" fmla="*/ 128646 h 1700272"/>
                  <a:gd name="connsiteX4" fmla="*/ 1319209 w 1323321"/>
                  <a:gd name="connsiteY4" fmla="*/ 600134 h 1700272"/>
                  <a:gd name="connsiteX5" fmla="*/ 1295399 w 1323321"/>
                  <a:gd name="connsiteY5" fmla="*/ 1038282 h 1700272"/>
                  <a:gd name="connsiteX6" fmla="*/ 1247772 w 1323321"/>
                  <a:gd name="connsiteY6" fmla="*/ 1495484 h 1700272"/>
                  <a:gd name="connsiteX7" fmla="*/ 1157288 w 1323321"/>
                  <a:gd name="connsiteY7" fmla="*/ 1700272 h 170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3321" h="1700272">
                    <a:moveTo>
                      <a:pt x="0" y="428684"/>
                    </a:moveTo>
                    <a:cubicBezTo>
                      <a:pt x="91678" y="319146"/>
                      <a:pt x="183356" y="209608"/>
                      <a:pt x="323850" y="138171"/>
                    </a:cubicBezTo>
                    <a:cubicBezTo>
                      <a:pt x="464344" y="66733"/>
                      <a:pt x="693737" y="1647"/>
                      <a:pt x="842962" y="59"/>
                    </a:cubicBezTo>
                    <a:cubicBezTo>
                      <a:pt x="992187" y="-1528"/>
                      <a:pt x="1139826" y="28634"/>
                      <a:pt x="1219200" y="128646"/>
                    </a:cubicBezTo>
                    <a:cubicBezTo>
                      <a:pt x="1298574" y="228658"/>
                      <a:pt x="1289841" y="348515"/>
                      <a:pt x="1319209" y="600134"/>
                    </a:cubicBezTo>
                    <a:cubicBezTo>
                      <a:pt x="1329528" y="804128"/>
                      <a:pt x="1320006" y="718402"/>
                      <a:pt x="1295399" y="1038282"/>
                    </a:cubicBezTo>
                    <a:cubicBezTo>
                      <a:pt x="1283493" y="1187507"/>
                      <a:pt x="1262059" y="1388327"/>
                      <a:pt x="1247772" y="1495484"/>
                    </a:cubicBezTo>
                    <a:cubicBezTo>
                      <a:pt x="1156492" y="1662172"/>
                      <a:pt x="1154906" y="1673285"/>
                      <a:pt x="1157288" y="1700272"/>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33" name="Freeform 3"/>
              <p:cNvSpPr/>
              <p:nvPr/>
            </p:nvSpPr>
            <p:spPr>
              <a:xfrm>
                <a:off x="4612792" y="3352017"/>
                <a:ext cx="1849434" cy="887138"/>
              </a:xfrm>
              <a:custGeom>
                <a:avLst/>
                <a:gdLst>
                  <a:gd name="connsiteX0" fmla="*/ 1795462 w 1795462"/>
                  <a:gd name="connsiteY0" fmla="*/ 653609 h 901259"/>
                  <a:gd name="connsiteX1" fmla="*/ 1519237 w 1795462"/>
                  <a:gd name="connsiteY1" fmla="*/ 277372 h 901259"/>
                  <a:gd name="connsiteX2" fmla="*/ 1090612 w 1795462"/>
                  <a:gd name="connsiteY2" fmla="*/ 53534 h 901259"/>
                  <a:gd name="connsiteX3" fmla="*/ 752475 w 1795462"/>
                  <a:gd name="connsiteY3" fmla="*/ 15434 h 901259"/>
                  <a:gd name="connsiteX4" fmla="*/ 481012 w 1795462"/>
                  <a:gd name="connsiteY4" fmla="*/ 263084 h 901259"/>
                  <a:gd name="connsiteX5" fmla="*/ 114300 w 1795462"/>
                  <a:gd name="connsiteY5" fmla="*/ 377384 h 901259"/>
                  <a:gd name="connsiteX6" fmla="*/ 0 w 1795462"/>
                  <a:gd name="connsiteY6" fmla="*/ 901259 h 901259"/>
                  <a:gd name="connsiteX0" fmla="*/ 1795462 w 1795462"/>
                  <a:gd name="connsiteY0" fmla="*/ 653609 h 901259"/>
                  <a:gd name="connsiteX1" fmla="*/ 1519237 w 1795462"/>
                  <a:gd name="connsiteY1" fmla="*/ 277372 h 901259"/>
                  <a:gd name="connsiteX2" fmla="*/ 1090612 w 1795462"/>
                  <a:gd name="connsiteY2" fmla="*/ 53534 h 901259"/>
                  <a:gd name="connsiteX3" fmla="*/ 752475 w 1795462"/>
                  <a:gd name="connsiteY3" fmla="*/ 15434 h 901259"/>
                  <a:gd name="connsiteX4" fmla="*/ 481012 w 1795462"/>
                  <a:gd name="connsiteY4" fmla="*/ 263084 h 901259"/>
                  <a:gd name="connsiteX5" fmla="*/ 104775 w 1795462"/>
                  <a:gd name="connsiteY5" fmla="*/ 329759 h 901259"/>
                  <a:gd name="connsiteX6" fmla="*/ 0 w 1795462"/>
                  <a:gd name="connsiteY6" fmla="*/ 901259 h 901259"/>
                  <a:gd name="connsiteX0" fmla="*/ 1795462 w 1795462"/>
                  <a:gd name="connsiteY0" fmla="*/ 653609 h 901259"/>
                  <a:gd name="connsiteX1" fmla="*/ 1519237 w 1795462"/>
                  <a:gd name="connsiteY1" fmla="*/ 277372 h 901259"/>
                  <a:gd name="connsiteX2" fmla="*/ 1090612 w 1795462"/>
                  <a:gd name="connsiteY2" fmla="*/ 53534 h 901259"/>
                  <a:gd name="connsiteX3" fmla="*/ 752475 w 1795462"/>
                  <a:gd name="connsiteY3" fmla="*/ 15434 h 901259"/>
                  <a:gd name="connsiteX4" fmla="*/ 481012 w 1795462"/>
                  <a:gd name="connsiteY4" fmla="*/ 263084 h 901259"/>
                  <a:gd name="connsiteX5" fmla="*/ 104775 w 1795462"/>
                  <a:gd name="connsiteY5" fmla="*/ 329759 h 901259"/>
                  <a:gd name="connsiteX6" fmla="*/ 0 w 1795462"/>
                  <a:gd name="connsiteY6" fmla="*/ 901259 h 901259"/>
                  <a:gd name="connsiteX0" fmla="*/ 1795462 w 1795462"/>
                  <a:gd name="connsiteY0" fmla="*/ 642587 h 890237"/>
                  <a:gd name="connsiteX1" fmla="*/ 1519237 w 1795462"/>
                  <a:gd name="connsiteY1" fmla="*/ 266350 h 890237"/>
                  <a:gd name="connsiteX2" fmla="*/ 1090612 w 1795462"/>
                  <a:gd name="connsiteY2" fmla="*/ 42512 h 890237"/>
                  <a:gd name="connsiteX3" fmla="*/ 766762 w 1795462"/>
                  <a:gd name="connsiteY3" fmla="*/ 18699 h 890237"/>
                  <a:gd name="connsiteX4" fmla="*/ 481012 w 1795462"/>
                  <a:gd name="connsiteY4" fmla="*/ 252062 h 890237"/>
                  <a:gd name="connsiteX5" fmla="*/ 104775 w 1795462"/>
                  <a:gd name="connsiteY5" fmla="*/ 318737 h 890237"/>
                  <a:gd name="connsiteX6" fmla="*/ 0 w 1795462"/>
                  <a:gd name="connsiteY6" fmla="*/ 890237 h 890237"/>
                  <a:gd name="connsiteX0" fmla="*/ 1795462 w 1795462"/>
                  <a:gd name="connsiteY0" fmla="*/ 638403 h 886053"/>
                  <a:gd name="connsiteX1" fmla="*/ 1519237 w 1795462"/>
                  <a:gd name="connsiteY1" fmla="*/ 262166 h 886053"/>
                  <a:gd name="connsiteX2" fmla="*/ 1090612 w 1795462"/>
                  <a:gd name="connsiteY2" fmla="*/ 38328 h 886053"/>
                  <a:gd name="connsiteX3" fmla="*/ 766762 w 1795462"/>
                  <a:gd name="connsiteY3" fmla="*/ 14515 h 886053"/>
                  <a:gd name="connsiteX4" fmla="*/ 481012 w 1795462"/>
                  <a:gd name="connsiteY4" fmla="*/ 247878 h 886053"/>
                  <a:gd name="connsiteX5" fmla="*/ 104775 w 1795462"/>
                  <a:gd name="connsiteY5" fmla="*/ 314553 h 886053"/>
                  <a:gd name="connsiteX6" fmla="*/ 0 w 1795462"/>
                  <a:gd name="connsiteY6" fmla="*/ 886053 h 886053"/>
                  <a:gd name="connsiteX0" fmla="*/ 1800963 w 1800963"/>
                  <a:gd name="connsiteY0" fmla="*/ 638403 h 886053"/>
                  <a:gd name="connsiteX1" fmla="*/ 1524738 w 1800963"/>
                  <a:gd name="connsiteY1" fmla="*/ 262166 h 886053"/>
                  <a:gd name="connsiteX2" fmla="*/ 1096113 w 1800963"/>
                  <a:gd name="connsiteY2" fmla="*/ 38328 h 886053"/>
                  <a:gd name="connsiteX3" fmla="*/ 772263 w 1800963"/>
                  <a:gd name="connsiteY3" fmla="*/ 14515 h 886053"/>
                  <a:gd name="connsiteX4" fmla="*/ 486513 w 1800963"/>
                  <a:gd name="connsiteY4" fmla="*/ 247878 h 886053"/>
                  <a:gd name="connsiteX5" fmla="*/ 53126 w 1800963"/>
                  <a:gd name="connsiteY5" fmla="*/ 314553 h 886053"/>
                  <a:gd name="connsiteX6" fmla="*/ 5501 w 1800963"/>
                  <a:gd name="connsiteY6" fmla="*/ 886053 h 886053"/>
                  <a:gd name="connsiteX0" fmla="*/ 1843087 w 1843087"/>
                  <a:gd name="connsiteY0" fmla="*/ 638403 h 886053"/>
                  <a:gd name="connsiteX1" fmla="*/ 1566862 w 1843087"/>
                  <a:gd name="connsiteY1" fmla="*/ 262166 h 886053"/>
                  <a:gd name="connsiteX2" fmla="*/ 1138237 w 1843087"/>
                  <a:gd name="connsiteY2" fmla="*/ 38328 h 886053"/>
                  <a:gd name="connsiteX3" fmla="*/ 814387 w 1843087"/>
                  <a:gd name="connsiteY3" fmla="*/ 14515 h 886053"/>
                  <a:gd name="connsiteX4" fmla="*/ 528637 w 1843087"/>
                  <a:gd name="connsiteY4" fmla="*/ 247878 h 886053"/>
                  <a:gd name="connsiteX5" fmla="*/ 95250 w 1843087"/>
                  <a:gd name="connsiteY5" fmla="*/ 314553 h 886053"/>
                  <a:gd name="connsiteX6" fmla="*/ 0 w 1843087"/>
                  <a:gd name="connsiteY6" fmla="*/ 886053 h 886053"/>
                  <a:gd name="connsiteX0" fmla="*/ 1851622 w 1851622"/>
                  <a:gd name="connsiteY0" fmla="*/ 638403 h 886053"/>
                  <a:gd name="connsiteX1" fmla="*/ 1575397 w 1851622"/>
                  <a:gd name="connsiteY1" fmla="*/ 262166 h 886053"/>
                  <a:gd name="connsiteX2" fmla="*/ 1146772 w 1851622"/>
                  <a:gd name="connsiteY2" fmla="*/ 38328 h 886053"/>
                  <a:gd name="connsiteX3" fmla="*/ 822922 w 1851622"/>
                  <a:gd name="connsiteY3" fmla="*/ 14515 h 886053"/>
                  <a:gd name="connsiteX4" fmla="*/ 537172 w 1851622"/>
                  <a:gd name="connsiteY4" fmla="*/ 247878 h 886053"/>
                  <a:gd name="connsiteX5" fmla="*/ 103785 w 1851622"/>
                  <a:gd name="connsiteY5" fmla="*/ 314553 h 886053"/>
                  <a:gd name="connsiteX6" fmla="*/ 8535 w 1851622"/>
                  <a:gd name="connsiteY6" fmla="*/ 886053 h 88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1622" h="886053">
                    <a:moveTo>
                      <a:pt x="1851622" y="638403"/>
                    </a:moveTo>
                    <a:cubicBezTo>
                      <a:pt x="1772247" y="500290"/>
                      <a:pt x="1692872" y="362178"/>
                      <a:pt x="1575397" y="262166"/>
                    </a:cubicBezTo>
                    <a:cubicBezTo>
                      <a:pt x="1457922" y="162154"/>
                      <a:pt x="1272184" y="79603"/>
                      <a:pt x="1146772" y="38328"/>
                    </a:cubicBezTo>
                    <a:cubicBezTo>
                      <a:pt x="1021360" y="-2947"/>
                      <a:pt x="976910" y="-10885"/>
                      <a:pt x="822922" y="14515"/>
                    </a:cubicBezTo>
                    <a:cubicBezTo>
                      <a:pt x="668934" y="39915"/>
                      <a:pt x="657028" y="197872"/>
                      <a:pt x="537172" y="247878"/>
                    </a:cubicBezTo>
                    <a:cubicBezTo>
                      <a:pt x="417316" y="297884"/>
                      <a:pt x="191891" y="208191"/>
                      <a:pt x="103785" y="314553"/>
                    </a:cubicBezTo>
                    <a:cubicBezTo>
                      <a:pt x="15679" y="420916"/>
                      <a:pt x="-17263" y="582046"/>
                      <a:pt x="8535" y="886053"/>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34" name="Freeform 4"/>
              <p:cNvSpPr/>
              <p:nvPr/>
            </p:nvSpPr>
            <p:spPr>
              <a:xfrm>
                <a:off x="4540943" y="2618180"/>
                <a:ext cx="1724365" cy="2606127"/>
              </a:xfrm>
              <a:custGeom>
                <a:avLst/>
                <a:gdLst>
                  <a:gd name="connsiteX0" fmla="*/ 1614978 w 1614978"/>
                  <a:gd name="connsiteY0" fmla="*/ 482583 h 1174717"/>
                  <a:gd name="connsiteX1" fmla="*/ 1424478 w 1614978"/>
                  <a:gd name="connsiteY1" fmla="*/ 239695 h 1174717"/>
                  <a:gd name="connsiteX2" fmla="*/ 1000616 w 1614978"/>
                  <a:gd name="connsiteY2" fmla="*/ 30145 h 1174717"/>
                  <a:gd name="connsiteX3" fmla="*/ 676766 w 1614978"/>
                  <a:gd name="connsiteY3" fmla="*/ 34908 h 1174717"/>
                  <a:gd name="connsiteX4" fmla="*/ 314816 w 1614978"/>
                  <a:gd name="connsiteY4" fmla="*/ 344470 h 1174717"/>
                  <a:gd name="connsiteX5" fmla="*/ 148128 w 1614978"/>
                  <a:gd name="connsiteY5" fmla="*/ 587358 h 1174717"/>
                  <a:gd name="connsiteX6" fmla="*/ 491 w 1614978"/>
                  <a:gd name="connsiteY6" fmla="*/ 939783 h 1174717"/>
                  <a:gd name="connsiteX7" fmla="*/ 100503 w 1614978"/>
                  <a:gd name="connsiteY7" fmla="*/ 1154095 h 1174717"/>
                  <a:gd name="connsiteX8" fmla="*/ 105266 w 1614978"/>
                  <a:gd name="connsiteY8" fmla="*/ 1154095 h 1174717"/>
                  <a:gd name="connsiteX0" fmla="*/ 1614920 w 1614920"/>
                  <a:gd name="connsiteY0" fmla="*/ 482583 h 1185394"/>
                  <a:gd name="connsiteX1" fmla="*/ 1424420 w 1614920"/>
                  <a:gd name="connsiteY1" fmla="*/ 239695 h 1185394"/>
                  <a:gd name="connsiteX2" fmla="*/ 1000558 w 1614920"/>
                  <a:gd name="connsiteY2" fmla="*/ 30145 h 1185394"/>
                  <a:gd name="connsiteX3" fmla="*/ 676708 w 1614920"/>
                  <a:gd name="connsiteY3" fmla="*/ 34908 h 1185394"/>
                  <a:gd name="connsiteX4" fmla="*/ 314758 w 1614920"/>
                  <a:gd name="connsiteY4" fmla="*/ 344470 h 1185394"/>
                  <a:gd name="connsiteX5" fmla="*/ 148070 w 1614920"/>
                  <a:gd name="connsiteY5" fmla="*/ 587358 h 1185394"/>
                  <a:gd name="connsiteX6" fmla="*/ 433 w 1614920"/>
                  <a:gd name="connsiteY6" fmla="*/ 939783 h 1185394"/>
                  <a:gd name="connsiteX7" fmla="*/ 100445 w 1614920"/>
                  <a:gd name="connsiteY7" fmla="*/ 1154095 h 1185394"/>
                  <a:gd name="connsiteX8" fmla="*/ 24246 w 1614920"/>
                  <a:gd name="connsiteY8" fmla="*/ 1173145 h 1185394"/>
                  <a:gd name="connsiteX0" fmla="*/ 1614911 w 1614911"/>
                  <a:gd name="connsiteY0" fmla="*/ 482583 h 1303745"/>
                  <a:gd name="connsiteX1" fmla="*/ 1424411 w 1614911"/>
                  <a:gd name="connsiteY1" fmla="*/ 239695 h 1303745"/>
                  <a:gd name="connsiteX2" fmla="*/ 1000549 w 1614911"/>
                  <a:gd name="connsiteY2" fmla="*/ 30145 h 1303745"/>
                  <a:gd name="connsiteX3" fmla="*/ 676699 w 1614911"/>
                  <a:gd name="connsiteY3" fmla="*/ 34908 h 1303745"/>
                  <a:gd name="connsiteX4" fmla="*/ 314749 w 1614911"/>
                  <a:gd name="connsiteY4" fmla="*/ 344470 h 1303745"/>
                  <a:gd name="connsiteX5" fmla="*/ 148061 w 1614911"/>
                  <a:gd name="connsiteY5" fmla="*/ 587358 h 1303745"/>
                  <a:gd name="connsiteX6" fmla="*/ 424 w 1614911"/>
                  <a:gd name="connsiteY6" fmla="*/ 939783 h 1303745"/>
                  <a:gd name="connsiteX7" fmla="*/ 100436 w 1614911"/>
                  <a:gd name="connsiteY7" fmla="*/ 1154095 h 1303745"/>
                  <a:gd name="connsiteX8" fmla="*/ 9949 w 1614911"/>
                  <a:gd name="connsiteY8" fmla="*/ 1301732 h 1303745"/>
                  <a:gd name="connsiteX0" fmla="*/ 1614935 w 1614935"/>
                  <a:gd name="connsiteY0" fmla="*/ 482583 h 1301732"/>
                  <a:gd name="connsiteX1" fmla="*/ 1424435 w 1614935"/>
                  <a:gd name="connsiteY1" fmla="*/ 239695 h 1301732"/>
                  <a:gd name="connsiteX2" fmla="*/ 1000573 w 1614935"/>
                  <a:gd name="connsiteY2" fmla="*/ 30145 h 1301732"/>
                  <a:gd name="connsiteX3" fmla="*/ 676723 w 1614935"/>
                  <a:gd name="connsiteY3" fmla="*/ 34908 h 1301732"/>
                  <a:gd name="connsiteX4" fmla="*/ 314773 w 1614935"/>
                  <a:gd name="connsiteY4" fmla="*/ 344470 h 1301732"/>
                  <a:gd name="connsiteX5" fmla="*/ 148085 w 1614935"/>
                  <a:gd name="connsiteY5" fmla="*/ 587358 h 1301732"/>
                  <a:gd name="connsiteX6" fmla="*/ 448 w 1614935"/>
                  <a:gd name="connsiteY6" fmla="*/ 939783 h 1301732"/>
                  <a:gd name="connsiteX7" fmla="*/ 100460 w 1614935"/>
                  <a:gd name="connsiteY7" fmla="*/ 1154095 h 1301732"/>
                  <a:gd name="connsiteX8" fmla="*/ 48073 w 1614935"/>
                  <a:gd name="connsiteY8" fmla="*/ 1168382 h 1301732"/>
                  <a:gd name="connsiteX9" fmla="*/ 9973 w 1614935"/>
                  <a:gd name="connsiteY9" fmla="*/ 1301732 h 1301732"/>
                  <a:gd name="connsiteX0" fmla="*/ 1614688 w 1614688"/>
                  <a:gd name="connsiteY0" fmla="*/ 482583 h 1301732"/>
                  <a:gd name="connsiteX1" fmla="*/ 1424188 w 1614688"/>
                  <a:gd name="connsiteY1" fmla="*/ 239695 h 1301732"/>
                  <a:gd name="connsiteX2" fmla="*/ 1000326 w 1614688"/>
                  <a:gd name="connsiteY2" fmla="*/ 30145 h 1301732"/>
                  <a:gd name="connsiteX3" fmla="*/ 676476 w 1614688"/>
                  <a:gd name="connsiteY3" fmla="*/ 34908 h 1301732"/>
                  <a:gd name="connsiteX4" fmla="*/ 314526 w 1614688"/>
                  <a:gd name="connsiteY4" fmla="*/ 344470 h 1301732"/>
                  <a:gd name="connsiteX5" fmla="*/ 147838 w 1614688"/>
                  <a:gd name="connsiteY5" fmla="*/ 587358 h 1301732"/>
                  <a:gd name="connsiteX6" fmla="*/ 201 w 1614688"/>
                  <a:gd name="connsiteY6" fmla="*/ 939783 h 1301732"/>
                  <a:gd name="connsiteX7" fmla="*/ 114501 w 1614688"/>
                  <a:gd name="connsiteY7" fmla="*/ 1125520 h 1301732"/>
                  <a:gd name="connsiteX8" fmla="*/ 47826 w 1614688"/>
                  <a:gd name="connsiteY8" fmla="*/ 1168382 h 1301732"/>
                  <a:gd name="connsiteX9" fmla="*/ 9726 w 1614688"/>
                  <a:gd name="connsiteY9" fmla="*/ 1301732 h 1301732"/>
                  <a:gd name="connsiteX0" fmla="*/ 1614688 w 1614688"/>
                  <a:gd name="connsiteY0" fmla="*/ 482583 h 1535095"/>
                  <a:gd name="connsiteX1" fmla="*/ 1424188 w 1614688"/>
                  <a:gd name="connsiteY1" fmla="*/ 239695 h 1535095"/>
                  <a:gd name="connsiteX2" fmla="*/ 1000326 w 1614688"/>
                  <a:gd name="connsiteY2" fmla="*/ 30145 h 1535095"/>
                  <a:gd name="connsiteX3" fmla="*/ 676476 w 1614688"/>
                  <a:gd name="connsiteY3" fmla="*/ 34908 h 1535095"/>
                  <a:gd name="connsiteX4" fmla="*/ 314526 w 1614688"/>
                  <a:gd name="connsiteY4" fmla="*/ 344470 h 1535095"/>
                  <a:gd name="connsiteX5" fmla="*/ 147838 w 1614688"/>
                  <a:gd name="connsiteY5" fmla="*/ 587358 h 1535095"/>
                  <a:gd name="connsiteX6" fmla="*/ 201 w 1614688"/>
                  <a:gd name="connsiteY6" fmla="*/ 939783 h 1535095"/>
                  <a:gd name="connsiteX7" fmla="*/ 114501 w 1614688"/>
                  <a:gd name="connsiteY7" fmla="*/ 1125520 h 1535095"/>
                  <a:gd name="connsiteX8" fmla="*/ 47826 w 1614688"/>
                  <a:gd name="connsiteY8" fmla="*/ 1168382 h 1535095"/>
                  <a:gd name="connsiteX9" fmla="*/ 14489 w 1614688"/>
                  <a:gd name="connsiteY9" fmla="*/ 1535095 h 1535095"/>
                  <a:gd name="connsiteX0" fmla="*/ 1614677 w 1614677"/>
                  <a:gd name="connsiteY0" fmla="*/ 482583 h 1535095"/>
                  <a:gd name="connsiteX1" fmla="*/ 1424177 w 1614677"/>
                  <a:gd name="connsiteY1" fmla="*/ 239695 h 1535095"/>
                  <a:gd name="connsiteX2" fmla="*/ 1000315 w 1614677"/>
                  <a:gd name="connsiteY2" fmla="*/ 30145 h 1535095"/>
                  <a:gd name="connsiteX3" fmla="*/ 676465 w 1614677"/>
                  <a:gd name="connsiteY3" fmla="*/ 34908 h 1535095"/>
                  <a:gd name="connsiteX4" fmla="*/ 314515 w 1614677"/>
                  <a:gd name="connsiteY4" fmla="*/ 344470 h 1535095"/>
                  <a:gd name="connsiteX5" fmla="*/ 147827 w 1614677"/>
                  <a:gd name="connsiteY5" fmla="*/ 587358 h 1535095"/>
                  <a:gd name="connsiteX6" fmla="*/ 190 w 1614677"/>
                  <a:gd name="connsiteY6" fmla="*/ 939783 h 1535095"/>
                  <a:gd name="connsiteX7" fmla="*/ 114490 w 1614677"/>
                  <a:gd name="connsiteY7" fmla="*/ 1125520 h 1535095"/>
                  <a:gd name="connsiteX8" fmla="*/ 9715 w 1614677"/>
                  <a:gd name="connsiteY8" fmla="*/ 1258869 h 1535095"/>
                  <a:gd name="connsiteX9" fmla="*/ 14478 w 1614677"/>
                  <a:gd name="connsiteY9" fmla="*/ 1535095 h 1535095"/>
                  <a:gd name="connsiteX0" fmla="*/ 1615274 w 1615274"/>
                  <a:gd name="connsiteY0" fmla="*/ 482583 h 1535095"/>
                  <a:gd name="connsiteX1" fmla="*/ 1424774 w 1615274"/>
                  <a:gd name="connsiteY1" fmla="*/ 239695 h 1535095"/>
                  <a:gd name="connsiteX2" fmla="*/ 1000912 w 1615274"/>
                  <a:gd name="connsiteY2" fmla="*/ 30145 h 1535095"/>
                  <a:gd name="connsiteX3" fmla="*/ 677062 w 1615274"/>
                  <a:gd name="connsiteY3" fmla="*/ 34908 h 1535095"/>
                  <a:gd name="connsiteX4" fmla="*/ 315112 w 1615274"/>
                  <a:gd name="connsiteY4" fmla="*/ 344470 h 1535095"/>
                  <a:gd name="connsiteX5" fmla="*/ 148424 w 1615274"/>
                  <a:gd name="connsiteY5" fmla="*/ 587358 h 1535095"/>
                  <a:gd name="connsiteX6" fmla="*/ 787 w 1615274"/>
                  <a:gd name="connsiteY6" fmla="*/ 939783 h 1535095"/>
                  <a:gd name="connsiteX7" fmla="*/ 86512 w 1615274"/>
                  <a:gd name="connsiteY7" fmla="*/ 1144570 h 1535095"/>
                  <a:gd name="connsiteX8" fmla="*/ 10312 w 1615274"/>
                  <a:gd name="connsiteY8" fmla="*/ 1258869 h 1535095"/>
                  <a:gd name="connsiteX9" fmla="*/ 15075 w 1615274"/>
                  <a:gd name="connsiteY9" fmla="*/ 1535095 h 1535095"/>
                  <a:gd name="connsiteX0" fmla="*/ 1618109 w 1618109"/>
                  <a:gd name="connsiteY0" fmla="*/ 482583 h 1535095"/>
                  <a:gd name="connsiteX1" fmla="*/ 1427609 w 1618109"/>
                  <a:gd name="connsiteY1" fmla="*/ 239695 h 1535095"/>
                  <a:gd name="connsiteX2" fmla="*/ 1003747 w 1618109"/>
                  <a:gd name="connsiteY2" fmla="*/ 30145 h 1535095"/>
                  <a:gd name="connsiteX3" fmla="*/ 679897 w 1618109"/>
                  <a:gd name="connsiteY3" fmla="*/ 34908 h 1535095"/>
                  <a:gd name="connsiteX4" fmla="*/ 317947 w 1618109"/>
                  <a:gd name="connsiteY4" fmla="*/ 344470 h 1535095"/>
                  <a:gd name="connsiteX5" fmla="*/ 151259 w 1618109"/>
                  <a:gd name="connsiteY5" fmla="*/ 587358 h 1535095"/>
                  <a:gd name="connsiteX6" fmla="*/ 3622 w 1618109"/>
                  <a:gd name="connsiteY6" fmla="*/ 939783 h 1535095"/>
                  <a:gd name="connsiteX7" fmla="*/ 89347 w 1618109"/>
                  <a:gd name="connsiteY7" fmla="*/ 1144570 h 1535095"/>
                  <a:gd name="connsiteX8" fmla="*/ 13147 w 1618109"/>
                  <a:gd name="connsiteY8" fmla="*/ 1258869 h 1535095"/>
                  <a:gd name="connsiteX9" fmla="*/ 17910 w 1618109"/>
                  <a:gd name="connsiteY9" fmla="*/ 1535095 h 1535095"/>
                  <a:gd name="connsiteX0" fmla="*/ 1608831 w 1608831"/>
                  <a:gd name="connsiteY0" fmla="*/ 482583 h 1535095"/>
                  <a:gd name="connsiteX1" fmla="*/ 1418331 w 1608831"/>
                  <a:gd name="connsiteY1" fmla="*/ 239695 h 1535095"/>
                  <a:gd name="connsiteX2" fmla="*/ 994469 w 1608831"/>
                  <a:gd name="connsiteY2" fmla="*/ 30145 h 1535095"/>
                  <a:gd name="connsiteX3" fmla="*/ 670619 w 1608831"/>
                  <a:gd name="connsiteY3" fmla="*/ 34908 h 1535095"/>
                  <a:gd name="connsiteX4" fmla="*/ 308669 w 1608831"/>
                  <a:gd name="connsiteY4" fmla="*/ 344470 h 1535095"/>
                  <a:gd name="connsiteX5" fmla="*/ 141981 w 1608831"/>
                  <a:gd name="connsiteY5" fmla="*/ 587358 h 1535095"/>
                  <a:gd name="connsiteX6" fmla="*/ 51494 w 1608831"/>
                  <a:gd name="connsiteY6" fmla="*/ 935021 h 1535095"/>
                  <a:gd name="connsiteX7" fmla="*/ 80069 w 1608831"/>
                  <a:gd name="connsiteY7" fmla="*/ 1144570 h 1535095"/>
                  <a:gd name="connsiteX8" fmla="*/ 3869 w 1608831"/>
                  <a:gd name="connsiteY8" fmla="*/ 1258869 h 1535095"/>
                  <a:gd name="connsiteX9" fmla="*/ 8632 w 1608831"/>
                  <a:gd name="connsiteY9" fmla="*/ 1535095 h 1535095"/>
                  <a:gd name="connsiteX0" fmla="*/ 1608831 w 1608831"/>
                  <a:gd name="connsiteY0" fmla="*/ 482583 h 1535095"/>
                  <a:gd name="connsiteX1" fmla="*/ 1418331 w 1608831"/>
                  <a:gd name="connsiteY1" fmla="*/ 239695 h 1535095"/>
                  <a:gd name="connsiteX2" fmla="*/ 994469 w 1608831"/>
                  <a:gd name="connsiteY2" fmla="*/ 30145 h 1535095"/>
                  <a:gd name="connsiteX3" fmla="*/ 670619 w 1608831"/>
                  <a:gd name="connsiteY3" fmla="*/ 34908 h 1535095"/>
                  <a:gd name="connsiteX4" fmla="*/ 308669 w 1608831"/>
                  <a:gd name="connsiteY4" fmla="*/ 344470 h 1535095"/>
                  <a:gd name="connsiteX5" fmla="*/ 141981 w 1608831"/>
                  <a:gd name="connsiteY5" fmla="*/ 587358 h 1535095"/>
                  <a:gd name="connsiteX6" fmla="*/ 51494 w 1608831"/>
                  <a:gd name="connsiteY6" fmla="*/ 935021 h 1535095"/>
                  <a:gd name="connsiteX7" fmla="*/ 80069 w 1608831"/>
                  <a:gd name="connsiteY7" fmla="*/ 1144570 h 1535095"/>
                  <a:gd name="connsiteX8" fmla="*/ 3869 w 1608831"/>
                  <a:gd name="connsiteY8" fmla="*/ 1258869 h 1535095"/>
                  <a:gd name="connsiteX9" fmla="*/ 8632 w 1608831"/>
                  <a:gd name="connsiteY9" fmla="*/ 1535095 h 1535095"/>
                  <a:gd name="connsiteX0" fmla="*/ 1639619 w 1639619"/>
                  <a:gd name="connsiteY0" fmla="*/ 482583 h 1535095"/>
                  <a:gd name="connsiteX1" fmla="*/ 1449119 w 1639619"/>
                  <a:gd name="connsiteY1" fmla="*/ 239695 h 1535095"/>
                  <a:gd name="connsiteX2" fmla="*/ 1025257 w 1639619"/>
                  <a:gd name="connsiteY2" fmla="*/ 30145 h 1535095"/>
                  <a:gd name="connsiteX3" fmla="*/ 701407 w 1639619"/>
                  <a:gd name="connsiteY3" fmla="*/ 34908 h 1535095"/>
                  <a:gd name="connsiteX4" fmla="*/ 339457 w 1639619"/>
                  <a:gd name="connsiteY4" fmla="*/ 344470 h 1535095"/>
                  <a:gd name="connsiteX5" fmla="*/ 172769 w 1639619"/>
                  <a:gd name="connsiteY5" fmla="*/ 587358 h 1535095"/>
                  <a:gd name="connsiteX6" fmla="*/ 1319 w 1639619"/>
                  <a:gd name="connsiteY6" fmla="*/ 935021 h 1535095"/>
                  <a:gd name="connsiteX7" fmla="*/ 110857 w 1639619"/>
                  <a:gd name="connsiteY7" fmla="*/ 1144570 h 1535095"/>
                  <a:gd name="connsiteX8" fmla="*/ 34657 w 1639619"/>
                  <a:gd name="connsiteY8" fmla="*/ 1258869 h 1535095"/>
                  <a:gd name="connsiteX9" fmla="*/ 39420 w 1639619"/>
                  <a:gd name="connsiteY9" fmla="*/ 1535095 h 1535095"/>
                  <a:gd name="connsiteX0" fmla="*/ 1611344 w 1611344"/>
                  <a:gd name="connsiteY0" fmla="*/ 482583 h 1535095"/>
                  <a:gd name="connsiteX1" fmla="*/ 1420844 w 1611344"/>
                  <a:gd name="connsiteY1" fmla="*/ 239695 h 1535095"/>
                  <a:gd name="connsiteX2" fmla="*/ 996982 w 1611344"/>
                  <a:gd name="connsiteY2" fmla="*/ 30145 h 1535095"/>
                  <a:gd name="connsiteX3" fmla="*/ 673132 w 1611344"/>
                  <a:gd name="connsiteY3" fmla="*/ 34908 h 1535095"/>
                  <a:gd name="connsiteX4" fmla="*/ 311182 w 1611344"/>
                  <a:gd name="connsiteY4" fmla="*/ 344470 h 1535095"/>
                  <a:gd name="connsiteX5" fmla="*/ 144494 w 1611344"/>
                  <a:gd name="connsiteY5" fmla="*/ 587358 h 1535095"/>
                  <a:gd name="connsiteX6" fmla="*/ 1619 w 1611344"/>
                  <a:gd name="connsiteY6" fmla="*/ 935021 h 1535095"/>
                  <a:gd name="connsiteX7" fmla="*/ 82582 w 1611344"/>
                  <a:gd name="connsiteY7" fmla="*/ 1144570 h 1535095"/>
                  <a:gd name="connsiteX8" fmla="*/ 6382 w 1611344"/>
                  <a:gd name="connsiteY8" fmla="*/ 1258869 h 1535095"/>
                  <a:gd name="connsiteX9" fmla="*/ 11145 w 1611344"/>
                  <a:gd name="connsiteY9" fmla="*/ 1535095 h 1535095"/>
                  <a:gd name="connsiteX0" fmla="*/ 1622158 w 1622158"/>
                  <a:gd name="connsiteY0" fmla="*/ 482583 h 1535095"/>
                  <a:gd name="connsiteX1" fmla="*/ 1431658 w 1622158"/>
                  <a:gd name="connsiteY1" fmla="*/ 239695 h 1535095"/>
                  <a:gd name="connsiteX2" fmla="*/ 1007796 w 1622158"/>
                  <a:gd name="connsiteY2" fmla="*/ 30145 h 1535095"/>
                  <a:gd name="connsiteX3" fmla="*/ 683946 w 1622158"/>
                  <a:gd name="connsiteY3" fmla="*/ 34908 h 1535095"/>
                  <a:gd name="connsiteX4" fmla="*/ 321996 w 1622158"/>
                  <a:gd name="connsiteY4" fmla="*/ 344470 h 1535095"/>
                  <a:gd name="connsiteX5" fmla="*/ 155308 w 1622158"/>
                  <a:gd name="connsiteY5" fmla="*/ 587358 h 1535095"/>
                  <a:gd name="connsiteX6" fmla="*/ 12433 w 1622158"/>
                  <a:gd name="connsiteY6" fmla="*/ 935021 h 1535095"/>
                  <a:gd name="connsiteX7" fmla="*/ 93396 w 1622158"/>
                  <a:gd name="connsiteY7" fmla="*/ 1144570 h 1535095"/>
                  <a:gd name="connsiteX8" fmla="*/ 2909 w 1622158"/>
                  <a:gd name="connsiteY8" fmla="*/ 1316019 h 1535095"/>
                  <a:gd name="connsiteX9" fmla="*/ 21959 w 1622158"/>
                  <a:gd name="connsiteY9" fmla="*/ 1535095 h 1535095"/>
                  <a:gd name="connsiteX0" fmla="*/ 1622158 w 1622158"/>
                  <a:gd name="connsiteY0" fmla="*/ 482583 h 1535095"/>
                  <a:gd name="connsiteX1" fmla="*/ 1431658 w 1622158"/>
                  <a:gd name="connsiteY1" fmla="*/ 239695 h 1535095"/>
                  <a:gd name="connsiteX2" fmla="*/ 1007796 w 1622158"/>
                  <a:gd name="connsiteY2" fmla="*/ 30145 h 1535095"/>
                  <a:gd name="connsiteX3" fmla="*/ 683946 w 1622158"/>
                  <a:gd name="connsiteY3" fmla="*/ 34908 h 1535095"/>
                  <a:gd name="connsiteX4" fmla="*/ 321996 w 1622158"/>
                  <a:gd name="connsiteY4" fmla="*/ 344470 h 1535095"/>
                  <a:gd name="connsiteX5" fmla="*/ 155308 w 1622158"/>
                  <a:gd name="connsiteY5" fmla="*/ 587358 h 1535095"/>
                  <a:gd name="connsiteX6" fmla="*/ 12433 w 1622158"/>
                  <a:gd name="connsiteY6" fmla="*/ 935021 h 1535095"/>
                  <a:gd name="connsiteX7" fmla="*/ 93396 w 1622158"/>
                  <a:gd name="connsiteY7" fmla="*/ 1144570 h 1535095"/>
                  <a:gd name="connsiteX8" fmla="*/ 2909 w 1622158"/>
                  <a:gd name="connsiteY8" fmla="*/ 1316019 h 1535095"/>
                  <a:gd name="connsiteX9" fmla="*/ 21959 w 1622158"/>
                  <a:gd name="connsiteY9" fmla="*/ 1535095 h 1535095"/>
                  <a:gd name="connsiteX0" fmla="*/ 1640605 w 1640605"/>
                  <a:gd name="connsiteY0" fmla="*/ 482583 h 1535095"/>
                  <a:gd name="connsiteX1" fmla="*/ 1450105 w 1640605"/>
                  <a:gd name="connsiteY1" fmla="*/ 239695 h 1535095"/>
                  <a:gd name="connsiteX2" fmla="*/ 1026243 w 1640605"/>
                  <a:gd name="connsiteY2" fmla="*/ 30145 h 1535095"/>
                  <a:gd name="connsiteX3" fmla="*/ 702393 w 1640605"/>
                  <a:gd name="connsiteY3" fmla="*/ 34908 h 1535095"/>
                  <a:gd name="connsiteX4" fmla="*/ 340443 w 1640605"/>
                  <a:gd name="connsiteY4" fmla="*/ 344470 h 1535095"/>
                  <a:gd name="connsiteX5" fmla="*/ 173755 w 1640605"/>
                  <a:gd name="connsiteY5" fmla="*/ 587358 h 1535095"/>
                  <a:gd name="connsiteX6" fmla="*/ 30880 w 1640605"/>
                  <a:gd name="connsiteY6" fmla="*/ 935021 h 1535095"/>
                  <a:gd name="connsiteX7" fmla="*/ 111843 w 1640605"/>
                  <a:gd name="connsiteY7" fmla="*/ 1144570 h 1535095"/>
                  <a:gd name="connsiteX8" fmla="*/ 21356 w 1640605"/>
                  <a:gd name="connsiteY8" fmla="*/ 1316019 h 1535095"/>
                  <a:gd name="connsiteX9" fmla="*/ 40406 w 1640605"/>
                  <a:gd name="connsiteY9" fmla="*/ 1535095 h 1535095"/>
                  <a:gd name="connsiteX0" fmla="*/ 1640605 w 1640605"/>
                  <a:gd name="connsiteY0" fmla="*/ 482583 h 1535095"/>
                  <a:gd name="connsiteX1" fmla="*/ 1450105 w 1640605"/>
                  <a:gd name="connsiteY1" fmla="*/ 239695 h 1535095"/>
                  <a:gd name="connsiteX2" fmla="*/ 1026243 w 1640605"/>
                  <a:gd name="connsiteY2" fmla="*/ 30145 h 1535095"/>
                  <a:gd name="connsiteX3" fmla="*/ 702393 w 1640605"/>
                  <a:gd name="connsiteY3" fmla="*/ 34908 h 1535095"/>
                  <a:gd name="connsiteX4" fmla="*/ 340443 w 1640605"/>
                  <a:gd name="connsiteY4" fmla="*/ 344470 h 1535095"/>
                  <a:gd name="connsiteX5" fmla="*/ 173755 w 1640605"/>
                  <a:gd name="connsiteY5" fmla="*/ 587358 h 1535095"/>
                  <a:gd name="connsiteX6" fmla="*/ 30880 w 1640605"/>
                  <a:gd name="connsiteY6" fmla="*/ 935021 h 1535095"/>
                  <a:gd name="connsiteX7" fmla="*/ 111843 w 1640605"/>
                  <a:gd name="connsiteY7" fmla="*/ 1144570 h 1535095"/>
                  <a:gd name="connsiteX8" fmla="*/ 21356 w 1640605"/>
                  <a:gd name="connsiteY8" fmla="*/ 1316019 h 1535095"/>
                  <a:gd name="connsiteX9" fmla="*/ 40406 w 1640605"/>
                  <a:gd name="connsiteY9" fmla="*/ 1535095 h 1535095"/>
                  <a:gd name="connsiteX0" fmla="*/ 1638594 w 1638594"/>
                  <a:gd name="connsiteY0" fmla="*/ 482583 h 1892282"/>
                  <a:gd name="connsiteX1" fmla="*/ 1448094 w 1638594"/>
                  <a:gd name="connsiteY1" fmla="*/ 239695 h 1892282"/>
                  <a:gd name="connsiteX2" fmla="*/ 1024232 w 1638594"/>
                  <a:gd name="connsiteY2" fmla="*/ 30145 h 1892282"/>
                  <a:gd name="connsiteX3" fmla="*/ 700382 w 1638594"/>
                  <a:gd name="connsiteY3" fmla="*/ 34908 h 1892282"/>
                  <a:gd name="connsiteX4" fmla="*/ 338432 w 1638594"/>
                  <a:gd name="connsiteY4" fmla="*/ 344470 h 1892282"/>
                  <a:gd name="connsiteX5" fmla="*/ 171744 w 1638594"/>
                  <a:gd name="connsiteY5" fmla="*/ 587358 h 1892282"/>
                  <a:gd name="connsiteX6" fmla="*/ 28869 w 1638594"/>
                  <a:gd name="connsiteY6" fmla="*/ 935021 h 1892282"/>
                  <a:gd name="connsiteX7" fmla="*/ 109832 w 1638594"/>
                  <a:gd name="connsiteY7" fmla="*/ 1144570 h 1892282"/>
                  <a:gd name="connsiteX8" fmla="*/ 19345 w 1638594"/>
                  <a:gd name="connsiteY8" fmla="*/ 1316019 h 1892282"/>
                  <a:gd name="connsiteX9" fmla="*/ 52682 w 1638594"/>
                  <a:gd name="connsiteY9" fmla="*/ 1892282 h 1892282"/>
                  <a:gd name="connsiteX0" fmla="*/ 1632650 w 1632650"/>
                  <a:gd name="connsiteY0" fmla="*/ 482583 h 1892282"/>
                  <a:gd name="connsiteX1" fmla="*/ 1442150 w 1632650"/>
                  <a:gd name="connsiteY1" fmla="*/ 239695 h 1892282"/>
                  <a:gd name="connsiteX2" fmla="*/ 1018288 w 1632650"/>
                  <a:gd name="connsiteY2" fmla="*/ 30145 h 1892282"/>
                  <a:gd name="connsiteX3" fmla="*/ 694438 w 1632650"/>
                  <a:gd name="connsiteY3" fmla="*/ 34908 h 1892282"/>
                  <a:gd name="connsiteX4" fmla="*/ 332488 w 1632650"/>
                  <a:gd name="connsiteY4" fmla="*/ 344470 h 1892282"/>
                  <a:gd name="connsiteX5" fmla="*/ 165800 w 1632650"/>
                  <a:gd name="connsiteY5" fmla="*/ 587358 h 1892282"/>
                  <a:gd name="connsiteX6" fmla="*/ 22925 w 1632650"/>
                  <a:gd name="connsiteY6" fmla="*/ 935021 h 1892282"/>
                  <a:gd name="connsiteX7" fmla="*/ 103888 w 1632650"/>
                  <a:gd name="connsiteY7" fmla="*/ 1144570 h 1892282"/>
                  <a:gd name="connsiteX8" fmla="*/ 13401 w 1632650"/>
                  <a:gd name="connsiteY8" fmla="*/ 1316019 h 1892282"/>
                  <a:gd name="connsiteX9" fmla="*/ 46738 w 1632650"/>
                  <a:gd name="connsiteY9" fmla="*/ 1892282 h 1892282"/>
                  <a:gd name="connsiteX0" fmla="*/ 1611431 w 1611431"/>
                  <a:gd name="connsiteY0" fmla="*/ 482583 h 1892282"/>
                  <a:gd name="connsiteX1" fmla="*/ 1420931 w 1611431"/>
                  <a:gd name="connsiteY1" fmla="*/ 239695 h 1892282"/>
                  <a:gd name="connsiteX2" fmla="*/ 997069 w 1611431"/>
                  <a:gd name="connsiteY2" fmla="*/ 30145 h 1892282"/>
                  <a:gd name="connsiteX3" fmla="*/ 673219 w 1611431"/>
                  <a:gd name="connsiteY3" fmla="*/ 34908 h 1892282"/>
                  <a:gd name="connsiteX4" fmla="*/ 311269 w 1611431"/>
                  <a:gd name="connsiteY4" fmla="*/ 344470 h 1892282"/>
                  <a:gd name="connsiteX5" fmla="*/ 144581 w 1611431"/>
                  <a:gd name="connsiteY5" fmla="*/ 587358 h 1892282"/>
                  <a:gd name="connsiteX6" fmla="*/ 1706 w 1611431"/>
                  <a:gd name="connsiteY6" fmla="*/ 935021 h 1892282"/>
                  <a:gd name="connsiteX7" fmla="*/ 82669 w 1611431"/>
                  <a:gd name="connsiteY7" fmla="*/ 1144570 h 1892282"/>
                  <a:gd name="connsiteX8" fmla="*/ 39807 w 1611431"/>
                  <a:gd name="connsiteY8" fmla="*/ 1335069 h 1892282"/>
                  <a:gd name="connsiteX9" fmla="*/ 25519 w 1611431"/>
                  <a:gd name="connsiteY9" fmla="*/ 1892282 h 1892282"/>
                  <a:gd name="connsiteX0" fmla="*/ 1611431 w 1611431"/>
                  <a:gd name="connsiteY0" fmla="*/ 482583 h 1892282"/>
                  <a:gd name="connsiteX1" fmla="*/ 1420931 w 1611431"/>
                  <a:gd name="connsiteY1" fmla="*/ 239695 h 1892282"/>
                  <a:gd name="connsiteX2" fmla="*/ 997069 w 1611431"/>
                  <a:gd name="connsiteY2" fmla="*/ 30145 h 1892282"/>
                  <a:gd name="connsiteX3" fmla="*/ 673219 w 1611431"/>
                  <a:gd name="connsiteY3" fmla="*/ 34908 h 1892282"/>
                  <a:gd name="connsiteX4" fmla="*/ 311269 w 1611431"/>
                  <a:gd name="connsiteY4" fmla="*/ 344470 h 1892282"/>
                  <a:gd name="connsiteX5" fmla="*/ 144581 w 1611431"/>
                  <a:gd name="connsiteY5" fmla="*/ 587358 h 1892282"/>
                  <a:gd name="connsiteX6" fmla="*/ 1706 w 1611431"/>
                  <a:gd name="connsiteY6" fmla="*/ 935021 h 1892282"/>
                  <a:gd name="connsiteX7" fmla="*/ 82669 w 1611431"/>
                  <a:gd name="connsiteY7" fmla="*/ 1144570 h 1892282"/>
                  <a:gd name="connsiteX8" fmla="*/ 39807 w 1611431"/>
                  <a:gd name="connsiteY8" fmla="*/ 1335069 h 1892282"/>
                  <a:gd name="connsiteX9" fmla="*/ 25519 w 1611431"/>
                  <a:gd name="connsiteY9" fmla="*/ 1892282 h 1892282"/>
                  <a:gd name="connsiteX0" fmla="*/ 1611468 w 1611468"/>
                  <a:gd name="connsiteY0" fmla="*/ 482583 h 1892282"/>
                  <a:gd name="connsiteX1" fmla="*/ 1420968 w 1611468"/>
                  <a:gd name="connsiteY1" fmla="*/ 239695 h 1892282"/>
                  <a:gd name="connsiteX2" fmla="*/ 997106 w 1611468"/>
                  <a:gd name="connsiteY2" fmla="*/ 30145 h 1892282"/>
                  <a:gd name="connsiteX3" fmla="*/ 673256 w 1611468"/>
                  <a:gd name="connsiteY3" fmla="*/ 34908 h 1892282"/>
                  <a:gd name="connsiteX4" fmla="*/ 311306 w 1611468"/>
                  <a:gd name="connsiteY4" fmla="*/ 344470 h 1892282"/>
                  <a:gd name="connsiteX5" fmla="*/ 144618 w 1611468"/>
                  <a:gd name="connsiteY5" fmla="*/ 587358 h 1892282"/>
                  <a:gd name="connsiteX6" fmla="*/ 1743 w 1611468"/>
                  <a:gd name="connsiteY6" fmla="*/ 935021 h 1892282"/>
                  <a:gd name="connsiteX7" fmla="*/ 63656 w 1611468"/>
                  <a:gd name="connsiteY7" fmla="*/ 1149333 h 1892282"/>
                  <a:gd name="connsiteX8" fmla="*/ 39844 w 1611468"/>
                  <a:gd name="connsiteY8" fmla="*/ 1335069 h 1892282"/>
                  <a:gd name="connsiteX9" fmla="*/ 25556 w 1611468"/>
                  <a:gd name="connsiteY9" fmla="*/ 1892282 h 1892282"/>
                  <a:gd name="connsiteX0" fmla="*/ 1624012 w 1624012"/>
                  <a:gd name="connsiteY0" fmla="*/ 482583 h 2130407"/>
                  <a:gd name="connsiteX1" fmla="*/ 1433512 w 1624012"/>
                  <a:gd name="connsiteY1" fmla="*/ 239695 h 2130407"/>
                  <a:gd name="connsiteX2" fmla="*/ 1009650 w 1624012"/>
                  <a:gd name="connsiteY2" fmla="*/ 30145 h 2130407"/>
                  <a:gd name="connsiteX3" fmla="*/ 685800 w 1624012"/>
                  <a:gd name="connsiteY3" fmla="*/ 34908 h 2130407"/>
                  <a:gd name="connsiteX4" fmla="*/ 323850 w 1624012"/>
                  <a:gd name="connsiteY4" fmla="*/ 344470 h 2130407"/>
                  <a:gd name="connsiteX5" fmla="*/ 157162 w 1624012"/>
                  <a:gd name="connsiteY5" fmla="*/ 587358 h 2130407"/>
                  <a:gd name="connsiteX6" fmla="*/ 14287 w 1624012"/>
                  <a:gd name="connsiteY6" fmla="*/ 935021 h 2130407"/>
                  <a:gd name="connsiteX7" fmla="*/ 76200 w 1624012"/>
                  <a:gd name="connsiteY7" fmla="*/ 1149333 h 2130407"/>
                  <a:gd name="connsiteX8" fmla="*/ 52388 w 1624012"/>
                  <a:gd name="connsiteY8" fmla="*/ 1335069 h 2130407"/>
                  <a:gd name="connsiteX9" fmla="*/ 0 w 1624012"/>
                  <a:gd name="connsiteY9" fmla="*/ 2130407 h 2130407"/>
                  <a:gd name="connsiteX0" fmla="*/ 1629797 w 1629797"/>
                  <a:gd name="connsiteY0" fmla="*/ 482583 h 2130407"/>
                  <a:gd name="connsiteX1" fmla="*/ 1439297 w 1629797"/>
                  <a:gd name="connsiteY1" fmla="*/ 239695 h 2130407"/>
                  <a:gd name="connsiteX2" fmla="*/ 1015435 w 1629797"/>
                  <a:gd name="connsiteY2" fmla="*/ 30145 h 2130407"/>
                  <a:gd name="connsiteX3" fmla="*/ 691585 w 1629797"/>
                  <a:gd name="connsiteY3" fmla="*/ 34908 h 2130407"/>
                  <a:gd name="connsiteX4" fmla="*/ 329635 w 1629797"/>
                  <a:gd name="connsiteY4" fmla="*/ 344470 h 2130407"/>
                  <a:gd name="connsiteX5" fmla="*/ 162947 w 1629797"/>
                  <a:gd name="connsiteY5" fmla="*/ 587358 h 2130407"/>
                  <a:gd name="connsiteX6" fmla="*/ 20072 w 1629797"/>
                  <a:gd name="connsiteY6" fmla="*/ 935021 h 2130407"/>
                  <a:gd name="connsiteX7" fmla="*/ 81985 w 1629797"/>
                  <a:gd name="connsiteY7" fmla="*/ 1149333 h 2130407"/>
                  <a:gd name="connsiteX8" fmla="*/ 58173 w 1629797"/>
                  <a:gd name="connsiteY8" fmla="*/ 1335069 h 2130407"/>
                  <a:gd name="connsiteX9" fmla="*/ 5785 w 1629797"/>
                  <a:gd name="connsiteY9" fmla="*/ 2130407 h 2130407"/>
                  <a:gd name="connsiteX0" fmla="*/ 1629797 w 1629797"/>
                  <a:gd name="connsiteY0" fmla="*/ 482583 h 2130407"/>
                  <a:gd name="connsiteX1" fmla="*/ 1439297 w 1629797"/>
                  <a:gd name="connsiteY1" fmla="*/ 239695 h 2130407"/>
                  <a:gd name="connsiteX2" fmla="*/ 1015435 w 1629797"/>
                  <a:gd name="connsiteY2" fmla="*/ 30145 h 2130407"/>
                  <a:gd name="connsiteX3" fmla="*/ 691585 w 1629797"/>
                  <a:gd name="connsiteY3" fmla="*/ 34908 h 2130407"/>
                  <a:gd name="connsiteX4" fmla="*/ 329635 w 1629797"/>
                  <a:gd name="connsiteY4" fmla="*/ 344470 h 2130407"/>
                  <a:gd name="connsiteX5" fmla="*/ 162947 w 1629797"/>
                  <a:gd name="connsiteY5" fmla="*/ 587358 h 2130407"/>
                  <a:gd name="connsiteX6" fmla="*/ 20072 w 1629797"/>
                  <a:gd name="connsiteY6" fmla="*/ 935021 h 2130407"/>
                  <a:gd name="connsiteX7" fmla="*/ 20073 w 1629797"/>
                  <a:gd name="connsiteY7" fmla="*/ 1154096 h 2130407"/>
                  <a:gd name="connsiteX8" fmla="*/ 58173 w 1629797"/>
                  <a:gd name="connsiteY8" fmla="*/ 1335069 h 2130407"/>
                  <a:gd name="connsiteX9" fmla="*/ 5785 w 1629797"/>
                  <a:gd name="connsiteY9" fmla="*/ 2130407 h 2130407"/>
                  <a:gd name="connsiteX0" fmla="*/ 1673146 w 1673146"/>
                  <a:gd name="connsiteY0" fmla="*/ 482583 h 2130407"/>
                  <a:gd name="connsiteX1" fmla="*/ 1482646 w 1673146"/>
                  <a:gd name="connsiteY1" fmla="*/ 239695 h 2130407"/>
                  <a:gd name="connsiteX2" fmla="*/ 1058784 w 1673146"/>
                  <a:gd name="connsiteY2" fmla="*/ 30145 h 2130407"/>
                  <a:gd name="connsiteX3" fmla="*/ 734934 w 1673146"/>
                  <a:gd name="connsiteY3" fmla="*/ 34908 h 2130407"/>
                  <a:gd name="connsiteX4" fmla="*/ 372984 w 1673146"/>
                  <a:gd name="connsiteY4" fmla="*/ 344470 h 2130407"/>
                  <a:gd name="connsiteX5" fmla="*/ 206296 w 1673146"/>
                  <a:gd name="connsiteY5" fmla="*/ 587358 h 2130407"/>
                  <a:gd name="connsiteX6" fmla="*/ 63421 w 1673146"/>
                  <a:gd name="connsiteY6" fmla="*/ 935021 h 2130407"/>
                  <a:gd name="connsiteX7" fmla="*/ 63422 w 1673146"/>
                  <a:gd name="connsiteY7" fmla="*/ 1154096 h 2130407"/>
                  <a:gd name="connsiteX8" fmla="*/ 15797 w 1673146"/>
                  <a:gd name="connsiteY8" fmla="*/ 1387456 h 2130407"/>
                  <a:gd name="connsiteX9" fmla="*/ 49134 w 1673146"/>
                  <a:gd name="connsiteY9" fmla="*/ 2130407 h 2130407"/>
                  <a:gd name="connsiteX0" fmla="*/ 1686257 w 1686257"/>
                  <a:gd name="connsiteY0" fmla="*/ 482583 h 2130407"/>
                  <a:gd name="connsiteX1" fmla="*/ 1495757 w 1686257"/>
                  <a:gd name="connsiteY1" fmla="*/ 239695 h 2130407"/>
                  <a:gd name="connsiteX2" fmla="*/ 1071895 w 1686257"/>
                  <a:gd name="connsiteY2" fmla="*/ 30145 h 2130407"/>
                  <a:gd name="connsiteX3" fmla="*/ 748045 w 1686257"/>
                  <a:gd name="connsiteY3" fmla="*/ 34908 h 2130407"/>
                  <a:gd name="connsiteX4" fmla="*/ 386095 w 1686257"/>
                  <a:gd name="connsiteY4" fmla="*/ 344470 h 2130407"/>
                  <a:gd name="connsiteX5" fmla="*/ 219407 w 1686257"/>
                  <a:gd name="connsiteY5" fmla="*/ 587358 h 2130407"/>
                  <a:gd name="connsiteX6" fmla="*/ 76532 w 1686257"/>
                  <a:gd name="connsiteY6" fmla="*/ 935021 h 2130407"/>
                  <a:gd name="connsiteX7" fmla="*/ 333 w 1686257"/>
                  <a:gd name="connsiteY7" fmla="*/ 1163621 h 2130407"/>
                  <a:gd name="connsiteX8" fmla="*/ 28908 w 1686257"/>
                  <a:gd name="connsiteY8" fmla="*/ 1387456 h 2130407"/>
                  <a:gd name="connsiteX9" fmla="*/ 62245 w 1686257"/>
                  <a:gd name="connsiteY9" fmla="*/ 2130407 h 2130407"/>
                  <a:gd name="connsiteX0" fmla="*/ 1711011 w 1711011"/>
                  <a:gd name="connsiteY0" fmla="*/ 482583 h 2130407"/>
                  <a:gd name="connsiteX1" fmla="*/ 1520511 w 1711011"/>
                  <a:gd name="connsiteY1" fmla="*/ 239695 h 2130407"/>
                  <a:gd name="connsiteX2" fmla="*/ 1096649 w 1711011"/>
                  <a:gd name="connsiteY2" fmla="*/ 30145 h 2130407"/>
                  <a:gd name="connsiteX3" fmla="*/ 772799 w 1711011"/>
                  <a:gd name="connsiteY3" fmla="*/ 34908 h 2130407"/>
                  <a:gd name="connsiteX4" fmla="*/ 410849 w 1711011"/>
                  <a:gd name="connsiteY4" fmla="*/ 344470 h 2130407"/>
                  <a:gd name="connsiteX5" fmla="*/ 244161 w 1711011"/>
                  <a:gd name="connsiteY5" fmla="*/ 587358 h 2130407"/>
                  <a:gd name="connsiteX6" fmla="*/ 101286 w 1711011"/>
                  <a:gd name="connsiteY6" fmla="*/ 935021 h 2130407"/>
                  <a:gd name="connsiteX7" fmla="*/ 25087 w 1711011"/>
                  <a:gd name="connsiteY7" fmla="*/ 1163621 h 2130407"/>
                  <a:gd name="connsiteX8" fmla="*/ 10799 w 1711011"/>
                  <a:gd name="connsiteY8" fmla="*/ 1401744 h 2130407"/>
                  <a:gd name="connsiteX9" fmla="*/ 86999 w 1711011"/>
                  <a:gd name="connsiteY9" fmla="*/ 2130407 h 2130407"/>
                  <a:gd name="connsiteX0" fmla="*/ 1689516 w 1689516"/>
                  <a:gd name="connsiteY0" fmla="*/ 482583 h 2130407"/>
                  <a:gd name="connsiteX1" fmla="*/ 1499016 w 1689516"/>
                  <a:gd name="connsiteY1" fmla="*/ 239695 h 2130407"/>
                  <a:gd name="connsiteX2" fmla="*/ 1075154 w 1689516"/>
                  <a:gd name="connsiteY2" fmla="*/ 30145 h 2130407"/>
                  <a:gd name="connsiteX3" fmla="*/ 751304 w 1689516"/>
                  <a:gd name="connsiteY3" fmla="*/ 34908 h 2130407"/>
                  <a:gd name="connsiteX4" fmla="*/ 389354 w 1689516"/>
                  <a:gd name="connsiteY4" fmla="*/ 344470 h 2130407"/>
                  <a:gd name="connsiteX5" fmla="*/ 222666 w 1689516"/>
                  <a:gd name="connsiteY5" fmla="*/ 587358 h 2130407"/>
                  <a:gd name="connsiteX6" fmla="*/ 79791 w 1689516"/>
                  <a:gd name="connsiteY6" fmla="*/ 935021 h 2130407"/>
                  <a:gd name="connsiteX7" fmla="*/ 3592 w 1689516"/>
                  <a:gd name="connsiteY7" fmla="*/ 1163621 h 2130407"/>
                  <a:gd name="connsiteX8" fmla="*/ 13116 w 1689516"/>
                  <a:gd name="connsiteY8" fmla="*/ 1416031 h 2130407"/>
                  <a:gd name="connsiteX9" fmla="*/ 65504 w 1689516"/>
                  <a:gd name="connsiteY9" fmla="*/ 2130407 h 2130407"/>
                  <a:gd name="connsiteX0" fmla="*/ 1686652 w 1686652"/>
                  <a:gd name="connsiteY0" fmla="*/ 482583 h 2130407"/>
                  <a:gd name="connsiteX1" fmla="*/ 1496152 w 1686652"/>
                  <a:gd name="connsiteY1" fmla="*/ 239695 h 2130407"/>
                  <a:gd name="connsiteX2" fmla="*/ 1072290 w 1686652"/>
                  <a:gd name="connsiteY2" fmla="*/ 30145 h 2130407"/>
                  <a:gd name="connsiteX3" fmla="*/ 748440 w 1686652"/>
                  <a:gd name="connsiteY3" fmla="*/ 34908 h 2130407"/>
                  <a:gd name="connsiteX4" fmla="*/ 386490 w 1686652"/>
                  <a:gd name="connsiteY4" fmla="*/ 344470 h 2130407"/>
                  <a:gd name="connsiteX5" fmla="*/ 219802 w 1686652"/>
                  <a:gd name="connsiteY5" fmla="*/ 587358 h 2130407"/>
                  <a:gd name="connsiteX6" fmla="*/ 76927 w 1686652"/>
                  <a:gd name="connsiteY6" fmla="*/ 935021 h 2130407"/>
                  <a:gd name="connsiteX7" fmla="*/ 728 w 1686652"/>
                  <a:gd name="connsiteY7" fmla="*/ 1163621 h 2130407"/>
                  <a:gd name="connsiteX8" fmla="*/ 10252 w 1686652"/>
                  <a:gd name="connsiteY8" fmla="*/ 1416031 h 2130407"/>
                  <a:gd name="connsiteX9" fmla="*/ 62640 w 1686652"/>
                  <a:gd name="connsiteY9" fmla="*/ 2130407 h 2130407"/>
                  <a:gd name="connsiteX0" fmla="*/ 1695450 w 1695450"/>
                  <a:gd name="connsiteY0" fmla="*/ 482583 h 2130407"/>
                  <a:gd name="connsiteX1" fmla="*/ 1504950 w 1695450"/>
                  <a:gd name="connsiteY1" fmla="*/ 239695 h 2130407"/>
                  <a:gd name="connsiteX2" fmla="*/ 1081088 w 1695450"/>
                  <a:gd name="connsiteY2" fmla="*/ 30145 h 2130407"/>
                  <a:gd name="connsiteX3" fmla="*/ 757238 w 1695450"/>
                  <a:gd name="connsiteY3" fmla="*/ 34908 h 2130407"/>
                  <a:gd name="connsiteX4" fmla="*/ 395288 w 1695450"/>
                  <a:gd name="connsiteY4" fmla="*/ 344470 h 2130407"/>
                  <a:gd name="connsiteX5" fmla="*/ 228600 w 1695450"/>
                  <a:gd name="connsiteY5" fmla="*/ 587358 h 2130407"/>
                  <a:gd name="connsiteX6" fmla="*/ 85725 w 1695450"/>
                  <a:gd name="connsiteY6" fmla="*/ 935021 h 2130407"/>
                  <a:gd name="connsiteX7" fmla="*/ 9526 w 1695450"/>
                  <a:gd name="connsiteY7" fmla="*/ 1163621 h 2130407"/>
                  <a:gd name="connsiteX8" fmla="*/ 0 w 1695450"/>
                  <a:gd name="connsiteY8" fmla="*/ 1416031 h 2130407"/>
                  <a:gd name="connsiteX9" fmla="*/ 71438 w 1695450"/>
                  <a:gd name="connsiteY9" fmla="*/ 2130407 h 2130407"/>
                  <a:gd name="connsiteX0" fmla="*/ 1695450 w 1695450"/>
                  <a:gd name="connsiteY0" fmla="*/ 482583 h 2130407"/>
                  <a:gd name="connsiteX1" fmla="*/ 1504950 w 1695450"/>
                  <a:gd name="connsiteY1" fmla="*/ 239695 h 2130407"/>
                  <a:gd name="connsiteX2" fmla="*/ 1081088 w 1695450"/>
                  <a:gd name="connsiteY2" fmla="*/ 30145 h 2130407"/>
                  <a:gd name="connsiteX3" fmla="*/ 757238 w 1695450"/>
                  <a:gd name="connsiteY3" fmla="*/ 34908 h 2130407"/>
                  <a:gd name="connsiteX4" fmla="*/ 395288 w 1695450"/>
                  <a:gd name="connsiteY4" fmla="*/ 344470 h 2130407"/>
                  <a:gd name="connsiteX5" fmla="*/ 228600 w 1695450"/>
                  <a:gd name="connsiteY5" fmla="*/ 587358 h 2130407"/>
                  <a:gd name="connsiteX6" fmla="*/ 85725 w 1695450"/>
                  <a:gd name="connsiteY6" fmla="*/ 935021 h 2130407"/>
                  <a:gd name="connsiteX7" fmla="*/ 9526 w 1695450"/>
                  <a:gd name="connsiteY7" fmla="*/ 1163621 h 2130407"/>
                  <a:gd name="connsiteX8" fmla="*/ 0 w 1695450"/>
                  <a:gd name="connsiteY8" fmla="*/ 1416031 h 2130407"/>
                  <a:gd name="connsiteX9" fmla="*/ 38101 w 1695450"/>
                  <a:gd name="connsiteY9" fmla="*/ 2130407 h 2130407"/>
                  <a:gd name="connsiteX0" fmla="*/ 1695450 w 1695450"/>
                  <a:gd name="connsiteY0" fmla="*/ 482583 h 2058969"/>
                  <a:gd name="connsiteX1" fmla="*/ 1504950 w 1695450"/>
                  <a:gd name="connsiteY1" fmla="*/ 239695 h 2058969"/>
                  <a:gd name="connsiteX2" fmla="*/ 1081088 w 1695450"/>
                  <a:gd name="connsiteY2" fmla="*/ 30145 h 2058969"/>
                  <a:gd name="connsiteX3" fmla="*/ 757238 w 1695450"/>
                  <a:gd name="connsiteY3" fmla="*/ 34908 h 2058969"/>
                  <a:gd name="connsiteX4" fmla="*/ 395288 w 1695450"/>
                  <a:gd name="connsiteY4" fmla="*/ 344470 h 2058969"/>
                  <a:gd name="connsiteX5" fmla="*/ 228600 w 1695450"/>
                  <a:gd name="connsiteY5" fmla="*/ 587358 h 2058969"/>
                  <a:gd name="connsiteX6" fmla="*/ 85725 w 1695450"/>
                  <a:gd name="connsiteY6" fmla="*/ 935021 h 2058969"/>
                  <a:gd name="connsiteX7" fmla="*/ 9526 w 1695450"/>
                  <a:gd name="connsiteY7" fmla="*/ 1163621 h 2058969"/>
                  <a:gd name="connsiteX8" fmla="*/ 0 w 1695450"/>
                  <a:gd name="connsiteY8" fmla="*/ 1416031 h 2058969"/>
                  <a:gd name="connsiteX9" fmla="*/ 47626 w 1695450"/>
                  <a:gd name="connsiteY9" fmla="*/ 2058969 h 2058969"/>
                  <a:gd name="connsiteX0" fmla="*/ 1695450 w 1695450"/>
                  <a:gd name="connsiteY0" fmla="*/ 482583 h 2058969"/>
                  <a:gd name="connsiteX1" fmla="*/ 1504950 w 1695450"/>
                  <a:gd name="connsiteY1" fmla="*/ 239695 h 2058969"/>
                  <a:gd name="connsiteX2" fmla="*/ 1081088 w 1695450"/>
                  <a:gd name="connsiteY2" fmla="*/ 30145 h 2058969"/>
                  <a:gd name="connsiteX3" fmla="*/ 757238 w 1695450"/>
                  <a:gd name="connsiteY3" fmla="*/ 34908 h 2058969"/>
                  <a:gd name="connsiteX4" fmla="*/ 395288 w 1695450"/>
                  <a:gd name="connsiteY4" fmla="*/ 344470 h 2058969"/>
                  <a:gd name="connsiteX5" fmla="*/ 228600 w 1695450"/>
                  <a:gd name="connsiteY5" fmla="*/ 587358 h 2058969"/>
                  <a:gd name="connsiteX6" fmla="*/ 85725 w 1695450"/>
                  <a:gd name="connsiteY6" fmla="*/ 935021 h 2058969"/>
                  <a:gd name="connsiteX7" fmla="*/ 9526 w 1695450"/>
                  <a:gd name="connsiteY7" fmla="*/ 1163621 h 2058969"/>
                  <a:gd name="connsiteX8" fmla="*/ 0 w 1695450"/>
                  <a:gd name="connsiteY8" fmla="*/ 1416031 h 2058969"/>
                  <a:gd name="connsiteX9" fmla="*/ 47626 w 1695450"/>
                  <a:gd name="connsiteY9" fmla="*/ 2058969 h 2058969"/>
                  <a:gd name="connsiteX0" fmla="*/ 1724025 w 1724025"/>
                  <a:gd name="connsiteY0" fmla="*/ 482583 h 2058969"/>
                  <a:gd name="connsiteX1" fmla="*/ 1533525 w 1724025"/>
                  <a:gd name="connsiteY1" fmla="*/ 239695 h 2058969"/>
                  <a:gd name="connsiteX2" fmla="*/ 1109663 w 1724025"/>
                  <a:gd name="connsiteY2" fmla="*/ 30145 h 2058969"/>
                  <a:gd name="connsiteX3" fmla="*/ 785813 w 1724025"/>
                  <a:gd name="connsiteY3" fmla="*/ 34908 h 2058969"/>
                  <a:gd name="connsiteX4" fmla="*/ 423863 w 1724025"/>
                  <a:gd name="connsiteY4" fmla="*/ 344470 h 2058969"/>
                  <a:gd name="connsiteX5" fmla="*/ 257175 w 1724025"/>
                  <a:gd name="connsiteY5" fmla="*/ 587358 h 2058969"/>
                  <a:gd name="connsiteX6" fmla="*/ 114300 w 1724025"/>
                  <a:gd name="connsiteY6" fmla="*/ 935021 h 2058969"/>
                  <a:gd name="connsiteX7" fmla="*/ 38101 w 1724025"/>
                  <a:gd name="connsiteY7" fmla="*/ 1163621 h 2058969"/>
                  <a:gd name="connsiteX8" fmla="*/ 0 w 1724025"/>
                  <a:gd name="connsiteY8" fmla="*/ 1416031 h 2058969"/>
                  <a:gd name="connsiteX9" fmla="*/ 76201 w 1724025"/>
                  <a:gd name="connsiteY9" fmla="*/ 2058969 h 2058969"/>
                  <a:gd name="connsiteX0" fmla="*/ 1724025 w 1724025"/>
                  <a:gd name="connsiteY0" fmla="*/ 482583 h 2058969"/>
                  <a:gd name="connsiteX1" fmla="*/ 1533525 w 1724025"/>
                  <a:gd name="connsiteY1" fmla="*/ 239695 h 2058969"/>
                  <a:gd name="connsiteX2" fmla="*/ 1109663 w 1724025"/>
                  <a:gd name="connsiteY2" fmla="*/ 30145 h 2058969"/>
                  <a:gd name="connsiteX3" fmla="*/ 785813 w 1724025"/>
                  <a:gd name="connsiteY3" fmla="*/ 34908 h 2058969"/>
                  <a:gd name="connsiteX4" fmla="*/ 423863 w 1724025"/>
                  <a:gd name="connsiteY4" fmla="*/ 344470 h 2058969"/>
                  <a:gd name="connsiteX5" fmla="*/ 257175 w 1724025"/>
                  <a:gd name="connsiteY5" fmla="*/ 587358 h 2058969"/>
                  <a:gd name="connsiteX6" fmla="*/ 114300 w 1724025"/>
                  <a:gd name="connsiteY6" fmla="*/ 935021 h 2058969"/>
                  <a:gd name="connsiteX7" fmla="*/ 38101 w 1724025"/>
                  <a:gd name="connsiteY7" fmla="*/ 1163621 h 2058969"/>
                  <a:gd name="connsiteX8" fmla="*/ 0 w 1724025"/>
                  <a:gd name="connsiteY8" fmla="*/ 1416031 h 2058969"/>
                  <a:gd name="connsiteX9" fmla="*/ 76201 w 1724025"/>
                  <a:gd name="connsiteY9" fmla="*/ 2058969 h 2058969"/>
                  <a:gd name="connsiteX0" fmla="*/ 1724025 w 1724025"/>
                  <a:gd name="connsiteY0" fmla="*/ 482583 h 1916094"/>
                  <a:gd name="connsiteX1" fmla="*/ 1533525 w 1724025"/>
                  <a:gd name="connsiteY1" fmla="*/ 239695 h 1916094"/>
                  <a:gd name="connsiteX2" fmla="*/ 1109663 w 1724025"/>
                  <a:gd name="connsiteY2" fmla="*/ 30145 h 1916094"/>
                  <a:gd name="connsiteX3" fmla="*/ 785813 w 1724025"/>
                  <a:gd name="connsiteY3" fmla="*/ 34908 h 1916094"/>
                  <a:gd name="connsiteX4" fmla="*/ 423863 w 1724025"/>
                  <a:gd name="connsiteY4" fmla="*/ 344470 h 1916094"/>
                  <a:gd name="connsiteX5" fmla="*/ 257175 w 1724025"/>
                  <a:gd name="connsiteY5" fmla="*/ 587358 h 1916094"/>
                  <a:gd name="connsiteX6" fmla="*/ 114300 w 1724025"/>
                  <a:gd name="connsiteY6" fmla="*/ 935021 h 1916094"/>
                  <a:gd name="connsiteX7" fmla="*/ 38101 w 1724025"/>
                  <a:gd name="connsiteY7" fmla="*/ 1163621 h 1916094"/>
                  <a:gd name="connsiteX8" fmla="*/ 0 w 1724025"/>
                  <a:gd name="connsiteY8" fmla="*/ 1416031 h 1916094"/>
                  <a:gd name="connsiteX9" fmla="*/ 47626 w 1724025"/>
                  <a:gd name="connsiteY9" fmla="*/ 1916094 h 1916094"/>
                  <a:gd name="connsiteX0" fmla="*/ 1724025 w 1724025"/>
                  <a:gd name="connsiteY0" fmla="*/ 482583 h 1854182"/>
                  <a:gd name="connsiteX1" fmla="*/ 1533525 w 1724025"/>
                  <a:gd name="connsiteY1" fmla="*/ 239695 h 1854182"/>
                  <a:gd name="connsiteX2" fmla="*/ 1109663 w 1724025"/>
                  <a:gd name="connsiteY2" fmla="*/ 30145 h 1854182"/>
                  <a:gd name="connsiteX3" fmla="*/ 785813 w 1724025"/>
                  <a:gd name="connsiteY3" fmla="*/ 34908 h 1854182"/>
                  <a:gd name="connsiteX4" fmla="*/ 423863 w 1724025"/>
                  <a:gd name="connsiteY4" fmla="*/ 344470 h 1854182"/>
                  <a:gd name="connsiteX5" fmla="*/ 257175 w 1724025"/>
                  <a:gd name="connsiteY5" fmla="*/ 587358 h 1854182"/>
                  <a:gd name="connsiteX6" fmla="*/ 114300 w 1724025"/>
                  <a:gd name="connsiteY6" fmla="*/ 935021 h 1854182"/>
                  <a:gd name="connsiteX7" fmla="*/ 38101 w 1724025"/>
                  <a:gd name="connsiteY7" fmla="*/ 1163621 h 1854182"/>
                  <a:gd name="connsiteX8" fmla="*/ 0 w 1724025"/>
                  <a:gd name="connsiteY8" fmla="*/ 1416031 h 1854182"/>
                  <a:gd name="connsiteX9" fmla="*/ 33338 w 1724025"/>
                  <a:gd name="connsiteY9" fmla="*/ 1854182 h 1854182"/>
                  <a:gd name="connsiteX0" fmla="*/ 1733260 w 1733260"/>
                  <a:gd name="connsiteY0" fmla="*/ 482583 h 1792269"/>
                  <a:gd name="connsiteX1" fmla="*/ 1542760 w 1733260"/>
                  <a:gd name="connsiteY1" fmla="*/ 239695 h 1792269"/>
                  <a:gd name="connsiteX2" fmla="*/ 1118898 w 1733260"/>
                  <a:gd name="connsiteY2" fmla="*/ 30145 h 1792269"/>
                  <a:gd name="connsiteX3" fmla="*/ 795048 w 1733260"/>
                  <a:gd name="connsiteY3" fmla="*/ 34908 h 1792269"/>
                  <a:gd name="connsiteX4" fmla="*/ 433098 w 1733260"/>
                  <a:gd name="connsiteY4" fmla="*/ 344470 h 1792269"/>
                  <a:gd name="connsiteX5" fmla="*/ 266410 w 1733260"/>
                  <a:gd name="connsiteY5" fmla="*/ 587358 h 1792269"/>
                  <a:gd name="connsiteX6" fmla="*/ 123535 w 1733260"/>
                  <a:gd name="connsiteY6" fmla="*/ 935021 h 1792269"/>
                  <a:gd name="connsiteX7" fmla="*/ 47336 w 1733260"/>
                  <a:gd name="connsiteY7" fmla="*/ 1163621 h 1792269"/>
                  <a:gd name="connsiteX8" fmla="*/ 9235 w 1733260"/>
                  <a:gd name="connsiteY8" fmla="*/ 1416031 h 1792269"/>
                  <a:gd name="connsiteX9" fmla="*/ 23523 w 1733260"/>
                  <a:gd name="connsiteY9" fmla="*/ 1792269 h 1792269"/>
                  <a:gd name="connsiteX0" fmla="*/ 1724025 w 1724025"/>
                  <a:gd name="connsiteY0" fmla="*/ 482583 h 2597131"/>
                  <a:gd name="connsiteX1" fmla="*/ 1533525 w 1724025"/>
                  <a:gd name="connsiteY1" fmla="*/ 239695 h 2597131"/>
                  <a:gd name="connsiteX2" fmla="*/ 1109663 w 1724025"/>
                  <a:gd name="connsiteY2" fmla="*/ 30145 h 2597131"/>
                  <a:gd name="connsiteX3" fmla="*/ 785813 w 1724025"/>
                  <a:gd name="connsiteY3" fmla="*/ 34908 h 2597131"/>
                  <a:gd name="connsiteX4" fmla="*/ 423863 w 1724025"/>
                  <a:gd name="connsiteY4" fmla="*/ 344470 h 2597131"/>
                  <a:gd name="connsiteX5" fmla="*/ 257175 w 1724025"/>
                  <a:gd name="connsiteY5" fmla="*/ 587358 h 2597131"/>
                  <a:gd name="connsiteX6" fmla="*/ 114300 w 1724025"/>
                  <a:gd name="connsiteY6" fmla="*/ 935021 h 2597131"/>
                  <a:gd name="connsiteX7" fmla="*/ 38101 w 1724025"/>
                  <a:gd name="connsiteY7" fmla="*/ 1163621 h 2597131"/>
                  <a:gd name="connsiteX8" fmla="*/ 0 w 1724025"/>
                  <a:gd name="connsiteY8" fmla="*/ 1416031 h 2597131"/>
                  <a:gd name="connsiteX9" fmla="*/ 71438 w 1724025"/>
                  <a:gd name="connsiteY9" fmla="*/ 2597131 h 2597131"/>
                  <a:gd name="connsiteX0" fmla="*/ 1724037 w 1724037"/>
                  <a:gd name="connsiteY0" fmla="*/ 482583 h 2597131"/>
                  <a:gd name="connsiteX1" fmla="*/ 1533537 w 1724037"/>
                  <a:gd name="connsiteY1" fmla="*/ 239695 h 2597131"/>
                  <a:gd name="connsiteX2" fmla="*/ 1109675 w 1724037"/>
                  <a:gd name="connsiteY2" fmla="*/ 30145 h 2597131"/>
                  <a:gd name="connsiteX3" fmla="*/ 785825 w 1724037"/>
                  <a:gd name="connsiteY3" fmla="*/ 34908 h 2597131"/>
                  <a:gd name="connsiteX4" fmla="*/ 423875 w 1724037"/>
                  <a:gd name="connsiteY4" fmla="*/ 344470 h 2597131"/>
                  <a:gd name="connsiteX5" fmla="*/ 257187 w 1724037"/>
                  <a:gd name="connsiteY5" fmla="*/ 587358 h 2597131"/>
                  <a:gd name="connsiteX6" fmla="*/ 114312 w 1724037"/>
                  <a:gd name="connsiteY6" fmla="*/ 935021 h 2597131"/>
                  <a:gd name="connsiteX7" fmla="*/ 38113 w 1724037"/>
                  <a:gd name="connsiteY7" fmla="*/ 1163621 h 2597131"/>
                  <a:gd name="connsiteX8" fmla="*/ 12 w 1724037"/>
                  <a:gd name="connsiteY8" fmla="*/ 1416031 h 2597131"/>
                  <a:gd name="connsiteX9" fmla="*/ 34288 w 1724037"/>
                  <a:gd name="connsiteY9" fmla="*/ 1958957 h 2597131"/>
                  <a:gd name="connsiteX10" fmla="*/ 71450 w 1724037"/>
                  <a:gd name="connsiteY10" fmla="*/ 2597131 h 2597131"/>
                  <a:gd name="connsiteX0" fmla="*/ 1724037 w 1724037"/>
                  <a:gd name="connsiteY0" fmla="*/ 482583 h 2597131"/>
                  <a:gd name="connsiteX1" fmla="*/ 1533537 w 1724037"/>
                  <a:gd name="connsiteY1" fmla="*/ 239695 h 2597131"/>
                  <a:gd name="connsiteX2" fmla="*/ 1109675 w 1724037"/>
                  <a:gd name="connsiteY2" fmla="*/ 30145 h 2597131"/>
                  <a:gd name="connsiteX3" fmla="*/ 785825 w 1724037"/>
                  <a:gd name="connsiteY3" fmla="*/ 34908 h 2597131"/>
                  <a:gd name="connsiteX4" fmla="*/ 423875 w 1724037"/>
                  <a:gd name="connsiteY4" fmla="*/ 344470 h 2597131"/>
                  <a:gd name="connsiteX5" fmla="*/ 257187 w 1724037"/>
                  <a:gd name="connsiteY5" fmla="*/ 587358 h 2597131"/>
                  <a:gd name="connsiteX6" fmla="*/ 114312 w 1724037"/>
                  <a:gd name="connsiteY6" fmla="*/ 935021 h 2597131"/>
                  <a:gd name="connsiteX7" fmla="*/ 38113 w 1724037"/>
                  <a:gd name="connsiteY7" fmla="*/ 1163621 h 2597131"/>
                  <a:gd name="connsiteX8" fmla="*/ 12 w 1724037"/>
                  <a:gd name="connsiteY8" fmla="*/ 1416031 h 2597131"/>
                  <a:gd name="connsiteX9" fmla="*/ 34288 w 1724037"/>
                  <a:gd name="connsiteY9" fmla="*/ 1958957 h 2597131"/>
                  <a:gd name="connsiteX10" fmla="*/ 58100 w 1724037"/>
                  <a:gd name="connsiteY10" fmla="*/ 2349482 h 2597131"/>
                  <a:gd name="connsiteX11" fmla="*/ 71450 w 1724037"/>
                  <a:gd name="connsiteY11" fmla="*/ 2597131 h 2597131"/>
                  <a:gd name="connsiteX0" fmla="*/ 1724037 w 1724037"/>
                  <a:gd name="connsiteY0" fmla="*/ 482583 h 2597131"/>
                  <a:gd name="connsiteX1" fmla="*/ 1533537 w 1724037"/>
                  <a:gd name="connsiteY1" fmla="*/ 239695 h 2597131"/>
                  <a:gd name="connsiteX2" fmla="*/ 1109675 w 1724037"/>
                  <a:gd name="connsiteY2" fmla="*/ 30145 h 2597131"/>
                  <a:gd name="connsiteX3" fmla="*/ 785825 w 1724037"/>
                  <a:gd name="connsiteY3" fmla="*/ 34908 h 2597131"/>
                  <a:gd name="connsiteX4" fmla="*/ 423875 w 1724037"/>
                  <a:gd name="connsiteY4" fmla="*/ 344470 h 2597131"/>
                  <a:gd name="connsiteX5" fmla="*/ 257187 w 1724037"/>
                  <a:gd name="connsiteY5" fmla="*/ 587358 h 2597131"/>
                  <a:gd name="connsiteX6" fmla="*/ 114312 w 1724037"/>
                  <a:gd name="connsiteY6" fmla="*/ 935021 h 2597131"/>
                  <a:gd name="connsiteX7" fmla="*/ 38113 w 1724037"/>
                  <a:gd name="connsiteY7" fmla="*/ 1163621 h 2597131"/>
                  <a:gd name="connsiteX8" fmla="*/ 12 w 1724037"/>
                  <a:gd name="connsiteY8" fmla="*/ 1416031 h 2597131"/>
                  <a:gd name="connsiteX9" fmla="*/ 34288 w 1724037"/>
                  <a:gd name="connsiteY9" fmla="*/ 1958957 h 2597131"/>
                  <a:gd name="connsiteX10" fmla="*/ 20000 w 1724037"/>
                  <a:gd name="connsiteY10" fmla="*/ 2349482 h 2597131"/>
                  <a:gd name="connsiteX11" fmla="*/ 71450 w 1724037"/>
                  <a:gd name="connsiteY11" fmla="*/ 2597131 h 2597131"/>
                  <a:gd name="connsiteX0" fmla="*/ 1743150 w 1743150"/>
                  <a:gd name="connsiteY0" fmla="*/ 482583 h 2606656"/>
                  <a:gd name="connsiteX1" fmla="*/ 1552650 w 1743150"/>
                  <a:gd name="connsiteY1" fmla="*/ 239695 h 2606656"/>
                  <a:gd name="connsiteX2" fmla="*/ 1128788 w 1743150"/>
                  <a:gd name="connsiteY2" fmla="*/ 30145 h 2606656"/>
                  <a:gd name="connsiteX3" fmla="*/ 804938 w 1743150"/>
                  <a:gd name="connsiteY3" fmla="*/ 34908 h 2606656"/>
                  <a:gd name="connsiteX4" fmla="*/ 442988 w 1743150"/>
                  <a:gd name="connsiteY4" fmla="*/ 344470 h 2606656"/>
                  <a:gd name="connsiteX5" fmla="*/ 276300 w 1743150"/>
                  <a:gd name="connsiteY5" fmla="*/ 587358 h 2606656"/>
                  <a:gd name="connsiteX6" fmla="*/ 133425 w 1743150"/>
                  <a:gd name="connsiteY6" fmla="*/ 935021 h 2606656"/>
                  <a:gd name="connsiteX7" fmla="*/ 57226 w 1743150"/>
                  <a:gd name="connsiteY7" fmla="*/ 1163621 h 2606656"/>
                  <a:gd name="connsiteX8" fmla="*/ 19125 w 1743150"/>
                  <a:gd name="connsiteY8" fmla="*/ 1416031 h 2606656"/>
                  <a:gd name="connsiteX9" fmla="*/ 53401 w 1743150"/>
                  <a:gd name="connsiteY9" fmla="*/ 1958957 h 2606656"/>
                  <a:gd name="connsiteX10" fmla="*/ 39113 w 1743150"/>
                  <a:gd name="connsiteY10" fmla="*/ 2349482 h 2606656"/>
                  <a:gd name="connsiteX11" fmla="*/ 75 w 1743150"/>
                  <a:gd name="connsiteY11" fmla="*/ 2606656 h 2606656"/>
                  <a:gd name="connsiteX0" fmla="*/ 1724037 w 1724037"/>
                  <a:gd name="connsiteY0" fmla="*/ 482583 h 2601893"/>
                  <a:gd name="connsiteX1" fmla="*/ 1533537 w 1724037"/>
                  <a:gd name="connsiteY1" fmla="*/ 239695 h 2601893"/>
                  <a:gd name="connsiteX2" fmla="*/ 1109675 w 1724037"/>
                  <a:gd name="connsiteY2" fmla="*/ 30145 h 2601893"/>
                  <a:gd name="connsiteX3" fmla="*/ 785825 w 1724037"/>
                  <a:gd name="connsiteY3" fmla="*/ 34908 h 2601893"/>
                  <a:gd name="connsiteX4" fmla="*/ 423875 w 1724037"/>
                  <a:gd name="connsiteY4" fmla="*/ 344470 h 2601893"/>
                  <a:gd name="connsiteX5" fmla="*/ 257187 w 1724037"/>
                  <a:gd name="connsiteY5" fmla="*/ 587358 h 2601893"/>
                  <a:gd name="connsiteX6" fmla="*/ 114312 w 1724037"/>
                  <a:gd name="connsiteY6" fmla="*/ 935021 h 2601893"/>
                  <a:gd name="connsiteX7" fmla="*/ 38113 w 1724037"/>
                  <a:gd name="connsiteY7" fmla="*/ 1163621 h 2601893"/>
                  <a:gd name="connsiteX8" fmla="*/ 12 w 1724037"/>
                  <a:gd name="connsiteY8" fmla="*/ 1416031 h 2601893"/>
                  <a:gd name="connsiteX9" fmla="*/ 34288 w 1724037"/>
                  <a:gd name="connsiteY9" fmla="*/ 1958957 h 2601893"/>
                  <a:gd name="connsiteX10" fmla="*/ 20000 w 1724037"/>
                  <a:gd name="connsiteY10" fmla="*/ 2349482 h 2601893"/>
                  <a:gd name="connsiteX11" fmla="*/ 47637 w 1724037"/>
                  <a:gd name="connsiteY11" fmla="*/ 2601893 h 2601893"/>
                  <a:gd name="connsiteX0" fmla="*/ 1724037 w 1724037"/>
                  <a:gd name="connsiteY0" fmla="*/ 482583 h 2601893"/>
                  <a:gd name="connsiteX1" fmla="*/ 1533537 w 1724037"/>
                  <a:gd name="connsiteY1" fmla="*/ 239695 h 2601893"/>
                  <a:gd name="connsiteX2" fmla="*/ 1109675 w 1724037"/>
                  <a:gd name="connsiteY2" fmla="*/ 30145 h 2601893"/>
                  <a:gd name="connsiteX3" fmla="*/ 785825 w 1724037"/>
                  <a:gd name="connsiteY3" fmla="*/ 34908 h 2601893"/>
                  <a:gd name="connsiteX4" fmla="*/ 423875 w 1724037"/>
                  <a:gd name="connsiteY4" fmla="*/ 344470 h 2601893"/>
                  <a:gd name="connsiteX5" fmla="*/ 257187 w 1724037"/>
                  <a:gd name="connsiteY5" fmla="*/ 587358 h 2601893"/>
                  <a:gd name="connsiteX6" fmla="*/ 114312 w 1724037"/>
                  <a:gd name="connsiteY6" fmla="*/ 935021 h 2601893"/>
                  <a:gd name="connsiteX7" fmla="*/ 38113 w 1724037"/>
                  <a:gd name="connsiteY7" fmla="*/ 1163621 h 2601893"/>
                  <a:gd name="connsiteX8" fmla="*/ 12 w 1724037"/>
                  <a:gd name="connsiteY8" fmla="*/ 1416031 h 2601893"/>
                  <a:gd name="connsiteX9" fmla="*/ 34288 w 1724037"/>
                  <a:gd name="connsiteY9" fmla="*/ 1958957 h 2601893"/>
                  <a:gd name="connsiteX10" fmla="*/ 39050 w 1724037"/>
                  <a:gd name="connsiteY10" fmla="*/ 2354245 h 2601893"/>
                  <a:gd name="connsiteX11" fmla="*/ 47637 w 1724037"/>
                  <a:gd name="connsiteY11" fmla="*/ 2601893 h 2601893"/>
                  <a:gd name="connsiteX0" fmla="*/ 1724034 w 1724034"/>
                  <a:gd name="connsiteY0" fmla="*/ 482583 h 2601893"/>
                  <a:gd name="connsiteX1" fmla="*/ 1533534 w 1724034"/>
                  <a:gd name="connsiteY1" fmla="*/ 239695 h 2601893"/>
                  <a:gd name="connsiteX2" fmla="*/ 1109672 w 1724034"/>
                  <a:gd name="connsiteY2" fmla="*/ 30145 h 2601893"/>
                  <a:gd name="connsiteX3" fmla="*/ 785822 w 1724034"/>
                  <a:gd name="connsiteY3" fmla="*/ 34908 h 2601893"/>
                  <a:gd name="connsiteX4" fmla="*/ 423872 w 1724034"/>
                  <a:gd name="connsiteY4" fmla="*/ 344470 h 2601893"/>
                  <a:gd name="connsiteX5" fmla="*/ 257184 w 1724034"/>
                  <a:gd name="connsiteY5" fmla="*/ 587358 h 2601893"/>
                  <a:gd name="connsiteX6" fmla="*/ 114309 w 1724034"/>
                  <a:gd name="connsiteY6" fmla="*/ 935021 h 2601893"/>
                  <a:gd name="connsiteX7" fmla="*/ 38110 w 1724034"/>
                  <a:gd name="connsiteY7" fmla="*/ 1163621 h 2601893"/>
                  <a:gd name="connsiteX8" fmla="*/ 9 w 1724034"/>
                  <a:gd name="connsiteY8" fmla="*/ 1416031 h 2601893"/>
                  <a:gd name="connsiteX9" fmla="*/ 43810 w 1724034"/>
                  <a:gd name="connsiteY9" fmla="*/ 1958957 h 2601893"/>
                  <a:gd name="connsiteX10" fmla="*/ 39047 w 1724034"/>
                  <a:gd name="connsiteY10" fmla="*/ 2354245 h 2601893"/>
                  <a:gd name="connsiteX11" fmla="*/ 47634 w 1724034"/>
                  <a:gd name="connsiteY11" fmla="*/ 2601893 h 2601893"/>
                  <a:gd name="connsiteX0" fmla="*/ 1693264 w 1693264"/>
                  <a:gd name="connsiteY0" fmla="*/ 482583 h 2601893"/>
                  <a:gd name="connsiteX1" fmla="*/ 1502764 w 1693264"/>
                  <a:gd name="connsiteY1" fmla="*/ 239695 h 2601893"/>
                  <a:gd name="connsiteX2" fmla="*/ 1078902 w 1693264"/>
                  <a:gd name="connsiteY2" fmla="*/ 30145 h 2601893"/>
                  <a:gd name="connsiteX3" fmla="*/ 755052 w 1693264"/>
                  <a:gd name="connsiteY3" fmla="*/ 34908 h 2601893"/>
                  <a:gd name="connsiteX4" fmla="*/ 393102 w 1693264"/>
                  <a:gd name="connsiteY4" fmla="*/ 344470 h 2601893"/>
                  <a:gd name="connsiteX5" fmla="*/ 226414 w 1693264"/>
                  <a:gd name="connsiteY5" fmla="*/ 587358 h 2601893"/>
                  <a:gd name="connsiteX6" fmla="*/ 83539 w 1693264"/>
                  <a:gd name="connsiteY6" fmla="*/ 935021 h 2601893"/>
                  <a:gd name="connsiteX7" fmla="*/ 7340 w 1693264"/>
                  <a:gd name="connsiteY7" fmla="*/ 1163621 h 2601893"/>
                  <a:gd name="connsiteX8" fmla="*/ 2576 w 1693264"/>
                  <a:gd name="connsiteY8" fmla="*/ 1416031 h 2601893"/>
                  <a:gd name="connsiteX9" fmla="*/ 13040 w 1693264"/>
                  <a:gd name="connsiteY9" fmla="*/ 1958957 h 2601893"/>
                  <a:gd name="connsiteX10" fmla="*/ 8277 w 1693264"/>
                  <a:gd name="connsiteY10" fmla="*/ 2354245 h 2601893"/>
                  <a:gd name="connsiteX11" fmla="*/ 16864 w 1693264"/>
                  <a:gd name="connsiteY11" fmla="*/ 2601893 h 2601893"/>
                  <a:gd name="connsiteX0" fmla="*/ 1724100 w 1724100"/>
                  <a:gd name="connsiteY0" fmla="*/ 482583 h 2606655"/>
                  <a:gd name="connsiteX1" fmla="*/ 1533600 w 1724100"/>
                  <a:gd name="connsiteY1" fmla="*/ 239695 h 2606655"/>
                  <a:gd name="connsiteX2" fmla="*/ 1109738 w 1724100"/>
                  <a:gd name="connsiteY2" fmla="*/ 30145 h 2606655"/>
                  <a:gd name="connsiteX3" fmla="*/ 785888 w 1724100"/>
                  <a:gd name="connsiteY3" fmla="*/ 34908 h 2606655"/>
                  <a:gd name="connsiteX4" fmla="*/ 423938 w 1724100"/>
                  <a:gd name="connsiteY4" fmla="*/ 344470 h 2606655"/>
                  <a:gd name="connsiteX5" fmla="*/ 257250 w 1724100"/>
                  <a:gd name="connsiteY5" fmla="*/ 587358 h 2606655"/>
                  <a:gd name="connsiteX6" fmla="*/ 114375 w 1724100"/>
                  <a:gd name="connsiteY6" fmla="*/ 935021 h 2606655"/>
                  <a:gd name="connsiteX7" fmla="*/ 38176 w 1724100"/>
                  <a:gd name="connsiteY7" fmla="*/ 1163621 h 2606655"/>
                  <a:gd name="connsiteX8" fmla="*/ 33412 w 1724100"/>
                  <a:gd name="connsiteY8" fmla="*/ 1416031 h 2606655"/>
                  <a:gd name="connsiteX9" fmla="*/ 43876 w 1724100"/>
                  <a:gd name="connsiteY9" fmla="*/ 1958957 h 2606655"/>
                  <a:gd name="connsiteX10" fmla="*/ 39113 w 1724100"/>
                  <a:gd name="connsiteY10" fmla="*/ 2354245 h 2606655"/>
                  <a:gd name="connsiteX11" fmla="*/ 75 w 1724100"/>
                  <a:gd name="connsiteY11" fmla="*/ 2606655 h 2606655"/>
                  <a:gd name="connsiteX0" fmla="*/ 1724100 w 1724100"/>
                  <a:gd name="connsiteY0" fmla="*/ 482583 h 2606655"/>
                  <a:gd name="connsiteX1" fmla="*/ 1533600 w 1724100"/>
                  <a:gd name="connsiteY1" fmla="*/ 239695 h 2606655"/>
                  <a:gd name="connsiteX2" fmla="*/ 1109738 w 1724100"/>
                  <a:gd name="connsiteY2" fmla="*/ 30145 h 2606655"/>
                  <a:gd name="connsiteX3" fmla="*/ 785888 w 1724100"/>
                  <a:gd name="connsiteY3" fmla="*/ 34908 h 2606655"/>
                  <a:gd name="connsiteX4" fmla="*/ 423938 w 1724100"/>
                  <a:gd name="connsiteY4" fmla="*/ 344470 h 2606655"/>
                  <a:gd name="connsiteX5" fmla="*/ 257250 w 1724100"/>
                  <a:gd name="connsiteY5" fmla="*/ 587358 h 2606655"/>
                  <a:gd name="connsiteX6" fmla="*/ 114375 w 1724100"/>
                  <a:gd name="connsiteY6" fmla="*/ 935021 h 2606655"/>
                  <a:gd name="connsiteX7" fmla="*/ 38176 w 1724100"/>
                  <a:gd name="connsiteY7" fmla="*/ 1163621 h 2606655"/>
                  <a:gd name="connsiteX8" fmla="*/ 33412 w 1724100"/>
                  <a:gd name="connsiteY8" fmla="*/ 1416031 h 2606655"/>
                  <a:gd name="connsiteX9" fmla="*/ 72451 w 1724100"/>
                  <a:gd name="connsiteY9" fmla="*/ 1958957 h 2606655"/>
                  <a:gd name="connsiteX10" fmla="*/ 39113 w 1724100"/>
                  <a:gd name="connsiteY10" fmla="*/ 2354245 h 2606655"/>
                  <a:gd name="connsiteX11" fmla="*/ 75 w 1724100"/>
                  <a:gd name="connsiteY11" fmla="*/ 2606655 h 2606655"/>
                  <a:gd name="connsiteX0" fmla="*/ 1724100 w 1724100"/>
                  <a:gd name="connsiteY0" fmla="*/ 482583 h 2606655"/>
                  <a:gd name="connsiteX1" fmla="*/ 1533600 w 1724100"/>
                  <a:gd name="connsiteY1" fmla="*/ 239695 h 2606655"/>
                  <a:gd name="connsiteX2" fmla="*/ 1109738 w 1724100"/>
                  <a:gd name="connsiteY2" fmla="*/ 30145 h 2606655"/>
                  <a:gd name="connsiteX3" fmla="*/ 785888 w 1724100"/>
                  <a:gd name="connsiteY3" fmla="*/ 34908 h 2606655"/>
                  <a:gd name="connsiteX4" fmla="*/ 423938 w 1724100"/>
                  <a:gd name="connsiteY4" fmla="*/ 344470 h 2606655"/>
                  <a:gd name="connsiteX5" fmla="*/ 257250 w 1724100"/>
                  <a:gd name="connsiteY5" fmla="*/ 587358 h 2606655"/>
                  <a:gd name="connsiteX6" fmla="*/ 114375 w 1724100"/>
                  <a:gd name="connsiteY6" fmla="*/ 935021 h 2606655"/>
                  <a:gd name="connsiteX7" fmla="*/ 38176 w 1724100"/>
                  <a:gd name="connsiteY7" fmla="*/ 1163621 h 2606655"/>
                  <a:gd name="connsiteX8" fmla="*/ 33412 w 1724100"/>
                  <a:gd name="connsiteY8" fmla="*/ 1416031 h 2606655"/>
                  <a:gd name="connsiteX9" fmla="*/ 58163 w 1724100"/>
                  <a:gd name="connsiteY9" fmla="*/ 1958957 h 2606655"/>
                  <a:gd name="connsiteX10" fmla="*/ 39113 w 1724100"/>
                  <a:gd name="connsiteY10" fmla="*/ 2354245 h 2606655"/>
                  <a:gd name="connsiteX11" fmla="*/ 75 w 1724100"/>
                  <a:gd name="connsiteY11" fmla="*/ 2606655 h 2606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4100" h="2606655">
                    <a:moveTo>
                      <a:pt x="1724100" y="482583"/>
                    </a:moveTo>
                    <a:cubicBezTo>
                      <a:pt x="1680047" y="398842"/>
                      <a:pt x="1635994" y="315101"/>
                      <a:pt x="1533600" y="239695"/>
                    </a:cubicBezTo>
                    <a:cubicBezTo>
                      <a:pt x="1431206" y="164289"/>
                      <a:pt x="1234357" y="64276"/>
                      <a:pt x="1109738" y="30145"/>
                    </a:cubicBezTo>
                    <a:cubicBezTo>
                      <a:pt x="985119" y="-3986"/>
                      <a:pt x="900188" y="-17480"/>
                      <a:pt x="785888" y="34908"/>
                    </a:cubicBezTo>
                    <a:cubicBezTo>
                      <a:pt x="671588" y="87295"/>
                      <a:pt x="512044" y="252395"/>
                      <a:pt x="423938" y="344470"/>
                    </a:cubicBezTo>
                    <a:cubicBezTo>
                      <a:pt x="335832" y="436545"/>
                      <a:pt x="308844" y="488933"/>
                      <a:pt x="257250" y="587358"/>
                    </a:cubicBezTo>
                    <a:cubicBezTo>
                      <a:pt x="205656" y="685783"/>
                      <a:pt x="150887" y="838977"/>
                      <a:pt x="114375" y="935021"/>
                    </a:cubicBezTo>
                    <a:cubicBezTo>
                      <a:pt x="77863" y="1031065"/>
                      <a:pt x="51670" y="1083453"/>
                      <a:pt x="38176" y="1163621"/>
                    </a:cubicBezTo>
                    <a:cubicBezTo>
                      <a:pt x="24682" y="1243789"/>
                      <a:pt x="34049" y="1283475"/>
                      <a:pt x="33412" y="1416031"/>
                    </a:cubicBezTo>
                    <a:cubicBezTo>
                      <a:pt x="32775" y="1548587"/>
                      <a:pt x="48482" y="1803382"/>
                      <a:pt x="58163" y="1958957"/>
                    </a:cubicBezTo>
                    <a:cubicBezTo>
                      <a:pt x="67844" y="2114532"/>
                      <a:pt x="32919" y="2247883"/>
                      <a:pt x="39113" y="2354245"/>
                    </a:cubicBezTo>
                    <a:cubicBezTo>
                      <a:pt x="45307" y="2460607"/>
                      <a:pt x="-2150" y="2565380"/>
                      <a:pt x="75" y="2606655"/>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35" name="Freeform 5"/>
              <p:cNvSpPr/>
              <p:nvPr/>
            </p:nvSpPr>
            <p:spPr>
              <a:xfrm>
                <a:off x="4799066" y="1911986"/>
                <a:ext cx="1136271" cy="1073112"/>
              </a:xfrm>
              <a:custGeom>
                <a:avLst/>
                <a:gdLst>
                  <a:gd name="connsiteX0" fmla="*/ 1134347 w 1134347"/>
                  <a:gd name="connsiteY0" fmla="*/ 110476 h 1072501"/>
                  <a:gd name="connsiteX1" fmla="*/ 715247 w 1134347"/>
                  <a:gd name="connsiteY1" fmla="*/ 5701 h 1072501"/>
                  <a:gd name="connsiteX2" fmla="*/ 362822 w 1134347"/>
                  <a:gd name="connsiteY2" fmla="*/ 39038 h 1072501"/>
                  <a:gd name="connsiteX3" fmla="*/ 91360 w 1134347"/>
                  <a:gd name="connsiteY3" fmla="*/ 248588 h 1072501"/>
                  <a:gd name="connsiteX4" fmla="*/ 872 w 1134347"/>
                  <a:gd name="connsiteY4" fmla="*/ 577201 h 1072501"/>
                  <a:gd name="connsiteX5" fmla="*/ 134222 w 1134347"/>
                  <a:gd name="connsiteY5" fmla="*/ 924863 h 1072501"/>
                  <a:gd name="connsiteX6" fmla="*/ 172322 w 1134347"/>
                  <a:gd name="connsiteY6" fmla="*/ 1072501 h 1072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4347" h="1072501">
                    <a:moveTo>
                      <a:pt x="1134347" y="110476"/>
                    </a:moveTo>
                    <a:cubicBezTo>
                      <a:pt x="989090" y="64041"/>
                      <a:pt x="843834" y="17607"/>
                      <a:pt x="715247" y="5701"/>
                    </a:cubicBezTo>
                    <a:cubicBezTo>
                      <a:pt x="586660" y="-6205"/>
                      <a:pt x="466803" y="-1443"/>
                      <a:pt x="362822" y="39038"/>
                    </a:cubicBezTo>
                    <a:cubicBezTo>
                      <a:pt x="258841" y="79519"/>
                      <a:pt x="151685" y="158894"/>
                      <a:pt x="91360" y="248588"/>
                    </a:cubicBezTo>
                    <a:cubicBezTo>
                      <a:pt x="31035" y="338282"/>
                      <a:pt x="-6272" y="464489"/>
                      <a:pt x="872" y="577201"/>
                    </a:cubicBezTo>
                    <a:cubicBezTo>
                      <a:pt x="8016" y="689913"/>
                      <a:pt x="105647" y="842313"/>
                      <a:pt x="134222" y="924863"/>
                    </a:cubicBezTo>
                    <a:cubicBezTo>
                      <a:pt x="162797" y="1007413"/>
                      <a:pt x="172322" y="1072501"/>
                      <a:pt x="172322" y="1072501"/>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36" name="Freeform 6"/>
              <p:cNvSpPr/>
              <p:nvPr/>
            </p:nvSpPr>
            <p:spPr>
              <a:xfrm>
                <a:off x="2808595" y="1643081"/>
                <a:ext cx="1801535" cy="2276906"/>
              </a:xfrm>
              <a:custGeom>
                <a:avLst/>
                <a:gdLst>
                  <a:gd name="connsiteX0" fmla="*/ 0 w 1681163"/>
                  <a:gd name="connsiteY0" fmla="*/ 329169 h 1572182"/>
                  <a:gd name="connsiteX1" fmla="*/ 195263 w 1681163"/>
                  <a:gd name="connsiteY1" fmla="*/ 114857 h 1572182"/>
                  <a:gd name="connsiteX2" fmla="*/ 538163 w 1681163"/>
                  <a:gd name="connsiteY2" fmla="*/ 10082 h 1572182"/>
                  <a:gd name="connsiteX3" fmla="*/ 909638 w 1681163"/>
                  <a:gd name="connsiteY3" fmla="*/ 10082 h 1572182"/>
                  <a:gd name="connsiteX4" fmla="*/ 1319213 w 1681163"/>
                  <a:gd name="connsiteY4" fmla="*/ 62469 h 1572182"/>
                  <a:gd name="connsiteX5" fmla="*/ 1552575 w 1681163"/>
                  <a:gd name="connsiteY5" fmla="*/ 210107 h 1572182"/>
                  <a:gd name="connsiteX6" fmla="*/ 1590675 w 1681163"/>
                  <a:gd name="connsiteY6" fmla="*/ 600632 h 1572182"/>
                  <a:gd name="connsiteX7" fmla="*/ 1600200 w 1681163"/>
                  <a:gd name="connsiteY7" fmla="*/ 881619 h 1572182"/>
                  <a:gd name="connsiteX8" fmla="*/ 1666875 w 1681163"/>
                  <a:gd name="connsiteY8" fmla="*/ 1191182 h 1572182"/>
                  <a:gd name="connsiteX9" fmla="*/ 1681163 w 1681163"/>
                  <a:gd name="connsiteY9" fmla="*/ 1572182 h 1572182"/>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90675 w 1809751"/>
                  <a:gd name="connsiteY6" fmla="*/ 600632 h 2053194"/>
                  <a:gd name="connsiteX7" fmla="*/ 1600200 w 1809751"/>
                  <a:gd name="connsiteY7" fmla="*/ 881619 h 2053194"/>
                  <a:gd name="connsiteX8" fmla="*/ 1666875 w 1809751"/>
                  <a:gd name="connsiteY8" fmla="*/ 1191182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90675 w 1809751"/>
                  <a:gd name="connsiteY6" fmla="*/ 600632 h 2053194"/>
                  <a:gd name="connsiteX7" fmla="*/ 1600200 w 1809751"/>
                  <a:gd name="connsiteY7" fmla="*/ 881619 h 2053194"/>
                  <a:gd name="connsiteX8" fmla="*/ 1666875 w 1809751"/>
                  <a:gd name="connsiteY8" fmla="*/ 1191182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90675 w 1809751"/>
                  <a:gd name="connsiteY6" fmla="*/ 600632 h 2053194"/>
                  <a:gd name="connsiteX7" fmla="*/ 1600200 w 1809751"/>
                  <a:gd name="connsiteY7" fmla="*/ 881619 h 2053194"/>
                  <a:gd name="connsiteX8" fmla="*/ 1647825 w 1809751"/>
                  <a:gd name="connsiteY8" fmla="*/ 1276907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52575 w 1809751"/>
                  <a:gd name="connsiteY6" fmla="*/ 576819 h 2053194"/>
                  <a:gd name="connsiteX7" fmla="*/ 1600200 w 1809751"/>
                  <a:gd name="connsiteY7" fmla="*/ 881619 h 2053194"/>
                  <a:gd name="connsiteX8" fmla="*/ 1647825 w 1809751"/>
                  <a:gd name="connsiteY8" fmla="*/ 1276907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81150 w 1809751"/>
                  <a:gd name="connsiteY6" fmla="*/ 572056 h 2053194"/>
                  <a:gd name="connsiteX7" fmla="*/ 1600200 w 1809751"/>
                  <a:gd name="connsiteY7" fmla="*/ 881619 h 2053194"/>
                  <a:gd name="connsiteX8" fmla="*/ 1647825 w 1809751"/>
                  <a:gd name="connsiteY8" fmla="*/ 1276907 h 2053194"/>
                  <a:gd name="connsiteX9" fmla="*/ 1809751 w 1809751"/>
                  <a:gd name="connsiteY9" fmla="*/ 2053194 h 2053194"/>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47825 w 1843088"/>
                  <a:gd name="connsiteY8" fmla="*/ 1276907 h 2272269"/>
                  <a:gd name="connsiteX9" fmla="*/ 1843088 w 1843088"/>
                  <a:gd name="connsiteY9" fmla="*/ 2272269 h 2272269"/>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47825 w 1843088"/>
                  <a:gd name="connsiteY8" fmla="*/ 1276907 h 2272269"/>
                  <a:gd name="connsiteX9" fmla="*/ 1843088 w 1843088"/>
                  <a:gd name="connsiteY9" fmla="*/ 2272269 h 2272269"/>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76400 w 1843088"/>
                  <a:gd name="connsiteY8" fmla="*/ 1276907 h 2272269"/>
                  <a:gd name="connsiteX9" fmla="*/ 1843088 w 1843088"/>
                  <a:gd name="connsiteY9" fmla="*/ 2272269 h 2272269"/>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76400 w 1843088"/>
                  <a:gd name="connsiteY8" fmla="*/ 1276907 h 2272269"/>
                  <a:gd name="connsiteX9" fmla="*/ 1843088 w 1843088"/>
                  <a:gd name="connsiteY9" fmla="*/ 2272269 h 2272269"/>
                  <a:gd name="connsiteX0" fmla="*/ 0 w 1800226"/>
                  <a:gd name="connsiteY0" fmla="*/ 329169 h 2277031"/>
                  <a:gd name="connsiteX1" fmla="*/ 195263 w 1800226"/>
                  <a:gd name="connsiteY1" fmla="*/ 114857 h 2277031"/>
                  <a:gd name="connsiteX2" fmla="*/ 538163 w 1800226"/>
                  <a:gd name="connsiteY2" fmla="*/ 10082 h 2277031"/>
                  <a:gd name="connsiteX3" fmla="*/ 909638 w 1800226"/>
                  <a:gd name="connsiteY3" fmla="*/ 10082 h 2277031"/>
                  <a:gd name="connsiteX4" fmla="*/ 1319213 w 1800226"/>
                  <a:gd name="connsiteY4" fmla="*/ 62469 h 2277031"/>
                  <a:gd name="connsiteX5" fmla="*/ 1552575 w 1800226"/>
                  <a:gd name="connsiteY5" fmla="*/ 210107 h 2277031"/>
                  <a:gd name="connsiteX6" fmla="*/ 1581150 w 1800226"/>
                  <a:gd name="connsiteY6" fmla="*/ 572056 h 2277031"/>
                  <a:gd name="connsiteX7" fmla="*/ 1600200 w 1800226"/>
                  <a:gd name="connsiteY7" fmla="*/ 881619 h 2277031"/>
                  <a:gd name="connsiteX8" fmla="*/ 1676400 w 1800226"/>
                  <a:gd name="connsiteY8" fmla="*/ 1276907 h 2277031"/>
                  <a:gd name="connsiteX9" fmla="*/ 1800226 w 1800226"/>
                  <a:gd name="connsiteY9" fmla="*/ 2277031 h 2277031"/>
                  <a:gd name="connsiteX0" fmla="*/ 0 w 1800226"/>
                  <a:gd name="connsiteY0" fmla="*/ 329169 h 2277031"/>
                  <a:gd name="connsiteX1" fmla="*/ 195263 w 1800226"/>
                  <a:gd name="connsiteY1" fmla="*/ 114857 h 2277031"/>
                  <a:gd name="connsiteX2" fmla="*/ 538163 w 1800226"/>
                  <a:gd name="connsiteY2" fmla="*/ 10082 h 2277031"/>
                  <a:gd name="connsiteX3" fmla="*/ 909638 w 1800226"/>
                  <a:gd name="connsiteY3" fmla="*/ 10082 h 2277031"/>
                  <a:gd name="connsiteX4" fmla="*/ 1319213 w 1800226"/>
                  <a:gd name="connsiteY4" fmla="*/ 62469 h 2277031"/>
                  <a:gd name="connsiteX5" fmla="*/ 1552575 w 1800226"/>
                  <a:gd name="connsiteY5" fmla="*/ 210107 h 2277031"/>
                  <a:gd name="connsiteX6" fmla="*/ 1581150 w 1800226"/>
                  <a:gd name="connsiteY6" fmla="*/ 572056 h 2277031"/>
                  <a:gd name="connsiteX7" fmla="*/ 1600200 w 1800226"/>
                  <a:gd name="connsiteY7" fmla="*/ 881619 h 2277031"/>
                  <a:gd name="connsiteX8" fmla="*/ 1676400 w 1800226"/>
                  <a:gd name="connsiteY8" fmla="*/ 1276907 h 2277031"/>
                  <a:gd name="connsiteX9" fmla="*/ 1800226 w 1800226"/>
                  <a:gd name="connsiteY9" fmla="*/ 2277031 h 2277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26" h="2277031">
                    <a:moveTo>
                      <a:pt x="0" y="329169"/>
                    </a:moveTo>
                    <a:cubicBezTo>
                      <a:pt x="52784" y="248603"/>
                      <a:pt x="105569" y="168038"/>
                      <a:pt x="195263" y="114857"/>
                    </a:cubicBezTo>
                    <a:cubicBezTo>
                      <a:pt x="284957" y="61676"/>
                      <a:pt x="419101" y="27544"/>
                      <a:pt x="538163" y="10082"/>
                    </a:cubicBezTo>
                    <a:cubicBezTo>
                      <a:pt x="657226" y="-7381"/>
                      <a:pt x="779463" y="1351"/>
                      <a:pt x="909638" y="10082"/>
                    </a:cubicBezTo>
                    <a:cubicBezTo>
                      <a:pt x="1039813" y="18813"/>
                      <a:pt x="1212057" y="29132"/>
                      <a:pt x="1319213" y="62469"/>
                    </a:cubicBezTo>
                    <a:cubicBezTo>
                      <a:pt x="1426369" y="95806"/>
                      <a:pt x="1508919" y="125176"/>
                      <a:pt x="1552575" y="210107"/>
                    </a:cubicBezTo>
                    <a:cubicBezTo>
                      <a:pt x="1596231" y="295038"/>
                      <a:pt x="1573213" y="460137"/>
                      <a:pt x="1581150" y="572056"/>
                    </a:cubicBezTo>
                    <a:cubicBezTo>
                      <a:pt x="1589087" y="683975"/>
                      <a:pt x="1584325" y="764144"/>
                      <a:pt x="1600200" y="881619"/>
                    </a:cubicBezTo>
                    <a:cubicBezTo>
                      <a:pt x="1616075" y="999094"/>
                      <a:pt x="1643062" y="1044338"/>
                      <a:pt x="1676400" y="1276907"/>
                    </a:cubicBezTo>
                    <a:cubicBezTo>
                      <a:pt x="1709738" y="1509476"/>
                      <a:pt x="1799829" y="2129791"/>
                      <a:pt x="1800226" y="2277031"/>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37" name="Freeform 7"/>
              <p:cNvSpPr/>
              <p:nvPr/>
            </p:nvSpPr>
            <p:spPr>
              <a:xfrm>
                <a:off x="2885765" y="2389483"/>
                <a:ext cx="1841452" cy="2852417"/>
              </a:xfrm>
              <a:custGeom>
                <a:avLst/>
                <a:gdLst>
                  <a:gd name="connsiteX0" fmla="*/ 0 w 1886898"/>
                  <a:gd name="connsiteY0" fmla="*/ 639695 h 2830445"/>
                  <a:gd name="connsiteX1" fmla="*/ 133350 w 1886898"/>
                  <a:gd name="connsiteY1" fmla="*/ 249170 h 2830445"/>
                  <a:gd name="connsiteX2" fmla="*/ 638175 w 1886898"/>
                  <a:gd name="connsiteY2" fmla="*/ 1520 h 2830445"/>
                  <a:gd name="connsiteX3" fmla="*/ 1166813 w 1886898"/>
                  <a:gd name="connsiteY3" fmla="*/ 163445 h 2830445"/>
                  <a:gd name="connsiteX4" fmla="*/ 1471613 w 1886898"/>
                  <a:gd name="connsiteY4" fmla="*/ 525395 h 2830445"/>
                  <a:gd name="connsiteX5" fmla="*/ 1738313 w 1886898"/>
                  <a:gd name="connsiteY5" fmla="*/ 1225483 h 2830445"/>
                  <a:gd name="connsiteX6" fmla="*/ 1800225 w 1886898"/>
                  <a:gd name="connsiteY6" fmla="*/ 1706495 h 2830445"/>
                  <a:gd name="connsiteX7" fmla="*/ 1804988 w 1886898"/>
                  <a:gd name="connsiteY7" fmla="*/ 2201795 h 2830445"/>
                  <a:gd name="connsiteX8" fmla="*/ 1885950 w 1886898"/>
                  <a:gd name="connsiteY8" fmla="*/ 2239895 h 2830445"/>
                  <a:gd name="connsiteX9" fmla="*/ 1743075 w 1886898"/>
                  <a:gd name="connsiteY9" fmla="*/ 2330383 h 2830445"/>
                  <a:gd name="connsiteX10" fmla="*/ 1833563 w 1886898"/>
                  <a:gd name="connsiteY10" fmla="*/ 2435158 h 2830445"/>
                  <a:gd name="connsiteX11" fmla="*/ 1824038 w 1886898"/>
                  <a:gd name="connsiteY11" fmla="*/ 2644708 h 2830445"/>
                  <a:gd name="connsiteX12" fmla="*/ 1743075 w 1886898"/>
                  <a:gd name="connsiteY12" fmla="*/ 2725670 h 2830445"/>
                  <a:gd name="connsiteX13" fmla="*/ 1885950 w 1886898"/>
                  <a:gd name="connsiteY13" fmla="*/ 2759008 h 2830445"/>
                  <a:gd name="connsiteX14" fmla="*/ 1785938 w 1886898"/>
                  <a:gd name="connsiteY14" fmla="*/ 2830445 h 2830445"/>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43075 w 1886898"/>
                  <a:gd name="connsiteY12" fmla="*/ 2725670 h 2859020"/>
                  <a:gd name="connsiteX13" fmla="*/ 1885950 w 1886898"/>
                  <a:gd name="connsiteY13" fmla="*/ 2759008 h 2859020"/>
                  <a:gd name="connsiteX14" fmla="*/ 1733550 w 1886898"/>
                  <a:gd name="connsiteY14" fmla="*/ 2859020 h 2859020"/>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76412 w 1886898"/>
                  <a:gd name="connsiteY12" fmla="*/ 2725670 h 2859020"/>
                  <a:gd name="connsiteX13" fmla="*/ 1885950 w 1886898"/>
                  <a:gd name="connsiteY13" fmla="*/ 2759008 h 2859020"/>
                  <a:gd name="connsiteX14" fmla="*/ 1733550 w 1886898"/>
                  <a:gd name="connsiteY14" fmla="*/ 2859020 h 2859020"/>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43075 w 1886898"/>
                  <a:gd name="connsiteY12" fmla="*/ 2697095 h 2859020"/>
                  <a:gd name="connsiteX13" fmla="*/ 1885950 w 1886898"/>
                  <a:gd name="connsiteY13" fmla="*/ 2759008 h 2859020"/>
                  <a:gd name="connsiteX14" fmla="*/ 1733550 w 1886898"/>
                  <a:gd name="connsiteY14" fmla="*/ 2859020 h 2859020"/>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43075 w 1886898"/>
                  <a:gd name="connsiteY12" fmla="*/ 2697095 h 2859020"/>
                  <a:gd name="connsiteX13" fmla="*/ 1795462 w 1886898"/>
                  <a:gd name="connsiteY13" fmla="*/ 2773295 h 2859020"/>
                  <a:gd name="connsiteX14" fmla="*/ 1733550 w 1886898"/>
                  <a:gd name="connsiteY14" fmla="*/ 2859020 h 2859020"/>
                  <a:gd name="connsiteX0" fmla="*/ 0 w 1895488"/>
                  <a:gd name="connsiteY0" fmla="*/ 639695 h 2859020"/>
                  <a:gd name="connsiteX1" fmla="*/ 133350 w 1895488"/>
                  <a:gd name="connsiteY1" fmla="*/ 249170 h 2859020"/>
                  <a:gd name="connsiteX2" fmla="*/ 638175 w 1895488"/>
                  <a:gd name="connsiteY2" fmla="*/ 1520 h 2859020"/>
                  <a:gd name="connsiteX3" fmla="*/ 1166813 w 1895488"/>
                  <a:gd name="connsiteY3" fmla="*/ 163445 h 2859020"/>
                  <a:gd name="connsiteX4" fmla="*/ 1471613 w 1895488"/>
                  <a:gd name="connsiteY4" fmla="*/ 525395 h 2859020"/>
                  <a:gd name="connsiteX5" fmla="*/ 1738313 w 1895488"/>
                  <a:gd name="connsiteY5" fmla="*/ 1225483 h 2859020"/>
                  <a:gd name="connsiteX6" fmla="*/ 1800225 w 1895488"/>
                  <a:gd name="connsiteY6" fmla="*/ 1706495 h 2859020"/>
                  <a:gd name="connsiteX7" fmla="*/ 1804988 w 1895488"/>
                  <a:gd name="connsiteY7" fmla="*/ 2201795 h 2859020"/>
                  <a:gd name="connsiteX8" fmla="*/ 1885950 w 1895488"/>
                  <a:gd name="connsiteY8" fmla="*/ 2239895 h 2859020"/>
                  <a:gd name="connsiteX9" fmla="*/ 1743075 w 1895488"/>
                  <a:gd name="connsiteY9" fmla="*/ 2330383 h 2859020"/>
                  <a:gd name="connsiteX10" fmla="*/ 1833563 w 1895488"/>
                  <a:gd name="connsiteY10" fmla="*/ 2435158 h 2859020"/>
                  <a:gd name="connsiteX11" fmla="*/ 1824038 w 1895488"/>
                  <a:gd name="connsiteY11" fmla="*/ 2644708 h 2859020"/>
                  <a:gd name="connsiteX12" fmla="*/ 1743075 w 1895488"/>
                  <a:gd name="connsiteY12" fmla="*/ 2697095 h 2859020"/>
                  <a:gd name="connsiteX13" fmla="*/ 1895475 w 1895488"/>
                  <a:gd name="connsiteY13" fmla="*/ 2754245 h 2859020"/>
                  <a:gd name="connsiteX14" fmla="*/ 1733550 w 1895488"/>
                  <a:gd name="connsiteY14" fmla="*/ 2859020 h 2859020"/>
                  <a:gd name="connsiteX0" fmla="*/ 0 w 1895526"/>
                  <a:gd name="connsiteY0" fmla="*/ 639695 h 2816158"/>
                  <a:gd name="connsiteX1" fmla="*/ 133350 w 1895526"/>
                  <a:gd name="connsiteY1" fmla="*/ 249170 h 2816158"/>
                  <a:gd name="connsiteX2" fmla="*/ 638175 w 1895526"/>
                  <a:gd name="connsiteY2" fmla="*/ 1520 h 2816158"/>
                  <a:gd name="connsiteX3" fmla="*/ 1166813 w 1895526"/>
                  <a:gd name="connsiteY3" fmla="*/ 163445 h 2816158"/>
                  <a:gd name="connsiteX4" fmla="*/ 1471613 w 1895526"/>
                  <a:gd name="connsiteY4" fmla="*/ 525395 h 2816158"/>
                  <a:gd name="connsiteX5" fmla="*/ 1738313 w 1895526"/>
                  <a:gd name="connsiteY5" fmla="*/ 1225483 h 2816158"/>
                  <a:gd name="connsiteX6" fmla="*/ 1800225 w 1895526"/>
                  <a:gd name="connsiteY6" fmla="*/ 1706495 h 2816158"/>
                  <a:gd name="connsiteX7" fmla="*/ 1804988 w 1895526"/>
                  <a:gd name="connsiteY7" fmla="*/ 2201795 h 2816158"/>
                  <a:gd name="connsiteX8" fmla="*/ 1885950 w 1895526"/>
                  <a:gd name="connsiteY8" fmla="*/ 2239895 h 2816158"/>
                  <a:gd name="connsiteX9" fmla="*/ 1743075 w 1895526"/>
                  <a:gd name="connsiteY9" fmla="*/ 2330383 h 2816158"/>
                  <a:gd name="connsiteX10" fmla="*/ 1833563 w 1895526"/>
                  <a:gd name="connsiteY10" fmla="*/ 2435158 h 2816158"/>
                  <a:gd name="connsiteX11" fmla="*/ 1824038 w 1895526"/>
                  <a:gd name="connsiteY11" fmla="*/ 2644708 h 2816158"/>
                  <a:gd name="connsiteX12" fmla="*/ 1743075 w 1895526"/>
                  <a:gd name="connsiteY12" fmla="*/ 2697095 h 2816158"/>
                  <a:gd name="connsiteX13" fmla="*/ 1895475 w 1895526"/>
                  <a:gd name="connsiteY13" fmla="*/ 2754245 h 2816158"/>
                  <a:gd name="connsiteX14" fmla="*/ 1724025 w 1895526"/>
                  <a:gd name="connsiteY14" fmla="*/ 2816158 h 2816158"/>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804988 w 1895526"/>
                  <a:gd name="connsiteY7" fmla="*/ 2201795 h 2816200"/>
                  <a:gd name="connsiteX8" fmla="*/ 1885950 w 1895526"/>
                  <a:gd name="connsiteY8" fmla="*/ 2239895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39895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28800 w 1895526"/>
                  <a:gd name="connsiteY8" fmla="*/ 2273233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01808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01808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738313 w 1896485"/>
                  <a:gd name="connsiteY5" fmla="*/ 1225483 h 2816200"/>
                  <a:gd name="connsiteX6" fmla="*/ 1800225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738313 w 1896485"/>
                  <a:gd name="connsiteY5" fmla="*/ 1225483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738313 w 1896485"/>
                  <a:gd name="connsiteY5" fmla="*/ 1225483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685926 w 1896485"/>
                  <a:gd name="connsiteY5" fmla="*/ 1235008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685926 w 1896485"/>
                  <a:gd name="connsiteY5" fmla="*/ 1235008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138 h 2815643"/>
                  <a:gd name="connsiteX1" fmla="*/ 133350 w 1896485"/>
                  <a:gd name="connsiteY1" fmla="*/ 248613 h 2815643"/>
                  <a:gd name="connsiteX2" fmla="*/ 638175 w 1896485"/>
                  <a:gd name="connsiteY2" fmla="*/ 963 h 2815643"/>
                  <a:gd name="connsiteX3" fmla="*/ 1147763 w 1896485"/>
                  <a:gd name="connsiteY3" fmla="*/ 177175 h 2815643"/>
                  <a:gd name="connsiteX4" fmla="*/ 1471613 w 1896485"/>
                  <a:gd name="connsiteY4" fmla="*/ 524838 h 2815643"/>
                  <a:gd name="connsiteX5" fmla="*/ 1685926 w 1896485"/>
                  <a:gd name="connsiteY5" fmla="*/ 1234451 h 2815643"/>
                  <a:gd name="connsiteX6" fmla="*/ 1738313 w 1896485"/>
                  <a:gd name="connsiteY6" fmla="*/ 1705938 h 2815643"/>
                  <a:gd name="connsiteX7" fmla="*/ 1752600 w 1896485"/>
                  <a:gd name="connsiteY7" fmla="*/ 2196475 h 2815643"/>
                  <a:gd name="connsiteX8" fmla="*/ 1885950 w 1896485"/>
                  <a:gd name="connsiteY8" fmla="*/ 2244101 h 2815643"/>
                  <a:gd name="connsiteX9" fmla="*/ 1743075 w 1896485"/>
                  <a:gd name="connsiteY9" fmla="*/ 2301251 h 2815643"/>
                  <a:gd name="connsiteX10" fmla="*/ 1876426 w 1896485"/>
                  <a:gd name="connsiteY10" fmla="*/ 2425076 h 2815643"/>
                  <a:gd name="connsiteX11" fmla="*/ 1824038 w 1896485"/>
                  <a:gd name="connsiteY11" fmla="*/ 2644151 h 2815643"/>
                  <a:gd name="connsiteX12" fmla="*/ 1743075 w 1896485"/>
                  <a:gd name="connsiteY12" fmla="*/ 2696538 h 2815643"/>
                  <a:gd name="connsiteX13" fmla="*/ 1895475 w 1896485"/>
                  <a:gd name="connsiteY13" fmla="*/ 2753688 h 2815643"/>
                  <a:gd name="connsiteX14" fmla="*/ 1724025 w 1896485"/>
                  <a:gd name="connsiteY14" fmla="*/ 2815601 h 2815643"/>
                  <a:gd name="connsiteX0" fmla="*/ 0 w 1896485"/>
                  <a:gd name="connsiteY0" fmla="*/ 639453 h 2815958"/>
                  <a:gd name="connsiteX1" fmla="*/ 133350 w 1896485"/>
                  <a:gd name="connsiteY1" fmla="*/ 248928 h 2815958"/>
                  <a:gd name="connsiteX2" fmla="*/ 638175 w 1896485"/>
                  <a:gd name="connsiteY2" fmla="*/ 1278 h 2815958"/>
                  <a:gd name="connsiteX3" fmla="*/ 1147763 w 1896485"/>
                  <a:gd name="connsiteY3" fmla="*/ 177490 h 2815958"/>
                  <a:gd name="connsiteX4" fmla="*/ 1471613 w 1896485"/>
                  <a:gd name="connsiteY4" fmla="*/ 525153 h 2815958"/>
                  <a:gd name="connsiteX5" fmla="*/ 1685926 w 1896485"/>
                  <a:gd name="connsiteY5" fmla="*/ 1234766 h 2815958"/>
                  <a:gd name="connsiteX6" fmla="*/ 1738313 w 1896485"/>
                  <a:gd name="connsiteY6" fmla="*/ 1706253 h 2815958"/>
                  <a:gd name="connsiteX7" fmla="*/ 1752600 w 1896485"/>
                  <a:gd name="connsiteY7" fmla="*/ 2196790 h 2815958"/>
                  <a:gd name="connsiteX8" fmla="*/ 1885950 w 1896485"/>
                  <a:gd name="connsiteY8" fmla="*/ 2244416 h 2815958"/>
                  <a:gd name="connsiteX9" fmla="*/ 1743075 w 1896485"/>
                  <a:gd name="connsiteY9" fmla="*/ 2301566 h 2815958"/>
                  <a:gd name="connsiteX10" fmla="*/ 1876426 w 1896485"/>
                  <a:gd name="connsiteY10" fmla="*/ 2425391 h 2815958"/>
                  <a:gd name="connsiteX11" fmla="*/ 1824038 w 1896485"/>
                  <a:gd name="connsiteY11" fmla="*/ 2644466 h 2815958"/>
                  <a:gd name="connsiteX12" fmla="*/ 1743075 w 1896485"/>
                  <a:gd name="connsiteY12" fmla="*/ 2696853 h 2815958"/>
                  <a:gd name="connsiteX13" fmla="*/ 1895475 w 1896485"/>
                  <a:gd name="connsiteY13" fmla="*/ 2754003 h 2815958"/>
                  <a:gd name="connsiteX14" fmla="*/ 1724025 w 1896485"/>
                  <a:gd name="connsiteY14" fmla="*/ 2815916 h 2815958"/>
                  <a:gd name="connsiteX0" fmla="*/ 0 w 1896485"/>
                  <a:gd name="connsiteY0" fmla="*/ 640036 h 2816541"/>
                  <a:gd name="connsiteX1" fmla="*/ 133350 w 1896485"/>
                  <a:gd name="connsiteY1" fmla="*/ 249511 h 2816541"/>
                  <a:gd name="connsiteX2" fmla="*/ 638175 w 1896485"/>
                  <a:gd name="connsiteY2" fmla="*/ 1861 h 2816541"/>
                  <a:gd name="connsiteX3" fmla="*/ 1147763 w 1896485"/>
                  <a:gd name="connsiteY3" fmla="*/ 178073 h 2816541"/>
                  <a:gd name="connsiteX4" fmla="*/ 1471613 w 1896485"/>
                  <a:gd name="connsiteY4" fmla="*/ 525736 h 2816541"/>
                  <a:gd name="connsiteX5" fmla="*/ 1685926 w 1896485"/>
                  <a:gd name="connsiteY5" fmla="*/ 1235349 h 2816541"/>
                  <a:gd name="connsiteX6" fmla="*/ 1738313 w 1896485"/>
                  <a:gd name="connsiteY6" fmla="*/ 1706836 h 2816541"/>
                  <a:gd name="connsiteX7" fmla="*/ 1752600 w 1896485"/>
                  <a:gd name="connsiteY7" fmla="*/ 2197373 h 2816541"/>
                  <a:gd name="connsiteX8" fmla="*/ 1885950 w 1896485"/>
                  <a:gd name="connsiteY8" fmla="*/ 2244999 h 2816541"/>
                  <a:gd name="connsiteX9" fmla="*/ 1743075 w 1896485"/>
                  <a:gd name="connsiteY9" fmla="*/ 2302149 h 2816541"/>
                  <a:gd name="connsiteX10" fmla="*/ 1876426 w 1896485"/>
                  <a:gd name="connsiteY10" fmla="*/ 2425974 h 2816541"/>
                  <a:gd name="connsiteX11" fmla="*/ 1824038 w 1896485"/>
                  <a:gd name="connsiteY11" fmla="*/ 2645049 h 2816541"/>
                  <a:gd name="connsiteX12" fmla="*/ 1743075 w 1896485"/>
                  <a:gd name="connsiteY12" fmla="*/ 2697436 h 2816541"/>
                  <a:gd name="connsiteX13" fmla="*/ 1895475 w 1896485"/>
                  <a:gd name="connsiteY13" fmla="*/ 2754586 h 2816541"/>
                  <a:gd name="connsiteX14" fmla="*/ 1724025 w 1896485"/>
                  <a:gd name="connsiteY14" fmla="*/ 2816499 h 2816541"/>
                  <a:gd name="connsiteX0" fmla="*/ 0 w 1896485"/>
                  <a:gd name="connsiteY0" fmla="*/ 640036 h 2859384"/>
                  <a:gd name="connsiteX1" fmla="*/ 133350 w 1896485"/>
                  <a:gd name="connsiteY1" fmla="*/ 249511 h 2859384"/>
                  <a:gd name="connsiteX2" fmla="*/ 638175 w 1896485"/>
                  <a:gd name="connsiteY2" fmla="*/ 1861 h 2859384"/>
                  <a:gd name="connsiteX3" fmla="*/ 1147763 w 1896485"/>
                  <a:gd name="connsiteY3" fmla="*/ 178073 h 2859384"/>
                  <a:gd name="connsiteX4" fmla="*/ 1471613 w 1896485"/>
                  <a:gd name="connsiteY4" fmla="*/ 525736 h 2859384"/>
                  <a:gd name="connsiteX5" fmla="*/ 1685926 w 1896485"/>
                  <a:gd name="connsiteY5" fmla="*/ 1235349 h 2859384"/>
                  <a:gd name="connsiteX6" fmla="*/ 1738313 w 1896485"/>
                  <a:gd name="connsiteY6" fmla="*/ 1706836 h 2859384"/>
                  <a:gd name="connsiteX7" fmla="*/ 1752600 w 1896485"/>
                  <a:gd name="connsiteY7" fmla="*/ 2197373 h 2859384"/>
                  <a:gd name="connsiteX8" fmla="*/ 1885950 w 1896485"/>
                  <a:gd name="connsiteY8" fmla="*/ 2244999 h 2859384"/>
                  <a:gd name="connsiteX9" fmla="*/ 1743075 w 1896485"/>
                  <a:gd name="connsiteY9" fmla="*/ 2302149 h 2859384"/>
                  <a:gd name="connsiteX10" fmla="*/ 1876426 w 1896485"/>
                  <a:gd name="connsiteY10" fmla="*/ 2425974 h 2859384"/>
                  <a:gd name="connsiteX11" fmla="*/ 1824038 w 1896485"/>
                  <a:gd name="connsiteY11" fmla="*/ 2645049 h 2859384"/>
                  <a:gd name="connsiteX12" fmla="*/ 1743075 w 1896485"/>
                  <a:gd name="connsiteY12" fmla="*/ 2697436 h 2859384"/>
                  <a:gd name="connsiteX13" fmla="*/ 1895475 w 1896485"/>
                  <a:gd name="connsiteY13" fmla="*/ 2754586 h 2859384"/>
                  <a:gd name="connsiteX14" fmla="*/ 1724025 w 1896485"/>
                  <a:gd name="connsiteY14" fmla="*/ 2859361 h 2859384"/>
                  <a:gd name="connsiteX0" fmla="*/ 0 w 1896485"/>
                  <a:gd name="connsiteY0" fmla="*/ 640036 h 2859384"/>
                  <a:gd name="connsiteX1" fmla="*/ 133350 w 1896485"/>
                  <a:gd name="connsiteY1" fmla="*/ 249511 h 2859384"/>
                  <a:gd name="connsiteX2" fmla="*/ 638175 w 1896485"/>
                  <a:gd name="connsiteY2" fmla="*/ 1861 h 2859384"/>
                  <a:gd name="connsiteX3" fmla="*/ 1147763 w 1896485"/>
                  <a:gd name="connsiteY3" fmla="*/ 178073 h 2859384"/>
                  <a:gd name="connsiteX4" fmla="*/ 1471613 w 1896485"/>
                  <a:gd name="connsiteY4" fmla="*/ 525736 h 2859384"/>
                  <a:gd name="connsiteX5" fmla="*/ 1685926 w 1896485"/>
                  <a:gd name="connsiteY5" fmla="*/ 1235349 h 2859384"/>
                  <a:gd name="connsiteX6" fmla="*/ 1738313 w 1896485"/>
                  <a:gd name="connsiteY6" fmla="*/ 1706836 h 2859384"/>
                  <a:gd name="connsiteX7" fmla="*/ 1752600 w 1896485"/>
                  <a:gd name="connsiteY7" fmla="*/ 2197373 h 2859384"/>
                  <a:gd name="connsiteX8" fmla="*/ 1885950 w 1896485"/>
                  <a:gd name="connsiteY8" fmla="*/ 2244999 h 2859384"/>
                  <a:gd name="connsiteX9" fmla="*/ 1743075 w 1896485"/>
                  <a:gd name="connsiteY9" fmla="*/ 2302149 h 2859384"/>
                  <a:gd name="connsiteX10" fmla="*/ 1876426 w 1896485"/>
                  <a:gd name="connsiteY10" fmla="*/ 2425974 h 2859384"/>
                  <a:gd name="connsiteX11" fmla="*/ 1824038 w 1896485"/>
                  <a:gd name="connsiteY11" fmla="*/ 2645049 h 2859384"/>
                  <a:gd name="connsiteX12" fmla="*/ 1743075 w 1896485"/>
                  <a:gd name="connsiteY12" fmla="*/ 2697436 h 2859384"/>
                  <a:gd name="connsiteX13" fmla="*/ 1895475 w 1896485"/>
                  <a:gd name="connsiteY13" fmla="*/ 2754586 h 2859384"/>
                  <a:gd name="connsiteX14" fmla="*/ 1700212 w 1896485"/>
                  <a:gd name="connsiteY14" fmla="*/ 2859361 h 2859384"/>
                  <a:gd name="connsiteX0" fmla="*/ 0 w 1896485"/>
                  <a:gd name="connsiteY0" fmla="*/ 640036 h 2859384"/>
                  <a:gd name="connsiteX1" fmla="*/ 133350 w 1896485"/>
                  <a:gd name="connsiteY1" fmla="*/ 249511 h 2859384"/>
                  <a:gd name="connsiteX2" fmla="*/ 638175 w 1896485"/>
                  <a:gd name="connsiteY2" fmla="*/ 1861 h 2859384"/>
                  <a:gd name="connsiteX3" fmla="*/ 1147763 w 1896485"/>
                  <a:gd name="connsiteY3" fmla="*/ 178073 h 2859384"/>
                  <a:gd name="connsiteX4" fmla="*/ 1471613 w 1896485"/>
                  <a:gd name="connsiteY4" fmla="*/ 525736 h 2859384"/>
                  <a:gd name="connsiteX5" fmla="*/ 1685926 w 1896485"/>
                  <a:gd name="connsiteY5" fmla="*/ 1235349 h 2859384"/>
                  <a:gd name="connsiteX6" fmla="*/ 1738313 w 1896485"/>
                  <a:gd name="connsiteY6" fmla="*/ 1706836 h 2859384"/>
                  <a:gd name="connsiteX7" fmla="*/ 1752600 w 1896485"/>
                  <a:gd name="connsiteY7" fmla="*/ 2197373 h 2859384"/>
                  <a:gd name="connsiteX8" fmla="*/ 1885950 w 1896485"/>
                  <a:gd name="connsiteY8" fmla="*/ 2244999 h 2859384"/>
                  <a:gd name="connsiteX9" fmla="*/ 1743075 w 1896485"/>
                  <a:gd name="connsiteY9" fmla="*/ 2302149 h 2859384"/>
                  <a:gd name="connsiteX10" fmla="*/ 1876426 w 1896485"/>
                  <a:gd name="connsiteY10" fmla="*/ 2425974 h 2859384"/>
                  <a:gd name="connsiteX11" fmla="*/ 1824038 w 1896485"/>
                  <a:gd name="connsiteY11" fmla="*/ 2645049 h 2859384"/>
                  <a:gd name="connsiteX12" fmla="*/ 1743075 w 1896485"/>
                  <a:gd name="connsiteY12" fmla="*/ 2697436 h 2859384"/>
                  <a:gd name="connsiteX13" fmla="*/ 1843087 w 1896485"/>
                  <a:gd name="connsiteY13" fmla="*/ 2754586 h 2859384"/>
                  <a:gd name="connsiteX14" fmla="*/ 1700212 w 1896485"/>
                  <a:gd name="connsiteY14" fmla="*/ 2859361 h 2859384"/>
                  <a:gd name="connsiteX0" fmla="*/ 0 w 1885965"/>
                  <a:gd name="connsiteY0" fmla="*/ 640036 h 2859384"/>
                  <a:gd name="connsiteX1" fmla="*/ 133350 w 1885965"/>
                  <a:gd name="connsiteY1" fmla="*/ 249511 h 2859384"/>
                  <a:gd name="connsiteX2" fmla="*/ 638175 w 1885965"/>
                  <a:gd name="connsiteY2" fmla="*/ 1861 h 2859384"/>
                  <a:gd name="connsiteX3" fmla="*/ 1147763 w 1885965"/>
                  <a:gd name="connsiteY3" fmla="*/ 178073 h 2859384"/>
                  <a:gd name="connsiteX4" fmla="*/ 1471613 w 1885965"/>
                  <a:gd name="connsiteY4" fmla="*/ 525736 h 2859384"/>
                  <a:gd name="connsiteX5" fmla="*/ 1685926 w 1885965"/>
                  <a:gd name="connsiteY5" fmla="*/ 1235349 h 2859384"/>
                  <a:gd name="connsiteX6" fmla="*/ 1738313 w 1885965"/>
                  <a:gd name="connsiteY6" fmla="*/ 1706836 h 2859384"/>
                  <a:gd name="connsiteX7" fmla="*/ 1752600 w 1885965"/>
                  <a:gd name="connsiteY7" fmla="*/ 2197373 h 2859384"/>
                  <a:gd name="connsiteX8" fmla="*/ 1885950 w 1885965"/>
                  <a:gd name="connsiteY8" fmla="*/ 2244999 h 2859384"/>
                  <a:gd name="connsiteX9" fmla="*/ 1762125 w 1885965"/>
                  <a:gd name="connsiteY9" fmla="*/ 2330724 h 2859384"/>
                  <a:gd name="connsiteX10" fmla="*/ 1876426 w 1885965"/>
                  <a:gd name="connsiteY10" fmla="*/ 2425974 h 2859384"/>
                  <a:gd name="connsiteX11" fmla="*/ 1824038 w 1885965"/>
                  <a:gd name="connsiteY11" fmla="*/ 2645049 h 2859384"/>
                  <a:gd name="connsiteX12" fmla="*/ 1743075 w 1885965"/>
                  <a:gd name="connsiteY12" fmla="*/ 2697436 h 2859384"/>
                  <a:gd name="connsiteX13" fmla="*/ 1843087 w 1885965"/>
                  <a:gd name="connsiteY13" fmla="*/ 2754586 h 2859384"/>
                  <a:gd name="connsiteX14" fmla="*/ 1700212 w 1885965"/>
                  <a:gd name="connsiteY14" fmla="*/ 2859361 h 2859384"/>
                  <a:gd name="connsiteX0" fmla="*/ 0 w 1886038"/>
                  <a:gd name="connsiteY0" fmla="*/ 640036 h 2859384"/>
                  <a:gd name="connsiteX1" fmla="*/ 133350 w 1886038"/>
                  <a:gd name="connsiteY1" fmla="*/ 249511 h 2859384"/>
                  <a:gd name="connsiteX2" fmla="*/ 638175 w 1886038"/>
                  <a:gd name="connsiteY2" fmla="*/ 1861 h 2859384"/>
                  <a:gd name="connsiteX3" fmla="*/ 1147763 w 1886038"/>
                  <a:gd name="connsiteY3" fmla="*/ 178073 h 2859384"/>
                  <a:gd name="connsiteX4" fmla="*/ 1471613 w 1886038"/>
                  <a:gd name="connsiteY4" fmla="*/ 525736 h 2859384"/>
                  <a:gd name="connsiteX5" fmla="*/ 1685926 w 1886038"/>
                  <a:gd name="connsiteY5" fmla="*/ 1235349 h 2859384"/>
                  <a:gd name="connsiteX6" fmla="*/ 1738313 w 1886038"/>
                  <a:gd name="connsiteY6" fmla="*/ 1706836 h 2859384"/>
                  <a:gd name="connsiteX7" fmla="*/ 1781175 w 1886038"/>
                  <a:gd name="connsiteY7" fmla="*/ 2144985 h 2859384"/>
                  <a:gd name="connsiteX8" fmla="*/ 1885950 w 1886038"/>
                  <a:gd name="connsiteY8" fmla="*/ 2244999 h 2859384"/>
                  <a:gd name="connsiteX9" fmla="*/ 1762125 w 1886038"/>
                  <a:gd name="connsiteY9" fmla="*/ 2330724 h 2859384"/>
                  <a:gd name="connsiteX10" fmla="*/ 1876426 w 1886038"/>
                  <a:gd name="connsiteY10" fmla="*/ 2425974 h 2859384"/>
                  <a:gd name="connsiteX11" fmla="*/ 1824038 w 1886038"/>
                  <a:gd name="connsiteY11" fmla="*/ 2645049 h 2859384"/>
                  <a:gd name="connsiteX12" fmla="*/ 1743075 w 1886038"/>
                  <a:gd name="connsiteY12" fmla="*/ 2697436 h 2859384"/>
                  <a:gd name="connsiteX13" fmla="*/ 1843087 w 1886038"/>
                  <a:gd name="connsiteY13" fmla="*/ 2754586 h 2859384"/>
                  <a:gd name="connsiteX14" fmla="*/ 1700212 w 1886038"/>
                  <a:gd name="connsiteY14" fmla="*/ 2859361 h 2859384"/>
                  <a:gd name="connsiteX0" fmla="*/ 0 w 1885950"/>
                  <a:gd name="connsiteY0" fmla="*/ 640036 h 2859384"/>
                  <a:gd name="connsiteX1" fmla="*/ 133350 w 1885950"/>
                  <a:gd name="connsiteY1" fmla="*/ 249511 h 2859384"/>
                  <a:gd name="connsiteX2" fmla="*/ 638175 w 1885950"/>
                  <a:gd name="connsiteY2" fmla="*/ 1861 h 2859384"/>
                  <a:gd name="connsiteX3" fmla="*/ 1147763 w 1885950"/>
                  <a:gd name="connsiteY3" fmla="*/ 178073 h 2859384"/>
                  <a:gd name="connsiteX4" fmla="*/ 1471613 w 1885950"/>
                  <a:gd name="connsiteY4" fmla="*/ 525736 h 2859384"/>
                  <a:gd name="connsiteX5" fmla="*/ 1685926 w 1885950"/>
                  <a:gd name="connsiteY5" fmla="*/ 1235349 h 2859384"/>
                  <a:gd name="connsiteX6" fmla="*/ 1738313 w 1885950"/>
                  <a:gd name="connsiteY6" fmla="*/ 1706836 h 2859384"/>
                  <a:gd name="connsiteX7" fmla="*/ 1762125 w 1885950"/>
                  <a:gd name="connsiteY7" fmla="*/ 2121173 h 2859384"/>
                  <a:gd name="connsiteX8" fmla="*/ 1885950 w 1885950"/>
                  <a:gd name="connsiteY8" fmla="*/ 2244999 h 2859384"/>
                  <a:gd name="connsiteX9" fmla="*/ 1762125 w 1885950"/>
                  <a:gd name="connsiteY9" fmla="*/ 2330724 h 2859384"/>
                  <a:gd name="connsiteX10" fmla="*/ 1876426 w 1885950"/>
                  <a:gd name="connsiteY10" fmla="*/ 2425974 h 2859384"/>
                  <a:gd name="connsiteX11" fmla="*/ 1824038 w 1885950"/>
                  <a:gd name="connsiteY11" fmla="*/ 2645049 h 2859384"/>
                  <a:gd name="connsiteX12" fmla="*/ 1743075 w 1885950"/>
                  <a:gd name="connsiteY12" fmla="*/ 2697436 h 2859384"/>
                  <a:gd name="connsiteX13" fmla="*/ 1843087 w 1885950"/>
                  <a:gd name="connsiteY13" fmla="*/ 2754586 h 2859384"/>
                  <a:gd name="connsiteX14" fmla="*/ 1700212 w 1885950"/>
                  <a:gd name="connsiteY14" fmla="*/ 2859361 h 2859384"/>
                  <a:gd name="connsiteX0" fmla="*/ 0 w 1878079"/>
                  <a:gd name="connsiteY0" fmla="*/ 640036 h 2859384"/>
                  <a:gd name="connsiteX1" fmla="*/ 133350 w 1878079"/>
                  <a:gd name="connsiteY1" fmla="*/ 249511 h 2859384"/>
                  <a:gd name="connsiteX2" fmla="*/ 638175 w 1878079"/>
                  <a:gd name="connsiteY2" fmla="*/ 1861 h 2859384"/>
                  <a:gd name="connsiteX3" fmla="*/ 1147763 w 1878079"/>
                  <a:gd name="connsiteY3" fmla="*/ 178073 h 2859384"/>
                  <a:gd name="connsiteX4" fmla="*/ 1471613 w 1878079"/>
                  <a:gd name="connsiteY4" fmla="*/ 525736 h 2859384"/>
                  <a:gd name="connsiteX5" fmla="*/ 1685926 w 1878079"/>
                  <a:gd name="connsiteY5" fmla="*/ 1235349 h 2859384"/>
                  <a:gd name="connsiteX6" fmla="*/ 1738313 w 1878079"/>
                  <a:gd name="connsiteY6" fmla="*/ 1706836 h 2859384"/>
                  <a:gd name="connsiteX7" fmla="*/ 1762125 w 1878079"/>
                  <a:gd name="connsiteY7" fmla="*/ 2121173 h 2859384"/>
                  <a:gd name="connsiteX8" fmla="*/ 1838325 w 1878079"/>
                  <a:gd name="connsiteY8" fmla="*/ 2244999 h 2859384"/>
                  <a:gd name="connsiteX9" fmla="*/ 1762125 w 1878079"/>
                  <a:gd name="connsiteY9" fmla="*/ 2330724 h 2859384"/>
                  <a:gd name="connsiteX10" fmla="*/ 1876426 w 1878079"/>
                  <a:gd name="connsiteY10" fmla="*/ 2425974 h 2859384"/>
                  <a:gd name="connsiteX11" fmla="*/ 1824038 w 1878079"/>
                  <a:gd name="connsiteY11" fmla="*/ 2645049 h 2859384"/>
                  <a:gd name="connsiteX12" fmla="*/ 1743075 w 1878079"/>
                  <a:gd name="connsiteY12" fmla="*/ 2697436 h 2859384"/>
                  <a:gd name="connsiteX13" fmla="*/ 1843087 w 1878079"/>
                  <a:gd name="connsiteY13" fmla="*/ 2754586 h 2859384"/>
                  <a:gd name="connsiteX14" fmla="*/ 1700212 w 1878079"/>
                  <a:gd name="connsiteY14" fmla="*/ 2859361 h 2859384"/>
                  <a:gd name="connsiteX0" fmla="*/ 0 w 1878289"/>
                  <a:gd name="connsiteY0" fmla="*/ 640036 h 2859384"/>
                  <a:gd name="connsiteX1" fmla="*/ 133350 w 1878289"/>
                  <a:gd name="connsiteY1" fmla="*/ 249511 h 2859384"/>
                  <a:gd name="connsiteX2" fmla="*/ 638175 w 1878289"/>
                  <a:gd name="connsiteY2" fmla="*/ 1861 h 2859384"/>
                  <a:gd name="connsiteX3" fmla="*/ 1147763 w 1878289"/>
                  <a:gd name="connsiteY3" fmla="*/ 178073 h 2859384"/>
                  <a:gd name="connsiteX4" fmla="*/ 1471613 w 1878289"/>
                  <a:gd name="connsiteY4" fmla="*/ 525736 h 2859384"/>
                  <a:gd name="connsiteX5" fmla="*/ 1685926 w 1878289"/>
                  <a:gd name="connsiteY5" fmla="*/ 1235349 h 2859384"/>
                  <a:gd name="connsiteX6" fmla="*/ 1738313 w 1878289"/>
                  <a:gd name="connsiteY6" fmla="*/ 1706836 h 2859384"/>
                  <a:gd name="connsiteX7" fmla="*/ 1762125 w 1878289"/>
                  <a:gd name="connsiteY7" fmla="*/ 2121173 h 2859384"/>
                  <a:gd name="connsiteX8" fmla="*/ 1838325 w 1878289"/>
                  <a:gd name="connsiteY8" fmla="*/ 2244999 h 2859384"/>
                  <a:gd name="connsiteX9" fmla="*/ 1757363 w 1878289"/>
                  <a:gd name="connsiteY9" fmla="*/ 2306912 h 2859384"/>
                  <a:gd name="connsiteX10" fmla="*/ 1876426 w 1878289"/>
                  <a:gd name="connsiteY10" fmla="*/ 2425974 h 2859384"/>
                  <a:gd name="connsiteX11" fmla="*/ 1824038 w 1878289"/>
                  <a:gd name="connsiteY11" fmla="*/ 2645049 h 2859384"/>
                  <a:gd name="connsiteX12" fmla="*/ 1743075 w 1878289"/>
                  <a:gd name="connsiteY12" fmla="*/ 2697436 h 2859384"/>
                  <a:gd name="connsiteX13" fmla="*/ 1843087 w 1878289"/>
                  <a:gd name="connsiteY13" fmla="*/ 2754586 h 2859384"/>
                  <a:gd name="connsiteX14" fmla="*/ 1700212 w 1878289"/>
                  <a:gd name="connsiteY14" fmla="*/ 2859361 h 2859384"/>
                  <a:gd name="connsiteX0" fmla="*/ 0 w 1873686"/>
                  <a:gd name="connsiteY0" fmla="*/ 640036 h 2859384"/>
                  <a:gd name="connsiteX1" fmla="*/ 133350 w 1873686"/>
                  <a:gd name="connsiteY1" fmla="*/ 249511 h 2859384"/>
                  <a:gd name="connsiteX2" fmla="*/ 638175 w 1873686"/>
                  <a:gd name="connsiteY2" fmla="*/ 1861 h 2859384"/>
                  <a:gd name="connsiteX3" fmla="*/ 1147763 w 1873686"/>
                  <a:gd name="connsiteY3" fmla="*/ 178073 h 2859384"/>
                  <a:gd name="connsiteX4" fmla="*/ 1471613 w 1873686"/>
                  <a:gd name="connsiteY4" fmla="*/ 525736 h 2859384"/>
                  <a:gd name="connsiteX5" fmla="*/ 1685926 w 1873686"/>
                  <a:gd name="connsiteY5" fmla="*/ 1235349 h 2859384"/>
                  <a:gd name="connsiteX6" fmla="*/ 1738313 w 1873686"/>
                  <a:gd name="connsiteY6" fmla="*/ 1706836 h 2859384"/>
                  <a:gd name="connsiteX7" fmla="*/ 1762125 w 1873686"/>
                  <a:gd name="connsiteY7" fmla="*/ 2121173 h 2859384"/>
                  <a:gd name="connsiteX8" fmla="*/ 1838325 w 1873686"/>
                  <a:gd name="connsiteY8" fmla="*/ 2244999 h 2859384"/>
                  <a:gd name="connsiteX9" fmla="*/ 1757363 w 1873686"/>
                  <a:gd name="connsiteY9" fmla="*/ 2306912 h 2859384"/>
                  <a:gd name="connsiteX10" fmla="*/ 1871664 w 1873686"/>
                  <a:gd name="connsiteY10" fmla="*/ 2373586 h 2859384"/>
                  <a:gd name="connsiteX11" fmla="*/ 1824038 w 1873686"/>
                  <a:gd name="connsiteY11" fmla="*/ 2645049 h 2859384"/>
                  <a:gd name="connsiteX12" fmla="*/ 1743075 w 1873686"/>
                  <a:gd name="connsiteY12" fmla="*/ 2697436 h 2859384"/>
                  <a:gd name="connsiteX13" fmla="*/ 1843087 w 1873686"/>
                  <a:gd name="connsiteY13" fmla="*/ 2754586 h 2859384"/>
                  <a:gd name="connsiteX14" fmla="*/ 1700212 w 1873686"/>
                  <a:gd name="connsiteY14" fmla="*/ 2859361 h 2859384"/>
                  <a:gd name="connsiteX0" fmla="*/ 0 w 1881192"/>
                  <a:gd name="connsiteY0" fmla="*/ 640036 h 2859384"/>
                  <a:gd name="connsiteX1" fmla="*/ 133350 w 1881192"/>
                  <a:gd name="connsiteY1" fmla="*/ 249511 h 2859384"/>
                  <a:gd name="connsiteX2" fmla="*/ 638175 w 1881192"/>
                  <a:gd name="connsiteY2" fmla="*/ 1861 h 2859384"/>
                  <a:gd name="connsiteX3" fmla="*/ 1147763 w 1881192"/>
                  <a:gd name="connsiteY3" fmla="*/ 178073 h 2859384"/>
                  <a:gd name="connsiteX4" fmla="*/ 1471613 w 1881192"/>
                  <a:gd name="connsiteY4" fmla="*/ 525736 h 2859384"/>
                  <a:gd name="connsiteX5" fmla="*/ 1685926 w 1881192"/>
                  <a:gd name="connsiteY5" fmla="*/ 1235349 h 2859384"/>
                  <a:gd name="connsiteX6" fmla="*/ 1738313 w 1881192"/>
                  <a:gd name="connsiteY6" fmla="*/ 1706836 h 2859384"/>
                  <a:gd name="connsiteX7" fmla="*/ 1762125 w 1881192"/>
                  <a:gd name="connsiteY7" fmla="*/ 2121173 h 2859384"/>
                  <a:gd name="connsiteX8" fmla="*/ 1881188 w 1881192"/>
                  <a:gd name="connsiteY8" fmla="*/ 2240236 h 2859384"/>
                  <a:gd name="connsiteX9" fmla="*/ 1757363 w 1881192"/>
                  <a:gd name="connsiteY9" fmla="*/ 2306912 h 2859384"/>
                  <a:gd name="connsiteX10" fmla="*/ 1871664 w 1881192"/>
                  <a:gd name="connsiteY10" fmla="*/ 2373586 h 2859384"/>
                  <a:gd name="connsiteX11" fmla="*/ 1824038 w 1881192"/>
                  <a:gd name="connsiteY11" fmla="*/ 2645049 h 2859384"/>
                  <a:gd name="connsiteX12" fmla="*/ 1743075 w 1881192"/>
                  <a:gd name="connsiteY12" fmla="*/ 2697436 h 2859384"/>
                  <a:gd name="connsiteX13" fmla="*/ 1843087 w 1881192"/>
                  <a:gd name="connsiteY13" fmla="*/ 2754586 h 2859384"/>
                  <a:gd name="connsiteX14" fmla="*/ 1700212 w 1881192"/>
                  <a:gd name="connsiteY14" fmla="*/ 2859361 h 2859384"/>
                  <a:gd name="connsiteX0" fmla="*/ 0 w 1881902"/>
                  <a:gd name="connsiteY0" fmla="*/ 640036 h 2859384"/>
                  <a:gd name="connsiteX1" fmla="*/ 133350 w 1881902"/>
                  <a:gd name="connsiteY1" fmla="*/ 249511 h 2859384"/>
                  <a:gd name="connsiteX2" fmla="*/ 638175 w 1881902"/>
                  <a:gd name="connsiteY2" fmla="*/ 1861 h 2859384"/>
                  <a:gd name="connsiteX3" fmla="*/ 1147763 w 1881902"/>
                  <a:gd name="connsiteY3" fmla="*/ 178073 h 2859384"/>
                  <a:gd name="connsiteX4" fmla="*/ 1471613 w 1881902"/>
                  <a:gd name="connsiteY4" fmla="*/ 525736 h 2859384"/>
                  <a:gd name="connsiteX5" fmla="*/ 1685926 w 1881902"/>
                  <a:gd name="connsiteY5" fmla="*/ 1235349 h 2859384"/>
                  <a:gd name="connsiteX6" fmla="*/ 1738313 w 1881902"/>
                  <a:gd name="connsiteY6" fmla="*/ 1706836 h 2859384"/>
                  <a:gd name="connsiteX7" fmla="*/ 1804988 w 1881902"/>
                  <a:gd name="connsiteY7" fmla="*/ 2121173 h 2859384"/>
                  <a:gd name="connsiteX8" fmla="*/ 1881188 w 1881902"/>
                  <a:gd name="connsiteY8" fmla="*/ 2240236 h 2859384"/>
                  <a:gd name="connsiteX9" fmla="*/ 1757363 w 1881902"/>
                  <a:gd name="connsiteY9" fmla="*/ 2306912 h 2859384"/>
                  <a:gd name="connsiteX10" fmla="*/ 1871664 w 1881902"/>
                  <a:gd name="connsiteY10" fmla="*/ 2373586 h 2859384"/>
                  <a:gd name="connsiteX11" fmla="*/ 1824038 w 1881902"/>
                  <a:gd name="connsiteY11" fmla="*/ 2645049 h 2859384"/>
                  <a:gd name="connsiteX12" fmla="*/ 1743075 w 1881902"/>
                  <a:gd name="connsiteY12" fmla="*/ 2697436 h 2859384"/>
                  <a:gd name="connsiteX13" fmla="*/ 1843087 w 1881902"/>
                  <a:gd name="connsiteY13" fmla="*/ 2754586 h 2859384"/>
                  <a:gd name="connsiteX14" fmla="*/ 1700212 w 1881902"/>
                  <a:gd name="connsiteY14" fmla="*/ 2859361 h 2859384"/>
                  <a:gd name="connsiteX0" fmla="*/ 0 w 1881491"/>
                  <a:gd name="connsiteY0" fmla="*/ 640036 h 2859384"/>
                  <a:gd name="connsiteX1" fmla="*/ 133350 w 1881491"/>
                  <a:gd name="connsiteY1" fmla="*/ 249511 h 2859384"/>
                  <a:gd name="connsiteX2" fmla="*/ 638175 w 1881491"/>
                  <a:gd name="connsiteY2" fmla="*/ 1861 h 2859384"/>
                  <a:gd name="connsiteX3" fmla="*/ 1147763 w 1881491"/>
                  <a:gd name="connsiteY3" fmla="*/ 178073 h 2859384"/>
                  <a:gd name="connsiteX4" fmla="*/ 1471613 w 1881491"/>
                  <a:gd name="connsiteY4" fmla="*/ 525736 h 2859384"/>
                  <a:gd name="connsiteX5" fmla="*/ 1685926 w 1881491"/>
                  <a:gd name="connsiteY5" fmla="*/ 1235349 h 2859384"/>
                  <a:gd name="connsiteX6" fmla="*/ 1738313 w 1881491"/>
                  <a:gd name="connsiteY6" fmla="*/ 1706836 h 2859384"/>
                  <a:gd name="connsiteX7" fmla="*/ 1790701 w 1881491"/>
                  <a:gd name="connsiteY7" fmla="*/ 2030686 h 2859384"/>
                  <a:gd name="connsiteX8" fmla="*/ 1881188 w 1881491"/>
                  <a:gd name="connsiteY8" fmla="*/ 2240236 h 2859384"/>
                  <a:gd name="connsiteX9" fmla="*/ 1757363 w 1881491"/>
                  <a:gd name="connsiteY9" fmla="*/ 2306912 h 2859384"/>
                  <a:gd name="connsiteX10" fmla="*/ 1871664 w 1881491"/>
                  <a:gd name="connsiteY10" fmla="*/ 2373586 h 2859384"/>
                  <a:gd name="connsiteX11" fmla="*/ 1824038 w 1881491"/>
                  <a:gd name="connsiteY11" fmla="*/ 2645049 h 2859384"/>
                  <a:gd name="connsiteX12" fmla="*/ 1743075 w 1881491"/>
                  <a:gd name="connsiteY12" fmla="*/ 2697436 h 2859384"/>
                  <a:gd name="connsiteX13" fmla="*/ 1843087 w 1881491"/>
                  <a:gd name="connsiteY13" fmla="*/ 2754586 h 2859384"/>
                  <a:gd name="connsiteX14" fmla="*/ 1700212 w 1881491"/>
                  <a:gd name="connsiteY14" fmla="*/ 2859361 h 2859384"/>
                  <a:gd name="connsiteX0" fmla="*/ 0 w 1881468"/>
                  <a:gd name="connsiteY0" fmla="*/ 640036 h 2859384"/>
                  <a:gd name="connsiteX1" fmla="*/ 133350 w 1881468"/>
                  <a:gd name="connsiteY1" fmla="*/ 249511 h 2859384"/>
                  <a:gd name="connsiteX2" fmla="*/ 638175 w 1881468"/>
                  <a:gd name="connsiteY2" fmla="*/ 1861 h 2859384"/>
                  <a:gd name="connsiteX3" fmla="*/ 1147763 w 1881468"/>
                  <a:gd name="connsiteY3" fmla="*/ 178073 h 2859384"/>
                  <a:gd name="connsiteX4" fmla="*/ 1471613 w 1881468"/>
                  <a:gd name="connsiteY4" fmla="*/ 525736 h 2859384"/>
                  <a:gd name="connsiteX5" fmla="*/ 1685926 w 1881468"/>
                  <a:gd name="connsiteY5" fmla="*/ 1235349 h 2859384"/>
                  <a:gd name="connsiteX6" fmla="*/ 1776413 w 1881468"/>
                  <a:gd name="connsiteY6" fmla="*/ 1706836 h 2859384"/>
                  <a:gd name="connsiteX7" fmla="*/ 1790701 w 1881468"/>
                  <a:gd name="connsiteY7" fmla="*/ 2030686 h 2859384"/>
                  <a:gd name="connsiteX8" fmla="*/ 1881188 w 1881468"/>
                  <a:gd name="connsiteY8" fmla="*/ 2240236 h 2859384"/>
                  <a:gd name="connsiteX9" fmla="*/ 1757363 w 1881468"/>
                  <a:gd name="connsiteY9" fmla="*/ 2306912 h 2859384"/>
                  <a:gd name="connsiteX10" fmla="*/ 1871664 w 1881468"/>
                  <a:gd name="connsiteY10" fmla="*/ 2373586 h 2859384"/>
                  <a:gd name="connsiteX11" fmla="*/ 1824038 w 1881468"/>
                  <a:gd name="connsiteY11" fmla="*/ 2645049 h 2859384"/>
                  <a:gd name="connsiteX12" fmla="*/ 1743075 w 1881468"/>
                  <a:gd name="connsiteY12" fmla="*/ 2697436 h 2859384"/>
                  <a:gd name="connsiteX13" fmla="*/ 1843087 w 1881468"/>
                  <a:gd name="connsiteY13" fmla="*/ 2754586 h 2859384"/>
                  <a:gd name="connsiteX14" fmla="*/ 1700212 w 1881468"/>
                  <a:gd name="connsiteY14" fmla="*/ 2859361 h 2859384"/>
                  <a:gd name="connsiteX0" fmla="*/ 0 w 1881221"/>
                  <a:gd name="connsiteY0" fmla="*/ 640036 h 2859384"/>
                  <a:gd name="connsiteX1" fmla="*/ 133350 w 1881221"/>
                  <a:gd name="connsiteY1" fmla="*/ 249511 h 2859384"/>
                  <a:gd name="connsiteX2" fmla="*/ 638175 w 1881221"/>
                  <a:gd name="connsiteY2" fmla="*/ 1861 h 2859384"/>
                  <a:gd name="connsiteX3" fmla="*/ 1147763 w 1881221"/>
                  <a:gd name="connsiteY3" fmla="*/ 178073 h 2859384"/>
                  <a:gd name="connsiteX4" fmla="*/ 1471613 w 1881221"/>
                  <a:gd name="connsiteY4" fmla="*/ 525736 h 2859384"/>
                  <a:gd name="connsiteX5" fmla="*/ 1685926 w 1881221"/>
                  <a:gd name="connsiteY5" fmla="*/ 1235349 h 2859384"/>
                  <a:gd name="connsiteX6" fmla="*/ 1776413 w 1881221"/>
                  <a:gd name="connsiteY6" fmla="*/ 1706836 h 2859384"/>
                  <a:gd name="connsiteX7" fmla="*/ 1743076 w 1881221"/>
                  <a:gd name="connsiteY7" fmla="*/ 2030686 h 2859384"/>
                  <a:gd name="connsiteX8" fmla="*/ 1881188 w 1881221"/>
                  <a:gd name="connsiteY8" fmla="*/ 2240236 h 2859384"/>
                  <a:gd name="connsiteX9" fmla="*/ 1757363 w 1881221"/>
                  <a:gd name="connsiteY9" fmla="*/ 2306912 h 2859384"/>
                  <a:gd name="connsiteX10" fmla="*/ 1871664 w 1881221"/>
                  <a:gd name="connsiteY10" fmla="*/ 2373586 h 2859384"/>
                  <a:gd name="connsiteX11" fmla="*/ 1824038 w 1881221"/>
                  <a:gd name="connsiteY11" fmla="*/ 2645049 h 2859384"/>
                  <a:gd name="connsiteX12" fmla="*/ 1743075 w 1881221"/>
                  <a:gd name="connsiteY12" fmla="*/ 2697436 h 2859384"/>
                  <a:gd name="connsiteX13" fmla="*/ 1843087 w 1881221"/>
                  <a:gd name="connsiteY13" fmla="*/ 2754586 h 2859384"/>
                  <a:gd name="connsiteX14" fmla="*/ 1700212 w 1881221"/>
                  <a:gd name="connsiteY14" fmla="*/ 2859361 h 2859384"/>
                  <a:gd name="connsiteX0" fmla="*/ 0 w 1881269"/>
                  <a:gd name="connsiteY0" fmla="*/ 640036 h 2859384"/>
                  <a:gd name="connsiteX1" fmla="*/ 133350 w 1881269"/>
                  <a:gd name="connsiteY1" fmla="*/ 249511 h 2859384"/>
                  <a:gd name="connsiteX2" fmla="*/ 638175 w 1881269"/>
                  <a:gd name="connsiteY2" fmla="*/ 1861 h 2859384"/>
                  <a:gd name="connsiteX3" fmla="*/ 1147763 w 1881269"/>
                  <a:gd name="connsiteY3" fmla="*/ 178073 h 2859384"/>
                  <a:gd name="connsiteX4" fmla="*/ 1471613 w 1881269"/>
                  <a:gd name="connsiteY4" fmla="*/ 525736 h 2859384"/>
                  <a:gd name="connsiteX5" fmla="*/ 1685926 w 1881269"/>
                  <a:gd name="connsiteY5" fmla="*/ 1235349 h 2859384"/>
                  <a:gd name="connsiteX6" fmla="*/ 1776413 w 1881269"/>
                  <a:gd name="connsiteY6" fmla="*/ 1706836 h 2859384"/>
                  <a:gd name="connsiteX7" fmla="*/ 1776413 w 1881269"/>
                  <a:gd name="connsiteY7" fmla="*/ 2011636 h 2859384"/>
                  <a:gd name="connsiteX8" fmla="*/ 1881188 w 1881269"/>
                  <a:gd name="connsiteY8" fmla="*/ 2240236 h 2859384"/>
                  <a:gd name="connsiteX9" fmla="*/ 1757363 w 1881269"/>
                  <a:gd name="connsiteY9" fmla="*/ 2306912 h 2859384"/>
                  <a:gd name="connsiteX10" fmla="*/ 1871664 w 1881269"/>
                  <a:gd name="connsiteY10" fmla="*/ 2373586 h 2859384"/>
                  <a:gd name="connsiteX11" fmla="*/ 1824038 w 1881269"/>
                  <a:gd name="connsiteY11" fmla="*/ 2645049 h 2859384"/>
                  <a:gd name="connsiteX12" fmla="*/ 1743075 w 1881269"/>
                  <a:gd name="connsiteY12" fmla="*/ 2697436 h 2859384"/>
                  <a:gd name="connsiteX13" fmla="*/ 1843087 w 1881269"/>
                  <a:gd name="connsiteY13" fmla="*/ 2754586 h 2859384"/>
                  <a:gd name="connsiteX14" fmla="*/ 1700212 w 1881269"/>
                  <a:gd name="connsiteY14" fmla="*/ 2859361 h 2859384"/>
                  <a:gd name="connsiteX0" fmla="*/ 0 w 1881252"/>
                  <a:gd name="connsiteY0" fmla="*/ 640036 h 2859384"/>
                  <a:gd name="connsiteX1" fmla="*/ 133350 w 1881252"/>
                  <a:gd name="connsiteY1" fmla="*/ 249511 h 2859384"/>
                  <a:gd name="connsiteX2" fmla="*/ 638175 w 1881252"/>
                  <a:gd name="connsiteY2" fmla="*/ 1861 h 2859384"/>
                  <a:gd name="connsiteX3" fmla="*/ 1147763 w 1881252"/>
                  <a:gd name="connsiteY3" fmla="*/ 178073 h 2859384"/>
                  <a:gd name="connsiteX4" fmla="*/ 1471613 w 1881252"/>
                  <a:gd name="connsiteY4" fmla="*/ 525736 h 2859384"/>
                  <a:gd name="connsiteX5" fmla="*/ 1685926 w 1881252"/>
                  <a:gd name="connsiteY5" fmla="*/ 1235349 h 2859384"/>
                  <a:gd name="connsiteX6" fmla="*/ 1776413 w 1881252"/>
                  <a:gd name="connsiteY6" fmla="*/ 1706836 h 2859384"/>
                  <a:gd name="connsiteX7" fmla="*/ 1776413 w 1881252"/>
                  <a:gd name="connsiteY7" fmla="*/ 2011636 h 2859384"/>
                  <a:gd name="connsiteX8" fmla="*/ 1881188 w 1881252"/>
                  <a:gd name="connsiteY8" fmla="*/ 2240236 h 2859384"/>
                  <a:gd name="connsiteX9" fmla="*/ 1757363 w 1881252"/>
                  <a:gd name="connsiteY9" fmla="*/ 2306912 h 2859384"/>
                  <a:gd name="connsiteX10" fmla="*/ 1871664 w 1881252"/>
                  <a:gd name="connsiteY10" fmla="*/ 2373586 h 2859384"/>
                  <a:gd name="connsiteX11" fmla="*/ 1824038 w 1881252"/>
                  <a:gd name="connsiteY11" fmla="*/ 2645049 h 2859384"/>
                  <a:gd name="connsiteX12" fmla="*/ 1743075 w 1881252"/>
                  <a:gd name="connsiteY12" fmla="*/ 2697436 h 2859384"/>
                  <a:gd name="connsiteX13" fmla="*/ 1843087 w 1881252"/>
                  <a:gd name="connsiteY13" fmla="*/ 2754586 h 2859384"/>
                  <a:gd name="connsiteX14" fmla="*/ 1700212 w 1881252"/>
                  <a:gd name="connsiteY14" fmla="*/ 2859361 h 2859384"/>
                  <a:gd name="connsiteX0" fmla="*/ 0 w 1881252"/>
                  <a:gd name="connsiteY0" fmla="*/ 640036 h 2859384"/>
                  <a:gd name="connsiteX1" fmla="*/ 133350 w 1881252"/>
                  <a:gd name="connsiteY1" fmla="*/ 249511 h 2859384"/>
                  <a:gd name="connsiteX2" fmla="*/ 638175 w 1881252"/>
                  <a:gd name="connsiteY2" fmla="*/ 1861 h 2859384"/>
                  <a:gd name="connsiteX3" fmla="*/ 1147763 w 1881252"/>
                  <a:gd name="connsiteY3" fmla="*/ 178073 h 2859384"/>
                  <a:gd name="connsiteX4" fmla="*/ 1471613 w 1881252"/>
                  <a:gd name="connsiteY4" fmla="*/ 525736 h 2859384"/>
                  <a:gd name="connsiteX5" fmla="*/ 1685926 w 1881252"/>
                  <a:gd name="connsiteY5" fmla="*/ 1235349 h 2859384"/>
                  <a:gd name="connsiteX6" fmla="*/ 1776413 w 1881252"/>
                  <a:gd name="connsiteY6" fmla="*/ 1706836 h 2859384"/>
                  <a:gd name="connsiteX7" fmla="*/ 1776413 w 1881252"/>
                  <a:gd name="connsiteY7" fmla="*/ 2011636 h 2859384"/>
                  <a:gd name="connsiteX8" fmla="*/ 1881188 w 1881252"/>
                  <a:gd name="connsiteY8" fmla="*/ 2240236 h 2859384"/>
                  <a:gd name="connsiteX9" fmla="*/ 1757363 w 1881252"/>
                  <a:gd name="connsiteY9" fmla="*/ 2306912 h 2859384"/>
                  <a:gd name="connsiteX10" fmla="*/ 1871664 w 1881252"/>
                  <a:gd name="connsiteY10" fmla="*/ 2373586 h 2859384"/>
                  <a:gd name="connsiteX11" fmla="*/ 1824038 w 1881252"/>
                  <a:gd name="connsiteY11" fmla="*/ 2645049 h 2859384"/>
                  <a:gd name="connsiteX12" fmla="*/ 1743075 w 1881252"/>
                  <a:gd name="connsiteY12" fmla="*/ 2697436 h 2859384"/>
                  <a:gd name="connsiteX13" fmla="*/ 1843087 w 1881252"/>
                  <a:gd name="connsiteY13" fmla="*/ 2754586 h 2859384"/>
                  <a:gd name="connsiteX14" fmla="*/ 1700212 w 1881252"/>
                  <a:gd name="connsiteY14" fmla="*/ 2859361 h 2859384"/>
                  <a:gd name="connsiteX0" fmla="*/ 0 w 1881252"/>
                  <a:gd name="connsiteY0" fmla="*/ 640036 h 2859384"/>
                  <a:gd name="connsiteX1" fmla="*/ 133350 w 1881252"/>
                  <a:gd name="connsiteY1" fmla="*/ 249511 h 2859384"/>
                  <a:gd name="connsiteX2" fmla="*/ 638175 w 1881252"/>
                  <a:gd name="connsiteY2" fmla="*/ 1861 h 2859384"/>
                  <a:gd name="connsiteX3" fmla="*/ 1147763 w 1881252"/>
                  <a:gd name="connsiteY3" fmla="*/ 178073 h 2859384"/>
                  <a:gd name="connsiteX4" fmla="*/ 1471613 w 1881252"/>
                  <a:gd name="connsiteY4" fmla="*/ 525736 h 2859384"/>
                  <a:gd name="connsiteX5" fmla="*/ 1685926 w 1881252"/>
                  <a:gd name="connsiteY5" fmla="*/ 1235349 h 2859384"/>
                  <a:gd name="connsiteX6" fmla="*/ 1776413 w 1881252"/>
                  <a:gd name="connsiteY6" fmla="*/ 1706836 h 2859384"/>
                  <a:gd name="connsiteX7" fmla="*/ 1776413 w 1881252"/>
                  <a:gd name="connsiteY7" fmla="*/ 2011636 h 2859384"/>
                  <a:gd name="connsiteX8" fmla="*/ 1881188 w 1881252"/>
                  <a:gd name="connsiteY8" fmla="*/ 2240236 h 2859384"/>
                  <a:gd name="connsiteX9" fmla="*/ 1757363 w 1881252"/>
                  <a:gd name="connsiteY9" fmla="*/ 2306912 h 2859384"/>
                  <a:gd name="connsiteX10" fmla="*/ 1866902 w 1881252"/>
                  <a:gd name="connsiteY10" fmla="*/ 2468836 h 2859384"/>
                  <a:gd name="connsiteX11" fmla="*/ 1824038 w 1881252"/>
                  <a:gd name="connsiteY11" fmla="*/ 2645049 h 2859384"/>
                  <a:gd name="connsiteX12" fmla="*/ 1743075 w 1881252"/>
                  <a:gd name="connsiteY12" fmla="*/ 2697436 h 2859384"/>
                  <a:gd name="connsiteX13" fmla="*/ 1843087 w 1881252"/>
                  <a:gd name="connsiteY13" fmla="*/ 2754586 h 2859384"/>
                  <a:gd name="connsiteX14" fmla="*/ 1700212 w 1881252"/>
                  <a:gd name="connsiteY14" fmla="*/ 2859361 h 2859384"/>
                  <a:gd name="connsiteX0" fmla="*/ 0 w 1895548"/>
                  <a:gd name="connsiteY0" fmla="*/ 640036 h 2859384"/>
                  <a:gd name="connsiteX1" fmla="*/ 133350 w 1895548"/>
                  <a:gd name="connsiteY1" fmla="*/ 249511 h 2859384"/>
                  <a:gd name="connsiteX2" fmla="*/ 638175 w 1895548"/>
                  <a:gd name="connsiteY2" fmla="*/ 1861 h 2859384"/>
                  <a:gd name="connsiteX3" fmla="*/ 1147763 w 1895548"/>
                  <a:gd name="connsiteY3" fmla="*/ 178073 h 2859384"/>
                  <a:gd name="connsiteX4" fmla="*/ 1471613 w 1895548"/>
                  <a:gd name="connsiteY4" fmla="*/ 525736 h 2859384"/>
                  <a:gd name="connsiteX5" fmla="*/ 1685926 w 1895548"/>
                  <a:gd name="connsiteY5" fmla="*/ 1235349 h 2859384"/>
                  <a:gd name="connsiteX6" fmla="*/ 1776413 w 1895548"/>
                  <a:gd name="connsiteY6" fmla="*/ 1706836 h 2859384"/>
                  <a:gd name="connsiteX7" fmla="*/ 1776413 w 1895548"/>
                  <a:gd name="connsiteY7" fmla="*/ 2011636 h 2859384"/>
                  <a:gd name="connsiteX8" fmla="*/ 1895476 w 1895548"/>
                  <a:gd name="connsiteY8" fmla="*/ 2173561 h 2859384"/>
                  <a:gd name="connsiteX9" fmla="*/ 1757363 w 1895548"/>
                  <a:gd name="connsiteY9" fmla="*/ 2306912 h 2859384"/>
                  <a:gd name="connsiteX10" fmla="*/ 1866902 w 1895548"/>
                  <a:gd name="connsiteY10" fmla="*/ 2468836 h 2859384"/>
                  <a:gd name="connsiteX11" fmla="*/ 1824038 w 1895548"/>
                  <a:gd name="connsiteY11" fmla="*/ 2645049 h 2859384"/>
                  <a:gd name="connsiteX12" fmla="*/ 1743075 w 1895548"/>
                  <a:gd name="connsiteY12" fmla="*/ 2697436 h 2859384"/>
                  <a:gd name="connsiteX13" fmla="*/ 1843087 w 1895548"/>
                  <a:gd name="connsiteY13" fmla="*/ 2754586 h 2859384"/>
                  <a:gd name="connsiteX14" fmla="*/ 1700212 w 1895548"/>
                  <a:gd name="connsiteY14" fmla="*/ 2859361 h 2859384"/>
                  <a:gd name="connsiteX0" fmla="*/ 0 w 1895596"/>
                  <a:gd name="connsiteY0" fmla="*/ 640036 h 2859384"/>
                  <a:gd name="connsiteX1" fmla="*/ 133350 w 1895596"/>
                  <a:gd name="connsiteY1" fmla="*/ 249511 h 2859384"/>
                  <a:gd name="connsiteX2" fmla="*/ 638175 w 1895596"/>
                  <a:gd name="connsiteY2" fmla="*/ 1861 h 2859384"/>
                  <a:gd name="connsiteX3" fmla="*/ 1147763 w 1895596"/>
                  <a:gd name="connsiteY3" fmla="*/ 178073 h 2859384"/>
                  <a:gd name="connsiteX4" fmla="*/ 1471613 w 1895596"/>
                  <a:gd name="connsiteY4" fmla="*/ 525736 h 2859384"/>
                  <a:gd name="connsiteX5" fmla="*/ 1685926 w 1895596"/>
                  <a:gd name="connsiteY5" fmla="*/ 1235349 h 2859384"/>
                  <a:gd name="connsiteX6" fmla="*/ 1776413 w 1895596"/>
                  <a:gd name="connsiteY6" fmla="*/ 1706836 h 2859384"/>
                  <a:gd name="connsiteX7" fmla="*/ 1728788 w 1895596"/>
                  <a:gd name="connsiteY7" fmla="*/ 2002111 h 2859384"/>
                  <a:gd name="connsiteX8" fmla="*/ 1895476 w 1895596"/>
                  <a:gd name="connsiteY8" fmla="*/ 2173561 h 2859384"/>
                  <a:gd name="connsiteX9" fmla="*/ 1757363 w 1895596"/>
                  <a:gd name="connsiteY9" fmla="*/ 2306912 h 2859384"/>
                  <a:gd name="connsiteX10" fmla="*/ 1866902 w 1895596"/>
                  <a:gd name="connsiteY10" fmla="*/ 2468836 h 2859384"/>
                  <a:gd name="connsiteX11" fmla="*/ 1824038 w 1895596"/>
                  <a:gd name="connsiteY11" fmla="*/ 2645049 h 2859384"/>
                  <a:gd name="connsiteX12" fmla="*/ 1743075 w 1895596"/>
                  <a:gd name="connsiteY12" fmla="*/ 2697436 h 2859384"/>
                  <a:gd name="connsiteX13" fmla="*/ 1843087 w 1895596"/>
                  <a:gd name="connsiteY13" fmla="*/ 2754586 h 2859384"/>
                  <a:gd name="connsiteX14" fmla="*/ 1700212 w 1895596"/>
                  <a:gd name="connsiteY14" fmla="*/ 2859361 h 2859384"/>
                  <a:gd name="connsiteX0" fmla="*/ 0 w 1895515"/>
                  <a:gd name="connsiteY0" fmla="*/ 640036 h 2859384"/>
                  <a:gd name="connsiteX1" fmla="*/ 133350 w 1895515"/>
                  <a:gd name="connsiteY1" fmla="*/ 249511 h 2859384"/>
                  <a:gd name="connsiteX2" fmla="*/ 638175 w 1895515"/>
                  <a:gd name="connsiteY2" fmla="*/ 1861 h 2859384"/>
                  <a:gd name="connsiteX3" fmla="*/ 1147763 w 1895515"/>
                  <a:gd name="connsiteY3" fmla="*/ 178073 h 2859384"/>
                  <a:gd name="connsiteX4" fmla="*/ 1471613 w 1895515"/>
                  <a:gd name="connsiteY4" fmla="*/ 525736 h 2859384"/>
                  <a:gd name="connsiteX5" fmla="*/ 1685926 w 1895515"/>
                  <a:gd name="connsiteY5" fmla="*/ 1235349 h 2859384"/>
                  <a:gd name="connsiteX6" fmla="*/ 1776413 w 1895515"/>
                  <a:gd name="connsiteY6" fmla="*/ 1706836 h 2859384"/>
                  <a:gd name="connsiteX7" fmla="*/ 1771650 w 1895515"/>
                  <a:gd name="connsiteY7" fmla="*/ 2002111 h 2859384"/>
                  <a:gd name="connsiteX8" fmla="*/ 1895476 w 1895515"/>
                  <a:gd name="connsiteY8" fmla="*/ 2173561 h 2859384"/>
                  <a:gd name="connsiteX9" fmla="*/ 1757363 w 1895515"/>
                  <a:gd name="connsiteY9" fmla="*/ 2306912 h 2859384"/>
                  <a:gd name="connsiteX10" fmla="*/ 1866902 w 1895515"/>
                  <a:gd name="connsiteY10" fmla="*/ 2468836 h 2859384"/>
                  <a:gd name="connsiteX11" fmla="*/ 1824038 w 1895515"/>
                  <a:gd name="connsiteY11" fmla="*/ 2645049 h 2859384"/>
                  <a:gd name="connsiteX12" fmla="*/ 1743075 w 1895515"/>
                  <a:gd name="connsiteY12" fmla="*/ 2697436 h 2859384"/>
                  <a:gd name="connsiteX13" fmla="*/ 1843087 w 1895515"/>
                  <a:gd name="connsiteY13" fmla="*/ 2754586 h 2859384"/>
                  <a:gd name="connsiteX14" fmla="*/ 1700212 w 1895515"/>
                  <a:gd name="connsiteY14" fmla="*/ 2859361 h 2859384"/>
                  <a:gd name="connsiteX0" fmla="*/ 0 w 1895515"/>
                  <a:gd name="connsiteY0" fmla="*/ 640036 h 2859384"/>
                  <a:gd name="connsiteX1" fmla="*/ 133350 w 1895515"/>
                  <a:gd name="connsiteY1" fmla="*/ 249511 h 2859384"/>
                  <a:gd name="connsiteX2" fmla="*/ 638175 w 1895515"/>
                  <a:gd name="connsiteY2" fmla="*/ 1861 h 2859384"/>
                  <a:gd name="connsiteX3" fmla="*/ 1147763 w 1895515"/>
                  <a:gd name="connsiteY3" fmla="*/ 178073 h 2859384"/>
                  <a:gd name="connsiteX4" fmla="*/ 1471613 w 1895515"/>
                  <a:gd name="connsiteY4" fmla="*/ 525736 h 2859384"/>
                  <a:gd name="connsiteX5" fmla="*/ 1685926 w 1895515"/>
                  <a:gd name="connsiteY5" fmla="*/ 1235349 h 2859384"/>
                  <a:gd name="connsiteX6" fmla="*/ 1776413 w 1895515"/>
                  <a:gd name="connsiteY6" fmla="*/ 1706836 h 2859384"/>
                  <a:gd name="connsiteX7" fmla="*/ 1771650 w 1895515"/>
                  <a:gd name="connsiteY7" fmla="*/ 2002111 h 2859384"/>
                  <a:gd name="connsiteX8" fmla="*/ 1895476 w 1895515"/>
                  <a:gd name="connsiteY8" fmla="*/ 2173561 h 2859384"/>
                  <a:gd name="connsiteX9" fmla="*/ 1757363 w 1895515"/>
                  <a:gd name="connsiteY9" fmla="*/ 2306912 h 2859384"/>
                  <a:gd name="connsiteX10" fmla="*/ 1866902 w 1895515"/>
                  <a:gd name="connsiteY10" fmla="*/ 2468836 h 2859384"/>
                  <a:gd name="connsiteX11" fmla="*/ 1776413 w 1895515"/>
                  <a:gd name="connsiteY11" fmla="*/ 2573612 h 2859384"/>
                  <a:gd name="connsiteX12" fmla="*/ 1743075 w 1895515"/>
                  <a:gd name="connsiteY12" fmla="*/ 2697436 h 2859384"/>
                  <a:gd name="connsiteX13" fmla="*/ 1843087 w 1895515"/>
                  <a:gd name="connsiteY13" fmla="*/ 2754586 h 2859384"/>
                  <a:gd name="connsiteX14" fmla="*/ 1700212 w 1895515"/>
                  <a:gd name="connsiteY14" fmla="*/ 2859361 h 2859384"/>
                  <a:gd name="connsiteX0" fmla="*/ 0 w 1895515"/>
                  <a:gd name="connsiteY0" fmla="*/ 640036 h 2859384"/>
                  <a:gd name="connsiteX1" fmla="*/ 133350 w 1895515"/>
                  <a:gd name="connsiteY1" fmla="*/ 249511 h 2859384"/>
                  <a:gd name="connsiteX2" fmla="*/ 638175 w 1895515"/>
                  <a:gd name="connsiteY2" fmla="*/ 1861 h 2859384"/>
                  <a:gd name="connsiteX3" fmla="*/ 1147763 w 1895515"/>
                  <a:gd name="connsiteY3" fmla="*/ 178073 h 2859384"/>
                  <a:gd name="connsiteX4" fmla="*/ 1471613 w 1895515"/>
                  <a:gd name="connsiteY4" fmla="*/ 525736 h 2859384"/>
                  <a:gd name="connsiteX5" fmla="*/ 1685926 w 1895515"/>
                  <a:gd name="connsiteY5" fmla="*/ 1235349 h 2859384"/>
                  <a:gd name="connsiteX6" fmla="*/ 1776413 w 1895515"/>
                  <a:gd name="connsiteY6" fmla="*/ 1706836 h 2859384"/>
                  <a:gd name="connsiteX7" fmla="*/ 1771650 w 1895515"/>
                  <a:gd name="connsiteY7" fmla="*/ 2002111 h 2859384"/>
                  <a:gd name="connsiteX8" fmla="*/ 1895476 w 1895515"/>
                  <a:gd name="connsiteY8" fmla="*/ 2121173 h 2859384"/>
                  <a:gd name="connsiteX9" fmla="*/ 1757363 w 1895515"/>
                  <a:gd name="connsiteY9" fmla="*/ 2306912 h 2859384"/>
                  <a:gd name="connsiteX10" fmla="*/ 1866902 w 1895515"/>
                  <a:gd name="connsiteY10" fmla="*/ 2468836 h 2859384"/>
                  <a:gd name="connsiteX11" fmla="*/ 1776413 w 1895515"/>
                  <a:gd name="connsiteY11" fmla="*/ 2573612 h 2859384"/>
                  <a:gd name="connsiteX12" fmla="*/ 1743075 w 1895515"/>
                  <a:gd name="connsiteY12" fmla="*/ 2697436 h 2859384"/>
                  <a:gd name="connsiteX13" fmla="*/ 1843087 w 1895515"/>
                  <a:gd name="connsiteY13" fmla="*/ 2754586 h 2859384"/>
                  <a:gd name="connsiteX14" fmla="*/ 1700212 w 1895515"/>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66902 w 1896229"/>
                  <a:gd name="connsiteY10" fmla="*/ 2468836 h 2859384"/>
                  <a:gd name="connsiteX11" fmla="*/ 1776413 w 1896229"/>
                  <a:gd name="connsiteY11" fmla="*/ 2573612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90715 w 1896229"/>
                  <a:gd name="connsiteY10" fmla="*/ 2373586 h 2859384"/>
                  <a:gd name="connsiteX11" fmla="*/ 1776413 w 1896229"/>
                  <a:gd name="connsiteY11" fmla="*/ 2573612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90715 w 1896229"/>
                  <a:gd name="connsiteY10" fmla="*/ 2373586 h 2859384"/>
                  <a:gd name="connsiteX11" fmla="*/ 1714501 w 1896229"/>
                  <a:gd name="connsiteY11" fmla="*/ 2464074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90715 w 1896229"/>
                  <a:gd name="connsiteY10" fmla="*/ 2373586 h 2859384"/>
                  <a:gd name="connsiteX11" fmla="*/ 1690689 w 1896229"/>
                  <a:gd name="connsiteY11" fmla="*/ 2502174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5545"/>
                  <a:gd name="connsiteY0" fmla="*/ 640036 h 2859384"/>
                  <a:gd name="connsiteX1" fmla="*/ 133350 w 1895545"/>
                  <a:gd name="connsiteY1" fmla="*/ 249511 h 2859384"/>
                  <a:gd name="connsiteX2" fmla="*/ 638175 w 1895545"/>
                  <a:gd name="connsiteY2" fmla="*/ 1861 h 2859384"/>
                  <a:gd name="connsiteX3" fmla="*/ 1147763 w 1895545"/>
                  <a:gd name="connsiteY3" fmla="*/ 178073 h 2859384"/>
                  <a:gd name="connsiteX4" fmla="*/ 1471613 w 1895545"/>
                  <a:gd name="connsiteY4" fmla="*/ 525736 h 2859384"/>
                  <a:gd name="connsiteX5" fmla="*/ 1685926 w 1895545"/>
                  <a:gd name="connsiteY5" fmla="*/ 1235349 h 2859384"/>
                  <a:gd name="connsiteX6" fmla="*/ 1776413 w 1895545"/>
                  <a:gd name="connsiteY6" fmla="*/ 1706836 h 2859384"/>
                  <a:gd name="connsiteX7" fmla="*/ 1771650 w 1895545"/>
                  <a:gd name="connsiteY7" fmla="*/ 2002111 h 2859384"/>
                  <a:gd name="connsiteX8" fmla="*/ 1895476 w 1895545"/>
                  <a:gd name="connsiteY8" fmla="*/ 2121173 h 2859384"/>
                  <a:gd name="connsiteX9" fmla="*/ 1752601 w 1895545"/>
                  <a:gd name="connsiteY9" fmla="*/ 2278338 h 2859384"/>
                  <a:gd name="connsiteX10" fmla="*/ 1890715 w 1895545"/>
                  <a:gd name="connsiteY10" fmla="*/ 2373586 h 2859384"/>
                  <a:gd name="connsiteX11" fmla="*/ 1690689 w 1895545"/>
                  <a:gd name="connsiteY11" fmla="*/ 2502174 h 2859384"/>
                  <a:gd name="connsiteX12" fmla="*/ 1743075 w 1895545"/>
                  <a:gd name="connsiteY12" fmla="*/ 2697436 h 2859384"/>
                  <a:gd name="connsiteX13" fmla="*/ 1843087 w 1895545"/>
                  <a:gd name="connsiteY13" fmla="*/ 2754586 h 2859384"/>
                  <a:gd name="connsiteX14" fmla="*/ 1700212 w 1895545"/>
                  <a:gd name="connsiteY14" fmla="*/ 2859361 h 2859384"/>
                  <a:gd name="connsiteX0" fmla="*/ 0 w 1895545"/>
                  <a:gd name="connsiteY0" fmla="*/ 640036 h 2859387"/>
                  <a:gd name="connsiteX1" fmla="*/ 133350 w 1895545"/>
                  <a:gd name="connsiteY1" fmla="*/ 249511 h 2859387"/>
                  <a:gd name="connsiteX2" fmla="*/ 638175 w 1895545"/>
                  <a:gd name="connsiteY2" fmla="*/ 1861 h 2859387"/>
                  <a:gd name="connsiteX3" fmla="*/ 1147763 w 1895545"/>
                  <a:gd name="connsiteY3" fmla="*/ 178073 h 2859387"/>
                  <a:gd name="connsiteX4" fmla="*/ 1471613 w 1895545"/>
                  <a:gd name="connsiteY4" fmla="*/ 525736 h 2859387"/>
                  <a:gd name="connsiteX5" fmla="*/ 1685926 w 1895545"/>
                  <a:gd name="connsiteY5" fmla="*/ 1235349 h 2859387"/>
                  <a:gd name="connsiteX6" fmla="*/ 1776413 w 1895545"/>
                  <a:gd name="connsiteY6" fmla="*/ 1706836 h 2859387"/>
                  <a:gd name="connsiteX7" fmla="*/ 1771650 w 1895545"/>
                  <a:gd name="connsiteY7" fmla="*/ 2002111 h 2859387"/>
                  <a:gd name="connsiteX8" fmla="*/ 1895476 w 1895545"/>
                  <a:gd name="connsiteY8" fmla="*/ 2121173 h 2859387"/>
                  <a:gd name="connsiteX9" fmla="*/ 1752601 w 1895545"/>
                  <a:gd name="connsiteY9" fmla="*/ 2278338 h 2859387"/>
                  <a:gd name="connsiteX10" fmla="*/ 1890715 w 1895545"/>
                  <a:gd name="connsiteY10" fmla="*/ 2373586 h 2859387"/>
                  <a:gd name="connsiteX11" fmla="*/ 1690689 w 1895545"/>
                  <a:gd name="connsiteY11" fmla="*/ 2502174 h 2859387"/>
                  <a:gd name="connsiteX12" fmla="*/ 1833563 w 1895545"/>
                  <a:gd name="connsiteY12" fmla="*/ 2640286 h 2859387"/>
                  <a:gd name="connsiteX13" fmla="*/ 1843087 w 1895545"/>
                  <a:gd name="connsiteY13" fmla="*/ 2754586 h 2859387"/>
                  <a:gd name="connsiteX14" fmla="*/ 1700212 w 1895545"/>
                  <a:gd name="connsiteY14" fmla="*/ 2859361 h 2859387"/>
                  <a:gd name="connsiteX0" fmla="*/ 0 w 1895545"/>
                  <a:gd name="connsiteY0" fmla="*/ 640036 h 2859381"/>
                  <a:gd name="connsiteX1" fmla="*/ 133350 w 1895545"/>
                  <a:gd name="connsiteY1" fmla="*/ 249511 h 2859381"/>
                  <a:gd name="connsiteX2" fmla="*/ 638175 w 1895545"/>
                  <a:gd name="connsiteY2" fmla="*/ 1861 h 2859381"/>
                  <a:gd name="connsiteX3" fmla="*/ 1147763 w 1895545"/>
                  <a:gd name="connsiteY3" fmla="*/ 178073 h 2859381"/>
                  <a:gd name="connsiteX4" fmla="*/ 1471613 w 1895545"/>
                  <a:gd name="connsiteY4" fmla="*/ 525736 h 2859381"/>
                  <a:gd name="connsiteX5" fmla="*/ 1685926 w 1895545"/>
                  <a:gd name="connsiteY5" fmla="*/ 1235349 h 2859381"/>
                  <a:gd name="connsiteX6" fmla="*/ 1776413 w 1895545"/>
                  <a:gd name="connsiteY6" fmla="*/ 1706836 h 2859381"/>
                  <a:gd name="connsiteX7" fmla="*/ 1771650 w 1895545"/>
                  <a:gd name="connsiteY7" fmla="*/ 2002111 h 2859381"/>
                  <a:gd name="connsiteX8" fmla="*/ 1895476 w 1895545"/>
                  <a:gd name="connsiteY8" fmla="*/ 2121173 h 2859381"/>
                  <a:gd name="connsiteX9" fmla="*/ 1752601 w 1895545"/>
                  <a:gd name="connsiteY9" fmla="*/ 2278338 h 2859381"/>
                  <a:gd name="connsiteX10" fmla="*/ 1890715 w 1895545"/>
                  <a:gd name="connsiteY10" fmla="*/ 2373586 h 2859381"/>
                  <a:gd name="connsiteX11" fmla="*/ 1690689 w 1895545"/>
                  <a:gd name="connsiteY11" fmla="*/ 2502174 h 2859381"/>
                  <a:gd name="connsiteX12" fmla="*/ 1833563 w 1895545"/>
                  <a:gd name="connsiteY12" fmla="*/ 2640286 h 2859381"/>
                  <a:gd name="connsiteX13" fmla="*/ 1690687 w 1895545"/>
                  <a:gd name="connsiteY13" fmla="*/ 2735536 h 2859381"/>
                  <a:gd name="connsiteX14" fmla="*/ 1700212 w 1895545"/>
                  <a:gd name="connsiteY14" fmla="*/ 2859361 h 2859381"/>
                  <a:gd name="connsiteX0" fmla="*/ 0 w 1891250"/>
                  <a:gd name="connsiteY0" fmla="*/ 640036 h 2859381"/>
                  <a:gd name="connsiteX1" fmla="*/ 133350 w 1891250"/>
                  <a:gd name="connsiteY1" fmla="*/ 249511 h 2859381"/>
                  <a:gd name="connsiteX2" fmla="*/ 638175 w 1891250"/>
                  <a:gd name="connsiteY2" fmla="*/ 1861 h 2859381"/>
                  <a:gd name="connsiteX3" fmla="*/ 1147763 w 1891250"/>
                  <a:gd name="connsiteY3" fmla="*/ 178073 h 2859381"/>
                  <a:gd name="connsiteX4" fmla="*/ 1471613 w 1891250"/>
                  <a:gd name="connsiteY4" fmla="*/ 525736 h 2859381"/>
                  <a:gd name="connsiteX5" fmla="*/ 1685926 w 1891250"/>
                  <a:gd name="connsiteY5" fmla="*/ 1235349 h 2859381"/>
                  <a:gd name="connsiteX6" fmla="*/ 1776413 w 1891250"/>
                  <a:gd name="connsiteY6" fmla="*/ 1706836 h 2859381"/>
                  <a:gd name="connsiteX7" fmla="*/ 1771650 w 1891250"/>
                  <a:gd name="connsiteY7" fmla="*/ 2002111 h 2859381"/>
                  <a:gd name="connsiteX8" fmla="*/ 1852613 w 1891250"/>
                  <a:gd name="connsiteY8" fmla="*/ 2121173 h 2859381"/>
                  <a:gd name="connsiteX9" fmla="*/ 1752601 w 1891250"/>
                  <a:gd name="connsiteY9" fmla="*/ 2278338 h 2859381"/>
                  <a:gd name="connsiteX10" fmla="*/ 1890715 w 1891250"/>
                  <a:gd name="connsiteY10" fmla="*/ 2373586 h 2859381"/>
                  <a:gd name="connsiteX11" fmla="*/ 1690689 w 1891250"/>
                  <a:gd name="connsiteY11" fmla="*/ 2502174 h 2859381"/>
                  <a:gd name="connsiteX12" fmla="*/ 1833563 w 1891250"/>
                  <a:gd name="connsiteY12" fmla="*/ 2640286 h 2859381"/>
                  <a:gd name="connsiteX13" fmla="*/ 1690687 w 1891250"/>
                  <a:gd name="connsiteY13" fmla="*/ 2735536 h 2859381"/>
                  <a:gd name="connsiteX14" fmla="*/ 1700212 w 1891250"/>
                  <a:gd name="connsiteY14" fmla="*/ 2859361 h 2859381"/>
                  <a:gd name="connsiteX0" fmla="*/ 0 w 1891875"/>
                  <a:gd name="connsiteY0" fmla="*/ 640036 h 2859381"/>
                  <a:gd name="connsiteX1" fmla="*/ 133350 w 1891875"/>
                  <a:gd name="connsiteY1" fmla="*/ 249511 h 2859381"/>
                  <a:gd name="connsiteX2" fmla="*/ 638175 w 1891875"/>
                  <a:gd name="connsiteY2" fmla="*/ 1861 h 2859381"/>
                  <a:gd name="connsiteX3" fmla="*/ 1147763 w 1891875"/>
                  <a:gd name="connsiteY3" fmla="*/ 178073 h 2859381"/>
                  <a:gd name="connsiteX4" fmla="*/ 1471613 w 1891875"/>
                  <a:gd name="connsiteY4" fmla="*/ 525736 h 2859381"/>
                  <a:gd name="connsiteX5" fmla="*/ 1685926 w 1891875"/>
                  <a:gd name="connsiteY5" fmla="*/ 1235349 h 2859381"/>
                  <a:gd name="connsiteX6" fmla="*/ 1776413 w 1891875"/>
                  <a:gd name="connsiteY6" fmla="*/ 1706836 h 2859381"/>
                  <a:gd name="connsiteX7" fmla="*/ 1771650 w 1891875"/>
                  <a:gd name="connsiteY7" fmla="*/ 2002111 h 2859381"/>
                  <a:gd name="connsiteX8" fmla="*/ 1852613 w 1891875"/>
                  <a:gd name="connsiteY8" fmla="*/ 2121173 h 2859381"/>
                  <a:gd name="connsiteX9" fmla="*/ 1776413 w 1891875"/>
                  <a:gd name="connsiteY9" fmla="*/ 2278338 h 2859381"/>
                  <a:gd name="connsiteX10" fmla="*/ 1890715 w 1891875"/>
                  <a:gd name="connsiteY10" fmla="*/ 2373586 h 2859381"/>
                  <a:gd name="connsiteX11" fmla="*/ 1690689 w 1891875"/>
                  <a:gd name="connsiteY11" fmla="*/ 2502174 h 2859381"/>
                  <a:gd name="connsiteX12" fmla="*/ 1833563 w 1891875"/>
                  <a:gd name="connsiteY12" fmla="*/ 2640286 h 2859381"/>
                  <a:gd name="connsiteX13" fmla="*/ 1690687 w 1891875"/>
                  <a:gd name="connsiteY13" fmla="*/ 2735536 h 2859381"/>
                  <a:gd name="connsiteX14" fmla="*/ 1700212 w 1891875"/>
                  <a:gd name="connsiteY14" fmla="*/ 2859361 h 2859381"/>
                  <a:gd name="connsiteX0" fmla="*/ 0 w 1852619"/>
                  <a:gd name="connsiteY0" fmla="*/ 640036 h 2859381"/>
                  <a:gd name="connsiteX1" fmla="*/ 133350 w 1852619"/>
                  <a:gd name="connsiteY1" fmla="*/ 249511 h 2859381"/>
                  <a:gd name="connsiteX2" fmla="*/ 638175 w 1852619"/>
                  <a:gd name="connsiteY2" fmla="*/ 1861 h 2859381"/>
                  <a:gd name="connsiteX3" fmla="*/ 1147763 w 1852619"/>
                  <a:gd name="connsiteY3" fmla="*/ 178073 h 2859381"/>
                  <a:gd name="connsiteX4" fmla="*/ 1471613 w 1852619"/>
                  <a:gd name="connsiteY4" fmla="*/ 525736 h 2859381"/>
                  <a:gd name="connsiteX5" fmla="*/ 1685926 w 1852619"/>
                  <a:gd name="connsiteY5" fmla="*/ 1235349 h 2859381"/>
                  <a:gd name="connsiteX6" fmla="*/ 1776413 w 1852619"/>
                  <a:gd name="connsiteY6" fmla="*/ 1706836 h 2859381"/>
                  <a:gd name="connsiteX7" fmla="*/ 1771650 w 1852619"/>
                  <a:gd name="connsiteY7" fmla="*/ 2002111 h 2859381"/>
                  <a:gd name="connsiteX8" fmla="*/ 1852613 w 1852619"/>
                  <a:gd name="connsiteY8" fmla="*/ 2121173 h 2859381"/>
                  <a:gd name="connsiteX9" fmla="*/ 1776413 w 1852619"/>
                  <a:gd name="connsiteY9" fmla="*/ 2278338 h 2859381"/>
                  <a:gd name="connsiteX10" fmla="*/ 1833565 w 1852619"/>
                  <a:gd name="connsiteY10" fmla="*/ 2373586 h 2859381"/>
                  <a:gd name="connsiteX11" fmla="*/ 1690689 w 1852619"/>
                  <a:gd name="connsiteY11" fmla="*/ 2502174 h 2859381"/>
                  <a:gd name="connsiteX12" fmla="*/ 1833563 w 1852619"/>
                  <a:gd name="connsiteY12" fmla="*/ 2640286 h 2859381"/>
                  <a:gd name="connsiteX13" fmla="*/ 1690687 w 1852619"/>
                  <a:gd name="connsiteY13" fmla="*/ 2735536 h 2859381"/>
                  <a:gd name="connsiteX14" fmla="*/ 1700212 w 1852619"/>
                  <a:gd name="connsiteY14" fmla="*/ 2859361 h 2859381"/>
                  <a:gd name="connsiteX0" fmla="*/ 0 w 1852619"/>
                  <a:gd name="connsiteY0" fmla="*/ 640036 h 2859381"/>
                  <a:gd name="connsiteX1" fmla="*/ 133350 w 1852619"/>
                  <a:gd name="connsiteY1" fmla="*/ 249511 h 2859381"/>
                  <a:gd name="connsiteX2" fmla="*/ 638175 w 1852619"/>
                  <a:gd name="connsiteY2" fmla="*/ 1861 h 2859381"/>
                  <a:gd name="connsiteX3" fmla="*/ 1147763 w 1852619"/>
                  <a:gd name="connsiteY3" fmla="*/ 178073 h 2859381"/>
                  <a:gd name="connsiteX4" fmla="*/ 1471613 w 1852619"/>
                  <a:gd name="connsiteY4" fmla="*/ 525736 h 2859381"/>
                  <a:gd name="connsiteX5" fmla="*/ 1685926 w 1852619"/>
                  <a:gd name="connsiteY5" fmla="*/ 1235349 h 2859381"/>
                  <a:gd name="connsiteX6" fmla="*/ 1776413 w 1852619"/>
                  <a:gd name="connsiteY6" fmla="*/ 1706836 h 2859381"/>
                  <a:gd name="connsiteX7" fmla="*/ 1771650 w 1852619"/>
                  <a:gd name="connsiteY7" fmla="*/ 2002111 h 2859381"/>
                  <a:gd name="connsiteX8" fmla="*/ 1852613 w 1852619"/>
                  <a:gd name="connsiteY8" fmla="*/ 2121173 h 2859381"/>
                  <a:gd name="connsiteX9" fmla="*/ 1776413 w 1852619"/>
                  <a:gd name="connsiteY9" fmla="*/ 2278338 h 2859381"/>
                  <a:gd name="connsiteX10" fmla="*/ 1833565 w 1852619"/>
                  <a:gd name="connsiteY10" fmla="*/ 2373586 h 2859381"/>
                  <a:gd name="connsiteX11" fmla="*/ 1771651 w 1852619"/>
                  <a:gd name="connsiteY11" fmla="*/ 2502174 h 2859381"/>
                  <a:gd name="connsiteX12" fmla="*/ 1833563 w 1852619"/>
                  <a:gd name="connsiteY12" fmla="*/ 2640286 h 2859381"/>
                  <a:gd name="connsiteX13" fmla="*/ 1690687 w 1852619"/>
                  <a:gd name="connsiteY13" fmla="*/ 2735536 h 2859381"/>
                  <a:gd name="connsiteX14" fmla="*/ 1700212 w 1852619"/>
                  <a:gd name="connsiteY14" fmla="*/ 2859361 h 2859381"/>
                  <a:gd name="connsiteX0" fmla="*/ 0 w 1852619"/>
                  <a:gd name="connsiteY0" fmla="*/ 640036 h 2859381"/>
                  <a:gd name="connsiteX1" fmla="*/ 133350 w 1852619"/>
                  <a:gd name="connsiteY1" fmla="*/ 249511 h 2859381"/>
                  <a:gd name="connsiteX2" fmla="*/ 638175 w 1852619"/>
                  <a:gd name="connsiteY2" fmla="*/ 1861 h 2859381"/>
                  <a:gd name="connsiteX3" fmla="*/ 1147763 w 1852619"/>
                  <a:gd name="connsiteY3" fmla="*/ 178073 h 2859381"/>
                  <a:gd name="connsiteX4" fmla="*/ 1471613 w 1852619"/>
                  <a:gd name="connsiteY4" fmla="*/ 525736 h 2859381"/>
                  <a:gd name="connsiteX5" fmla="*/ 1685926 w 1852619"/>
                  <a:gd name="connsiteY5" fmla="*/ 1235349 h 2859381"/>
                  <a:gd name="connsiteX6" fmla="*/ 1776413 w 1852619"/>
                  <a:gd name="connsiteY6" fmla="*/ 1706836 h 2859381"/>
                  <a:gd name="connsiteX7" fmla="*/ 1771650 w 1852619"/>
                  <a:gd name="connsiteY7" fmla="*/ 2002111 h 2859381"/>
                  <a:gd name="connsiteX8" fmla="*/ 1852613 w 1852619"/>
                  <a:gd name="connsiteY8" fmla="*/ 2121173 h 2859381"/>
                  <a:gd name="connsiteX9" fmla="*/ 1776413 w 1852619"/>
                  <a:gd name="connsiteY9" fmla="*/ 2278338 h 2859381"/>
                  <a:gd name="connsiteX10" fmla="*/ 1833565 w 1852619"/>
                  <a:gd name="connsiteY10" fmla="*/ 2373586 h 2859381"/>
                  <a:gd name="connsiteX11" fmla="*/ 1771651 w 1852619"/>
                  <a:gd name="connsiteY11" fmla="*/ 2502174 h 2859381"/>
                  <a:gd name="connsiteX12" fmla="*/ 1833563 w 1852619"/>
                  <a:gd name="connsiteY12" fmla="*/ 2640286 h 2859381"/>
                  <a:gd name="connsiteX13" fmla="*/ 1762125 w 1852619"/>
                  <a:gd name="connsiteY13" fmla="*/ 2735536 h 2859381"/>
                  <a:gd name="connsiteX14" fmla="*/ 1700212 w 1852619"/>
                  <a:gd name="connsiteY14" fmla="*/ 2859361 h 2859381"/>
                  <a:gd name="connsiteX0" fmla="*/ 0 w 1852619"/>
                  <a:gd name="connsiteY0" fmla="*/ 640036 h 2849858"/>
                  <a:gd name="connsiteX1" fmla="*/ 133350 w 1852619"/>
                  <a:gd name="connsiteY1" fmla="*/ 249511 h 2849858"/>
                  <a:gd name="connsiteX2" fmla="*/ 638175 w 1852619"/>
                  <a:gd name="connsiteY2" fmla="*/ 1861 h 2849858"/>
                  <a:gd name="connsiteX3" fmla="*/ 1147763 w 1852619"/>
                  <a:gd name="connsiteY3" fmla="*/ 178073 h 2849858"/>
                  <a:gd name="connsiteX4" fmla="*/ 1471613 w 1852619"/>
                  <a:gd name="connsiteY4" fmla="*/ 525736 h 2849858"/>
                  <a:gd name="connsiteX5" fmla="*/ 1685926 w 1852619"/>
                  <a:gd name="connsiteY5" fmla="*/ 1235349 h 2849858"/>
                  <a:gd name="connsiteX6" fmla="*/ 1776413 w 1852619"/>
                  <a:gd name="connsiteY6" fmla="*/ 1706836 h 2849858"/>
                  <a:gd name="connsiteX7" fmla="*/ 1771650 w 1852619"/>
                  <a:gd name="connsiteY7" fmla="*/ 2002111 h 2849858"/>
                  <a:gd name="connsiteX8" fmla="*/ 1852613 w 1852619"/>
                  <a:gd name="connsiteY8" fmla="*/ 2121173 h 2849858"/>
                  <a:gd name="connsiteX9" fmla="*/ 1776413 w 1852619"/>
                  <a:gd name="connsiteY9" fmla="*/ 2278338 h 2849858"/>
                  <a:gd name="connsiteX10" fmla="*/ 1833565 w 1852619"/>
                  <a:gd name="connsiteY10" fmla="*/ 2373586 h 2849858"/>
                  <a:gd name="connsiteX11" fmla="*/ 1771651 w 1852619"/>
                  <a:gd name="connsiteY11" fmla="*/ 2502174 h 2849858"/>
                  <a:gd name="connsiteX12" fmla="*/ 1833563 w 1852619"/>
                  <a:gd name="connsiteY12" fmla="*/ 2640286 h 2849858"/>
                  <a:gd name="connsiteX13" fmla="*/ 1762125 w 1852619"/>
                  <a:gd name="connsiteY13" fmla="*/ 2735536 h 2849858"/>
                  <a:gd name="connsiteX14" fmla="*/ 1800224 w 1852619"/>
                  <a:gd name="connsiteY14" fmla="*/ 2849836 h 2849858"/>
                  <a:gd name="connsiteX0" fmla="*/ 0 w 1852619"/>
                  <a:gd name="connsiteY0" fmla="*/ 640036 h 2854753"/>
                  <a:gd name="connsiteX1" fmla="*/ 133350 w 1852619"/>
                  <a:gd name="connsiteY1" fmla="*/ 249511 h 2854753"/>
                  <a:gd name="connsiteX2" fmla="*/ 638175 w 1852619"/>
                  <a:gd name="connsiteY2" fmla="*/ 1861 h 2854753"/>
                  <a:gd name="connsiteX3" fmla="*/ 1147763 w 1852619"/>
                  <a:gd name="connsiteY3" fmla="*/ 178073 h 2854753"/>
                  <a:gd name="connsiteX4" fmla="*/ 1471613 w 1852619"/>
                  <a:gd name="connsiteY4" fmla="*/ 525736 h 2854753"/>
                  <a:gd name="connsiteX5" fmla="*/ 1685926 w 1852619"/>
                  <a:gd name="connsiteY5" fmla="*/ 1235349 h 2854753"/>
                  <a:gd name="connsiteX6" fmla="*/ 1776413 w 1852619"/>
                  <a:gd name="connsiteY6" fmla="*/ 1706836 h 2854753"/>
                  <a:gd name="connsiteX7" fmla="*/ 1771650 w 1852619"/>
                  <a:gd name="connsiteY7" fmla="*/ 2002111 h 2854753"/>
                  <a:gd name="connsiteX8" fmla="*/ 1852613 w 1852619"/>
                  <a:gd name="connsiteY8" fmla="*/ 2121173 h 2854753"/>
                  <a:gd name="connsiteX9" fmla="*/ 1776413 w 1852619"/>
                  <a:gd name="connsiteY9" fmla="*/ 2278338 h 2854753"/>
                  <a:gd name="connsiteX10" fmla="*/ 1833565 w 1852619"/>
                  <a:gd name="connsiteY10" fmla="*/ 2373586 h 2854753"/>
                  <a:gd name="connsiteX11" fmla="*/ 1771651 w 1852619"/>
                  <a:gd name="connsiteY11" fmla="*/ 2502174 h 2854753"/>
                  <a:gd name="connsiteX12" fmla="*/ 1833563 w 1852619"/>
                  <a:gd name="connsiteY12" fmla="*/ 2640286 h 2854753"/>
                  <a:gd name="connsiteX13" fmla="*/ 1762125 w 1852619"/>
                  <a:gd name="connsiteY13" fmla="*/ 2735536 h 2854753"/>
                  <a:gd name="connsiteX14" fmla="*/ 1781178 w 1852619"/>
                  <a:gd name="connsiteY14" fmla="*/ 2845073 h 2854753"/>
                  <a:gd name="connsiteX15" fmla="*/ 1800224 w 1852619"/>
                  <a:gd name="connsiteY15" fmla="*/ 2849836 h 2854753"/>
                  <a:gd name="connsiteX0" fmla="*/ 0 w 1853377"/>
                  <a:gd name="connsiteY0" fmla="*/ 640036 h 2854753"/>
                  <a:gd name="connsiteX1" fmla="*/ 133350 w 1853377"/>
                  <a:gd name="connsiteY1" fmla="*/ 249511 h 2854753"/>
                  <a:gd name="connsiteX2" fmla="*/ 638175 w 1853377"/>
                  <a:gd name="connsiteY2" fmla="*/ 1861 h 2854753"/>
                  <a:gd name="connsiteX3" fmla="*/ 1147763 w 1853377"/>
                  <a:gd name="connsiteY3" fmla="*/ 178073 h 2854753"/>
                  <a:gd name="connsiteX4" fmla="*/ 1471613 w 1853377"/>
                  <a:gd name="connsiteY4" fmla="*/ 525736 h 2854753"/>
                  <a:gd name="connsiteX5" fmla="*/ 1685926 w 1853377"/>
                  <a:gd name="connsiteY5" fmla="*/ 1235349 h 2854753"/>
                  <a:gd name="connsiteX6" fmla="*/ 1776413 w 1853377"/>
                  <a:gd name="connsiteY6" fmla="*/ 1706836 h 2854753"/>
                  <a:gd name="connsiteX7" fmla="*/ 1719263 w 1853377"/>
                  <a:gd name="connsiteY7" fmla="*/ 1968774 h 2854753"/>
                  <a:gd name="connsiteX8" fmla="*/ 1852613 w 1853377"/>
                  <a:gd name="connsiteY8" fmla="*/ 2121173 h 2854753"/>
                  <a:gd name="connsiteX9" fmla="*/ 1776413 w 1853377"/>
                  <a:gd name="connsiteY9" fmla="*/ 2278338 h 2854753"/>
                  <a:gd name="connsiteX10" fmla="*/ 1833565 w 1853377"/>
                  <a:gd name="connsiteY10" fmla="*/ 2373586 h 2854753"/>
                  <a:gd name="connsiteX11" fmla="*/ 1771651 w 1853377"/>
                  <a:gd name="connsiteY11" fmla="*/ 2502174 h 2854753"/>
                  <a:gd name="connsiteX12" fmla="*/ 1833563 w 1853377"/>
                  <a:gd name="connsiteY12" fmla="*/ 2640286 h 2854753"/>
                  <a:gd name="connsiteX13" fmla="*/ 1762125 w 1853377"/>
                  <a:gd name="connsiteY13" fmla="*/ 2735536 h 2854753"/>
                  <a:gd name="connsiteX14" fmla="*/ 1781178 w 1853377"/>
                  <a:gd name="connsiteY14" fmla="*/ 2845073 h 2854753"/>
                  <a:gd name="connsiteX15" fmla="*/ 1800224 w 1853377"/>
                  <a:gd name="connsiteY15" fmla="*/ 2849836 h 2854753"/>
                  <a:gd name="connsiteX0" fmla="*/ 0 w 1853377"/>
                  <a:gd name="connsiteY0" fmla="*/ 640036 h 2850331"/>
                  <a:gd name="connsiteX1" fmla="*/ 133350 w 1853377"/>
                  <a:gd name="connsiteY1" fmla="*/ 249511 h 2850331"/>
                  <a:gd name="connsiteX2" fmla="*/ 638175 w 1853377"/>
                  <a:gd name="connsiteY2" fmla="*/ 1861 h 2850331"/>
                  <a:gd name="connsiteX3" fmla="*/ 1147763 w 1853377"/>
                  <a:gd name="connsiteY3" fmla="*/ 178073 h 2850331"/>
                  <a:gd name="connsiteX4" fmla="*/ 1471613 w 1853377"/>
                  <a:gd name="connsiteY4" fmla="*/ 525736 h 2850331"/>
                  <a:gd name="connsiteX5" fmla="*/ 1685926 w 1853377"/>
                  <a:gd name="connsiteY5" fmla="*/ 1235349 h 2850331"/>
                  <a:gd name="connsiteX6" fmla="*/ 1776413 w 1853377"/>
                  <a:gd name="connsiteY6" fmla="*/ 1706836 h 2850331"/>
                  <a:gd name="connsiteX7" fmla="*/ 1719263 w 1853377"/>
                  <a:gd name="connsiteY7" fmla="*/ 1968774 h 2850331"/>
                  <a:gd name="connsiteX8" fmla="*/ 1852613 w 1853377"/>
                  <a:gd name="connsiteY8" fmla="*/ 2121173 h 2850331"/>
                  <a:gd name="connsiteX9" fmla="*/ 1776413 w 1853377"/>
                  <a:gd name="connsiteY9" fmla="*/ 2278338 h 2850331"/>
                  <a:gd name="connsiteX10" fmla="*/ 1833565 w 1853377"/>
                  <a:gd name="connsiteY10" fmla="*/ 2373586 h 2850331"/>
                  <a:gd name="connsiteX11" fmla="*/ 1771651 w 1853377"/>
                  <a:gd name="connsiteY11" fmla="*/ 2502174 h 2850331"/>
                  <a:gd name="connsiteX12" fmla="*/ 1833563 w 1853377"/>
                  <a:gd name="connsiteY12" fmla="*/ 2640286 h 2850331"/>
                  <a:gd name="connsiteX13" fmla="*/ 1762125 w 1853377"/>
                  <a:gd name="connsiteY13" fmla="*/ 2735536 h 2850331"/>
                  <a:gd name="connsiteX14" fmla="*/ 1781178 w 1853377"/>
                  <a:gd name="connsiteY14" fmla="*/ 2845073 h 2850331"/>
                  <a:gd name="connsiteX15" fmla="*/ 1809749 w 1853377"/>
                  <a:gd name="connsiteY15" fmla="*/ 2826024 h 2850331"/>
                  <a:gd name="connsiteX0" fmla="*/ 0 w 1853377"/>
                  <a:gd name="connsiteY0" fmla="*/ 640036 h 2846099"/>
                  <a:gd name="connsiteX1" fmla="*/ 133350 w 1853377"/>
                  <a:gd name="connsiteY1" fmla="*/ 249511 h 2846099"/>
                  <a:gd name="connsiteX2" fmla="*/ 638175 w 1853377"/>
                  <a:gd name="connsiteY2" fmla="*/ 1861 h 2846099"/>
                  <a:gd name="connsiteX3" fmla="*/ 1147763 w 1853377"/>
                  <a:gd name="connsiteY3" fmla="*/ 178073 h 2846099"/>
                  <a:gd name="connsiteX4" fmla="*/ 1471613 w 1853377"/>
                  <a:gd name="connsiteY4" fmla="*/ 525736 h 2846099"/>
                  <a:gd name="connsiteX5" fmla="*/ 1685926 w 1853377"/>
                  <a:gd name="connsiteY5" fmla="*/ 1235349 h 2846099"/>
                  <a:gd name="connsiteX6" fmla="*/ 1776413 w 1853377"/>
                  <a:gd name="connsiteY6" fmla="*/ 1706836 h 2846099"/>
                  <a:gd name="connsiteX7" fmla="*/ 1719263 w 1853377"/>
                  <a:gd name="connsiteY7" fmla="*/ 1968774 h 2846099"/>
                  <a:gd name="connsiteX8" fmla="*/ 1852613 w 1853377"/>
                  <a:gd name="connsiteY8" fmla="*/ 2121173 h 2846099"/>
                  <a:gd name="connsiteX9" fmla="*/ 1776413 w 1853377"/>
                  <a:gd name="connsiteY9" fmla="*/ 2278338 h 2846099"/>
                  <a:gd name="connsiteX10" fmla="*/ 1833565 w 1853377"/>
                  <a:gd name="connsiteY10" fmla="*/ 2373586 h 2846099"/>
                  <a:gd name="connsiteX11" fmla="*/ 1771651 w 1853377"/>
                  <a:gd name="connsiteY11" fmla="*/ 2502174 h 2846099"/>
                  <a:gd name="connsiteX12" fmla="*/ 1833563 w 1853377"/>
                  <a:gd name="connsiteY12" fmla="*/ 2640286 h 2846099"/>
                  <a:gd name="connsiteX13" fmla="*/ 1762125 w 1853377"/>
                  <a:gd name="connsiteY13" fmla="*/ 2735536 h 2846099"/>
                  <a:gd name="connsiteX14" fmla="*/ 1695453 w 1853377"/>
                  <a:gd name="connsiteY14" fmla="*/ 2840310 h 2846099"/>
                  <a:gd name="connsiteX15" fmla="*/ 1809749 w 1853377"/>
                  <a:gd name="connsiteY15" fmla="*/ 2826024 h 2846099"/>
                  <a:gd name="connsiteX0" fmla="*/ 0 w 1866924"/>
                  <a:gd name="connsiteY0" fmla="*/ 640036 h 2847560"/>
                  <a:gd name="connsiteX1" fmla="*/ 133350 w 1866924"/>
                  <a:gd name="connsiteY1" fmla="*/ 249511 h 2847560"/>
                  <a:gd name="connsiteX2" fmla="*/ 638175 w 1866924"/>
                  <a:gd name="connsiteY2" fmla="*/ 1861 h 2847560"/>
                  <a:gd name="connsiteX3" fmla="*/ 1147763 w 1866924"/>
                  <a:gd name="connsiteY3" fmla="*/ 178073 h 2847560"/>
                  <a:gd name="connsiteX4" fmla="*/ 1471613 w 1866924"/>
                  <a:gd name="connsiteY4" fmla="*/ 525736 h 2847560"/>
                  <a:gd name="connsiteX5" fmla="*/ 1685926 w 1866924"/>
                  <a:gd name="connsiteY5" fmla="*/ 1235349 h 2847560"/>
                  <a:gd name="connsiteX6" fmla="*/ 1776413 w 1866924"/>
                  <a:gd name="connsiteY6" fmla="*/ 1706836 h 2847560"/>
                  <a:gd name="connsiteX7" fmla="*/ 1719263 w 1866924"/>
                  <a:gd name="connsiteY7" fmla="*/ 1968774 h 2847560"/>
                  <a:gd name="connsiteX8" fmla="*/ 1852613 w 1866924"/>
                  <a:gd name="connsiteY8" fmla="*/ 2121173 h 2847560"/>
                  <a:gd name="connsiteX9" fmla="*/ 1776413 w 1866924"/>
                  <a:gd name="connsiteY9" fmla="*/ 2278338 h 2847560"/>
                  <a:gd name="connsiteX10" fmla="*/ 1833565 w 1866924"/>
                  <a:gd name="connsiteY10" fmla="*/ 2373586 h 2847560"/>
                  <a:gd name="connsiteX11" fmla="*/ 1771651 w 1866924"/>
                  <a:gd name="connsiteY11" fmla="*/ 2502174 h 2847560"/>
                  <a:gd name="connsiteX12" fmla="*/ 1833563 w 1866924"/>
                  <a:gd name="connsiteY12" fmla="*/ 2640286 h 2847560"/>
                  <a:gd name="connsiteX13" fmla="*/ 1762125 w 1866924"/>
                  <a:gd name="connsiteY13" fmla="*/ 2735536 h 2847560"/>
                  <a:gd name="connsiteX14" fmla="*/ 1695453 w 1866924"/>
                  <a:gd name="connsiteY14" fmla="*/ 2840310 h 2847560"/>
                  <a:gd name="connsiteX15" fmla="*/ 1866899 w 1866924"/>
                  <a:gd name="connsiteY15" fmla="*/ 2835549 h 2847560"/>
                  <a:gd name="connsiteX0" fmla="*/ 0 w 1881209"/>
                  <a:gd name="connsiteY0" fmla="*/ 640036 h 2848603"/>
                  <a:gd name="connsiteX1" fmla="*/ 133350 w 1881209"/>
                  <a:gd name="connsiteY1" fmla="*/ 249511 h 2848603"/>
                  <a:gd name="connsiteX2" fmla="*/ 638175 w 1881209"/>
                  <a:gd name="connsiteY2" fmla="*/ 1861 h 2848603"/>
                  <a:gd name="connsiteX3" fmla="*/ 1147763 w 1881209"/>
                  <a:gd name="connsiteY3" fmla="*/ 178073 h 2848603"/>
                  <a:gd name="connsiteX4" fmla="*/ 1471613 w 1881209"/>
                  <a:gd name="connsiteY4" fmla="*/ 525736 h 2848603"/>
                  <a:gd name="connsiteX5" fmla="*/ 1685926 w 1881209"/>
                  <a:gd name="connsiteY5" fmla="*/ 1235349 h 2848603"/>
                  <a:gd name="connsiteX6" fmla="*/ 1776413 w 1881209"/>
                  <a:gd name="connsiteY6" fmla="*/ 1706836 h 2848603"/>
                  <a:gd name="connsiteX7" fmla="*/ 1719263 w 1881209"/>
                  <a:gd name="connsiteY7" fmla="*/ 1968774 h 2848603"/>
                  <a:gd name="connsiteX8" fmla="*/ 1852613 w 1881209"/>
                  <a:gd name="connsiteY8" fmla="*/ 2121173 h 2848603"/>
                  <a:gd name="connsiteX9" fmla="*/ 1776413 w 1881209"/>
                  <a:gd name="connsiteY9" fmla="*/ 2278338 h 2848603"/>
                  <a:gd name="connsiteX10" fmla="*/ 1833565 w 1881209"/>
                  <a:gd name="connsiteY10" fmla="*/ 2373586 h 2848603"/>
                  <a:gd name="connsiteX11" fmla="*/ 1771651 w 1881209"/>
                  <a:gd name="connsiteY11" fmla="*/ 2502174 h 2848603"/>
                  <a:gd name="connsiteX12" fmla="*/ 1833563 w 1881209"/>
                  <a:gd name="connsiteY12" fmla="*/ 2640286 h 2848603"/>
                  <a:gd name="connsiteX13" fmla="*/ 1762125 w 1881209"/>
                  <a:gd name="connsiteY13" fmla="*/ 2735536 h 2848603"/>
                  <a:gd name="connsiteX14" fmla="*/ 1695453 w 1881209"/>
                  <a:gd name="connsiteY14" fmla="*/ 2840310 h 2848603"/>
                  <a:gd name="connsiteX15" fmla="*/ 1881186 w 1881209"/>
                  <a:gd name="connsiteY15" fmla="*/ 2840311 h 2848603"/>
                  <a:gd name="connsiteX0" fmla="*/ 0 w 1853377"/>
                  <a:gd name="connsiteY0" fmla="*/ 640036 h 2840310"/>
                  <a:gd name="connsiteX1" fmla="*/ 133350 w 1853377"/>
                  <a:gd name="connsiteY1" fmla="*/ 249511 h 2840310"/>
                  <a:gd name="connsiteX2" fmla="*/ 638175 w 1853377"/>
                  <a:gd name="connsiteY2" fmla="*/ 1861 h 2840310"/>
                  <a:gd name="connsiteX3" fmla="*/ 1147763 w 1853377"/>
                  <a:gd name="connsiteY3" fmla="*/ 178073 h 2840310"/>
                  <a:gd name="connsiteX4" fmla="*/ 1471613 w 1853377"/>
                  <a:gd name="connsiteY4" fmla="*/ 525736 h 2840310"/>
                  <a:gd name="connsiteX5" fmla="*/ 1685926 w 1853377"/>
                  <a:gd name="connsiteY5" fmla="*/ 1235349 h 2840310"/>
                  <a:gd name="connsiteX6" fmla="*/ 1776413 w 1853377"/>
                  <a:gd name="connsiteY6" fmla="*/ 1706836 h 2840310"/>
                  <a:gd name="connsiteX7" fmla="*/ 1719263 w 1853377"/>
                  <a:gd name="connsiteY7" fmla="*/ 1968774 h 2840310"/>
                  <a:gd name="connsiteX8" fmla="*/ 1852613 w 1853377"/>
                  <a:gd name="connsiteY8" fmla="*/ 2121173 h 2840310"/>
                  <a:gd name="connsiteX9" fmla="*/ 1776413 w 1853377"/>
                  <a:gd name="connsiteY9" fmla="*/ 2278338 h 2840310"/>
                  <a:gd name="connsiteX10" fmla="*/ 1833565 w 1853377"/>
                  <a:gd name="connsiteY10" fmla="*/ 2373586 h 2840310"/>
                  <a:gd name="connsiteX11" fmla="*/ 1771651 w 1853377"/>
                  <a:gd name="connsiteY11" fmla="*/ 2502174 h 2840310"/>
                  <a:gd name="connsiteX12" fmla="*/ 1833563 w 1853377"/>
                  <a:gd name="connsiteY12" fmla="*/ 2640286 h 2840310"/>
                  <a:gd name="connsiteX13" fmla="*/ 1762125 w 1853377"/>
                  <a:gd name="connsiteY13" fmla="*/ 2735536 h 2840310"/>
                  <a:gd name="connsiteX14" fmla="*/ 1695453 w 1853377"/>
                  <a:gd name="connsiteY14" fmla="*/ 2840310 h 2840310"/>
                  <a:gd name="connsiteX0" fmla="*/ 0 w 1853377"/>
                  <a:gd name="connsiteY0" fmla="*/ 640036 h 2840310"/>
                  <a:gd name="connsiteX1" fmla="*/ 133350 w 1853377"/>
                  <a:gd name="connsiteY1" fmla="*/ 249511 h 2840310"/>
                  <a:gd name="connsiteX2" fmla="*/ 638175 w 1853377"/>
                  <a:gd name="connsiteY2" fmla="*/ 1861 h 2840310"/>
                  <a:gd name="connsiteX3" fmla="*/ 1147763 w 1853377"/>
                  <a:gd name="connsiteY3" fmla="*/ 178073 h 2840310"/>
                  <a:gd name="connsiteX4" fmla="*/ 1471613 w 1853377"/>
                  <a:gd name="connsiteY4" fmla="*/ 525736 h 2840310"/>
                  <a:gd name="connsiteX5" fmla="*/ 1685926 w 1853377"/>
                  <a:gd name="connsiteY5" fmla="*/ 1235349 h 2840310"/>
                  <a:gd name="connsiteX6" fmla="*/ 1776413 w 1853377"/>
                  <a:gd name="connsiteY6" fmla="*/ 1706836 h 2840310"/>
                  <a:gd name="connsiteX7" fmla="*/ 1719263 w 1853377"/>
                  <a:gd name="connsiteY7" fmla="*/ 1968774 h 2840310"/>
                  <a:gd name="connsiteX8" fmla="*/ 1852613 w 1853377"/>
                  <a:gd name="connsiteY8" fmla="*/ 2121173 h 2840310"/>
                  <a:gd name="connsiteX9" fmla="*/ 1776413 w 1853377"/>
                  <a:gd name="connsiteY9" fmla="*/ 2278338 h 2840310"/>
                  <a:gd name="connsiteX10" fmla="*/ 1833565 w 1853377"/>
                  <a:gd name="connsiteY10" fmla="*/ 2373586 h 2840310"/>
                  <a:gd name="connsiteX11" fmla="*/ 1771651 w 1853377"/>
                  <a:gd name="connsiteY11" fmla="*/ 2502174 h 2840310"/>
                  <a:gd name="connsiteX12" fmla="*/ 1833563 w 1853377"/>
                  <a:gd name="connsiteY12" fmla="*/ 2640286 h 2840310"/>
                  <a:gd name="connsiteX13" fmla="*/ 1762125 w 1853377"/>
                  <a:gd name="connsiteY13" fmla="*/ 2735536 h 2840310"/>
                  <a:gd name="connsiteX14" fmla="*/ 1743078 w 1853377"/>
                  <a:gd name="connsiteY14" fmla="*/ 2840310 h 2840310"/>
                  <a:gd name="connsiteX0" fmla="*/ 0 w 1853377"/>
                  <a:gd name="connsiteY0" fmla="*/ 640036 h 2840310"/>
                  <a:gd name="connsiteX1" fmla="*/ 133350 w 1853377"/>
                  <a:gd name="connsiteY1" fmla="*/ 249511 h 2840310"/>
                  <a:gd name="connsiteX2" fmla="*/ 638175 w 1853377"/>
                  <a:gd name="connsiteY2" fmla="*/ 1861 h 2840310"/>
                  <a:gd name="connsiteX3" fmla="*/ 1147763 w 1853377"/>
                  <a:gd name="connsiteY3" fmla="*/ 178073 h 2840310"/>
                  <a:gd name="connsiteX4" fmla="*/ 1471613 w 1853377"/>
                  <a:gd name="connsiteY4" fmla="*/ 525736 h 2840310"/>
                  <a:gd name="connsiteX5" fmla="*/ 1685926 w 1853377"/>
                  <a:gd name="connsiteY5" fmla="*/ 1235349 h 2840310"/>
                  <a:gd name="connsiteX6" fmla="*/ 1776413 w 1853377"/>
                  <a:gd name="connsiteY6" fmla="*/ 1706836 h 2840310"/>
                  <a:gd name="connsiteX7" fmla="*/ 1719263 w 1853377"/>
                  <a:gd name="connsiteY7" fmla="*/ 1968774 h 2840310"/>
                  <a:gd name="connsiteX8" fmla="*/ 1852613 w 1853377"/>
                  <a:gd name="connsiteY8" fmla="*/ 2121173 h 2840310"/>
                  <a:gd name="connsiteX9" fmla="*/ 1776413 w 1853377"/>
                  <a:gd name="connsiteY9" fmla="*/ 2278338 h 2840310"/>
                  <a:gd name="connsiteX10" fmla="*/ 1833565 w 1853377"/>
                  <a:gd name="connsiteY10" fmla="*/ 2373586 h 2840310"/>
                  <a:gd name="connsiteX11" fmla="*/ 1771651 w 1853377"/>
                  <a:gd name="connsiteY11" fmla="*/ 2502174 h 2840310"/>
                  <a:gd name="connsiteX12" fmla="*/ 1833563 w 1853377"/>
                  <a:gd name="connsiteY12" fmla="*/ 2640286 h 2840310"/>
                  <a:gd name="connsiteX13" fmla="*/ 1762125 w 1853377"/>
                  <a:gd name="connsiteY13" fmla="*/ 2735536 h 2840310"/>
                  <a:gd name="connsiteX14" fmla="*/ 1743078 w 1853377"/>
                  <a:gd name="connsiteY14" fmla="*/ 2840310 h 2840310"/>
                  <a:gd name="connsiteX0" fmla="*/ 0 w 1853756"/>
                  <a:gd name="connsiteY0" fmla="*/ 640036 h 2840310"/>
                  <a:gd name="connsiteX1" fmla="*/ 133350 w 1853756"/>
                  <a:gd name="connsiteY1" fmla="*/ 249511 h 2840310"/>
                  <a:gd name="connsiteX2" fmla="*/ 638175 w 1853756"/>
                  <a:gd name="connsiteY2" fmla="*/ 1861 h 2840310"/>
                  <a:gd name="connsiteX3" fmla="*/ 1147763 w 1853756"/>
                  <a:gd name="connsiteY3" fmla="*/ 178073 h 2840310"/>
                  <a:gd name="connsiteX4" fmla="*/ 1471613 w 1853756"/>
                  <a:gd name="connsiteY4" fmla="*/ 525736 h 2840310"/>
                  <a:gd name="connsiteX5" fmla="*/ 1685926 w 1853756"/>
                  <a:gd name="connsiteY5" fmla="*/ 1235349 h 2840310"/>
                  <a:gd name="connsiteX6" fmla="*/ 1776413 w 1853756"/>
                  <a:gd name="connsiteY6" fmla="*/ 1706836 h 2840310"/>
                  <a:gd name="connsiteX7" fmla="*/ 1704975 w 1853756"/>
                  <a:gd name="connsiteY7" fmla="*/ 1978299 h 2840310"/>
                  <a:gd name="connsiteX8" fmla="*/ 1852613 w 1853756"/>
                  <a:gd name="connsiteY8" fmla="*/ 2121173 h 2840310"/>
                  <a:gd name="connsiteX9" fmla="*/ 1776413 w 1853756"/>
                  <a:gd name="connsiteY9" fmla="*/ 2278338 h 2840310"/>
                  <a:gd name="connsiteX10" fmla="*/ 1833565 w 1853756"/>
                  <a:gd name="connsiteY10" fmla="*/ 2373586 h 2840310"/>
                  <a:gd name="connsiteX11" fmla="*/ 1771651 w 1853756"/>
                  <a:gd name="connsiteY11" fmla="*/ 2502174 h 2840310"/>
                  <a:gd name="connsiteX12" fmla="*/ 1833563 w 1853756"/>
                  <a:gd name="connsiteY12" fmla="*/ 2640286 h 2840310"/>
                  <a:gd name="connsiteX13" fmla="*/ 1762125 w 1853756"/>
                  <a:gd name="connsiteY13" fmla="*/ 2735536 h 2840310"/>
                  <a:gd name="connsiteX14" fmla="*/ 1743078 w 1853756"/>
                  <a:gd name="connsiteY14" fmla="*/ 2840310 h 2840310"/>
                  <a:gd name="connsiteX0" fmla="*/ 0 w 1853756"/>
                  <a:gd name="connsiteY0" fmla="*/ 640036 h 2840310"/>
                  <a:gd name="connsiteX1" fmla="*/ 133350 w 1853756"/>
                  <a:gd name="connsiteY1" fmla="*/ 249511 h 2840310"/>
                  <a:gd name="connsiteX2" fmla="*/ 638175 w 1853756"/>
                  <a:gd name="connsiteY2" fmla="*/ 1861 h 2840310"/>
                  <a:gd name="connsiteX3" fmla="*/ 1147763 w 1853756"/>
                  <a:gd name="connsiteY3" fmla="*/ 178073 h 2840310"/>
                  <a:gd name="connsiteX4" fmla="*/ 1471613 w 1853756"/>
                  <a:gd name="connsiteY4" fmla="*/ 525736 h 2840310"/>
                  <a:gd name="connsiteX5" fmla="*/ 1685926 w 1853756"/>
                  <a:gd name="connsiteY5" fmla="*/ 1235349 h 2840310"/>
                  <a:gd name="connsiteX6" fmla="*/ 1776413 w 1853756"/>
                  <a:gd name="connsiteY6" fmla="*/ 1706836 h 2840310"/>
                  <a:gd name="connsiteX7" fmla="*/ 1704975 w 1853756"/>
                  <a:gd name="connsiteY7" fmla="*/ 1978299 h 2840310"/>
                  <a:gd name="connsiteX8" fmla="*/ 1852613 w 1853756"/>
                  <a:gd name="connsiteY8" fmla="*/ 2121173 h 2840310"/>
                  <a:gd name="connsiteX9" fmla="*/ 1776413 w 1853756"/>
                  <a:gd name="connsiteY9" fmla="*/ 2278338 h 2840310"/>
                  <a:gd name="connsiteX10" fmla="*/ 1833565 w 1853756"/>
                  <a:gd name="connsiteY10" fmla="*/ 2373586 h 2840310"/>
                  <a:gd name="connsiteX11" fmla="*/ 1771651 w 1853756"/>
                  <a:gd name="connsiteY11" fmla="*/ 2502174 h 2840310"/>
                  <a:gd name="connsiteX12" fmla="*/ 1833563 w 1853756"/>
                  <a:gd name="connsiteY12" fmla="*/ 2640286 h 2840310"/>
                  <a:gd name="connsiteX13" fmla="*/ 1762125 w 1853756"/>
                  <a:gd name="connsiteY13" fmla="*/ 2735536 h 2840310"/>
                  <a:gd name="connsiteX14" fmla="*/ 1743078 w 1853756"/>
                  <a:gd name="connsiteY14" fmla="*/ 2840310 h 2840310"/>
                  <a:gd name="connsiteX0" fmla="*/ 0 w 1854509"/>
                  <a:gd name="connsiteY0" fmla="*/ 640036 h 2840310"/>
                  <a:gd name="connsiteX1" fmla="*/ 133350 w 1854509"/>
                  <a:gd name="connsiteY1" fmla="*/ 249511 h 2840310"/>
                  <a:gd name="connsiteX2" fmla="*/ 638175 w 1854509"/>
                  <a:gd name="connsiteY2" fmla="*/ 1861 h 2840310"/>
                  <a:gd name="connsiteX3" fmla="*/ 1147763 w 1854509"/>
                  <a:gd name="connsiteY3" fmla="*/ 178073 h 2840310"/>
                  <a:gd name="connsiteX4" fmla="*/ 1471613 w 1854509"/>
                  <a:gd name="connsiteY4" fmla="*/ 525736 h 2840310"/>
                  <a:gd name="connsiteX5" fmla="*/ 1685926 w 1854509"/>
                  <a:gd name="connsiteY5" fmla="*/ 1235349 h 2840310"/>
                  <a:gd name="connsiteX6" fmla="*/ 1776413 w 1854509"/>
                  <a:gd name="connsiteY6" fmla="*/ 1706836 h 2840310"/>
                  <a:gd name="connsiteX7" fmla="*/ 1681162 w 1854509"/>
                  <a:gd name="connsiteY7" fmla="*/ 1983062 h 2840310"/>
                  <a:gd name="connsiteX8" fmla="*/ 1852613 w 1854509"/>
                  <a:gd name="connsiteY8" fmla="*/ 2121173 h 2840310"/>
                  <a:gd name="connsiteX9" fmla="*/ 1776413 w 1854509"/>
                  <a:gd name="connsiteY9" fmla="*/ 2278338 h 2840310"/>
                  <a:gd name="connsiteX10" fmla="*/ 1833565 w 1854509"/>
                  <a:gd name="connsiteY10" fmla="*/ 2373586 h 2840310"/>
                  <a:gd name="connsiteX11" fmla="*/ 1771651 w 1854509"/>
                  <a:gd name="connsiteY11" fmla="*/ 2502174 h 2840310"/>
                  <a:gd name="connsiteX12" fmla="*/ 1833563 w 1854509"/>
                  <a:gd name="connsiteY12" fmla="*/ 2640286 h 2840310"/>
                  <a:gd name="connsiteX13" fmla="*/ 1762125 w 1854509"/>
                  <a:gd name="connsiteY13" fmla="*/ 2735536 h 2840310"/>
                  <a:gd name="connsiteX14" fmla="*/ 1743078 w 1854509"/>
                  <a:gd name="connsiteY14" fmla="*/ 2840310 h 2840310"/>
                  <a:gd name="connsiteX0" fmla="*/ 0 w 1852639"/>
                  <a:gd name="connsiteY0" fmla="*/ 640036 h 2840310"/>
                  <a:gd name="connsiteX1" fmla="*/ 133350 w 1852639"/>
                  <a:gd name="connsiteY1" fmla="*/ 249511 h 2840310"/>
                  <a:gd name="connsiteX2" fmla="*/ 638175 w 1852639"/>
                  <a:gd name="connsiteY2" fmla="*/ 1861 h 2840310"/>
                  <a:gd name="connsiteX3" fmla="*/ 1147763 w 1852639"/>
                  <a:gd name="connsiteY3" fmla="*/ 178073 h 2840310"/>
                  <a:gd name="connsiteX4" fmla="*/ 1471613 w 1852639"/>
                  <a:gd name="connsiteY4" fmla="*/ 525736 h 2840310"/>
                  <a:gd name="connsiteX5" fmla="*/ 1685926 w 1852639"/>
                  <a:gd name="connsiteY5" fmla="*/ 1235349 h 2840310"/>
                  <a:gd name="connsiteX6" fmla="*/ 1776413 w 1852639"/>
                  <a:gd name="connsiteY6" fmla="*/ 1706836 h 2840310"/>
                  <a:gd name="connsiteX7" fmla="*/ 1681162 w 1852639"/>
                  <a:gd name="connsiteY7" fmla="*/ 1983062 h 2840310"/>
                  <a:gd name="connsiteX8" fmla="*/ 1852613 w 1852639"/>
                  <a:gd name="connsiteY8" fmla="*/ 2121173 h 2840310"/>
                  <a:gd name="connsiteX9" fmla="*/ 1695450 w 1852639"/>
                  <a:gd name="connsiteY9" fmla="*/ 2292625 h 2840310"/>
                  <a:gd name="connsiteX10" fmla="*/ 1833565 w 1852639"/>
                  <a:gd name="connsiteY10" fmla="*/ 2373586 h 2840310"/>
                  <a:gd name="connsiteX11" fmla="*/ 1771651 w 1852639"/>
                  <a:gd name="connsiteY11" fmla="*/ 2502174 h 2840310"/>
                  <a:gd name="connsiteX12" fmla="*/ 1833563 w 1852639"/>
                  <a:gd name="connsiteY12" fmla="*/ 2640286 h 2840310"/>
                  <a:gd name="connsiteX13" fmla="*/ 1762125 w 1852639"/>
                  <a:gd name="connsiteY13" fmla="*/ 2735536 h 2840310"/>
                  <a:gd name="connsiteX14" fmla="*/ 1743078 w 1852639"/>
                  <a:gd name="connsiteY14" fmla="*/ 2840310 h 2840310"/>
                  <a:gd name="connsiteX0" fmla="*/ 0 w 1852639"/>
                  <a:gd name="connsiteY0" fmla="*/ 640036 h 2840310"/>
                  <a:gd name="connsiteX1" fmla="*/ 133350 w 1852639"/>
                  <a:gd name="connsiteY1" fmla="*/ 249511 h 2840310"/>
                  <a:gd name="connsiteX2" fmla="*/ 638175 w 1852639"/>
                  <a:gd name="connsiteY2" fmla="*/ 1861 h 2840310"/>
                  <a:gd name="connsiteX3" fmla="*/ 1147763 w 1852639"/>
                  <a:gd name="connsiteY3" fmla="*/ 178073 h 2840310"/>
                  <a:gd name="connsiteX4" fmla="*/ 1471613 w 1852639"/>
                  <a:gd name="connsiteY4" fmla="*/ 525736 h 2840310"/>
                  <a:gd name="connsiteX5" fmla="*/ 1685926 w 1852639"/>
                  <a:gd name="connsiteY5" fmla="*/ 1235349 h 2840310"/>
                  <a:gd name="connsiteX6" fmla="*/ 1776413 w 1852639"/>
                  <a:gd name="connsiteY6" fmla="*/ 1706836 h 2840310"/>
                  <a:gd name="connsiteX7" fmla="*/ 1681162 w 1852639"/>
                  <a:gd name="connsiteY7" fmla="*/ 1983062 h 2840310"/>
                  <a:gd name="connsiteX8" fmla="*/ 1852613 w 1852639"/>
                  <a:gd name="connsiteY8" fmla="*/ 2121173 h 2840310"/>
                  <a:gd name="connsiteX9" fmla="*/ 1695450 w 1852639"/>
                  <a:gd name="connsiteY9" fmla="*/ 2292625 h 2840310"/>
                  <a:gd name="connsiteX10" fmla="*/ 1833565 w 1852639"/>
                  <a:gd name="connsiteY10" fmla="*/ 2373586 h 2840310"/>
                  <a:gd name="connsiteX11" fmla="*/ 1690688 w 1852639"/>
                  <a:gd name="connsiteY11" fmla="*/ 2516461 h 2840310"/>
                  <a:gd name="connsiteX12" fmla="*/ 1833563 w 1852639"/>
                  <a:gd name="connsiteY12" fmla="*/ 2640286 h 2840310"/>
                  <a:gd name="connsiteX13" fmla="*/ 1762125 w 1852639"/>
                  <a:gd name="connsiteY13" fmla="*/ 2735536 h 2840310"/>
                  <a:gd name="connsiteX14" fmla="*/ 1743078 w 1852639"/>
                  <a:gd name="connsiteY14" fmla="*/ 2840310 h 2840310"/>
                  <a:gd name="connsiteX0" fmla="*/ 0 w 1852639"/>
                  <a:gd name="connsiteY0" fmla="*/ 640036 h 2840310"/>
                  <a:gd name="connsiteX1" fmla="*/ 133350 w 1852639"/>
                  <a:gd name="connsiteY1" fmla="*/ 249511 h 2840310"/>
                  <a:gd name="connsiteX2" fmla="*/ 638175 w 1852639"/>
                  <a:gd name="connsiteY2" fmla="*/ 1861 h 2840310"/>
                  <a:gd name="connsiteX3" fmla="*/ 1147763 w 1852639"/>
                  <a:gd name="connsiteY3" fmla="*/ 178073 h 2840310"/>
                  <a:gd name="connsiteX4" fmla="*/ 1471613 w 1852639"/>
                  <a:gd name="connsiteY4" fmla="*/ 525736 h 2840310"/>
                  <a:gd name="connsiteX5" fmla="*/ 1685926 w 1852639"/>
                  <a:gd name="connsiteY5" fmla="*/ 1235349 h 2840310"/>
                  <a:gd name="connsiteX6" fmla="*/ 1776413 w 1852639"/>
                  <a:gd name="connsiteY6" fmla="*/ 1706836 h 2840310"/>
                  <a:gd name="connsiteX7" fmla="*/ 1681162 w 1852639"/>
                  <a:gd name="connsiteY7" fmla="*/ 1983062 h 2840310"/>
                  <a:gd name="connsiteX8" fmla="*/ 1852613 w 1852639"/>
                  <a:gd name="connsiteY8" fmla="*/ 2121173 h 2840310"/>
                  <a:gd name="connsiteX9" fmla="*/ 1695450 w 1852639"/>
                  <a:gd name="connsiteY9" fmla="*/ 2292625 h 2840310"/>
                  <a:gd name="connsiteX10" fmla="*/ 1833565 w 1852639"/>
                  <a:gd name="connsiteY10" fmla="*/ 2373586 h 2840310"/>
                  <a:gd name="connsiteX11" fmla="*/ 1690688 w 1852639"/>
                  <a:gd name="connsiteY11" fmla="*/ 2516461 h 2840310"/>
                  <a:gd name="connsiteX12" fmla="*/ 1833563 w 1852639"/>
                  <a:gd name="connsiteY12" fmla="*/ 2640286 h 2840310"/>
                  <a:gd name="connsiteX13" fmla="*/ 1681162 w 1852639"/>
                  <a:gd name="connsiteY13" fmla="*/ 2735536 h 2840310"/>
                  <a:gd name="connsiteX14" fmla="*/ 1743078 w 1852639"/>
                  <a:gd name="connsiteY14" fmla="*/ 2840310 h 2840310"/>
                  <a:gd name="connsiteX0" fmla="*/ 0 w 1833575"/>
                  <a:gd name="connsiteY0" fmla="*/ 640036 h 2840310"/>
                  <a:gd name="connsiteX1" fmla="*/ 133350 w 1833575"/>
                  <a:gd name="connsiteY1" fmla="*/ 249511 h 2840310"/>
                  <a:gd name="connsiteX2" fmla="*/ 638175 w 1833575"/>
                  <a:gd name="connsiteY2" fmla="*/ 1861 h 2840310"/>
                  <a:gd name="connsiteX3" fmla="*/ 1147763 w 1833575"/>
                  <a:gd name="connsiteY3" fmla="*/ 178073 h 2840310"/>
                  <a:gd name="connsiteX4" fmla="*/ 1471613 w 1833575"/>
                  <a:gd name="connsiteY4" fmla="*/ 525736 h 2840310"/>
                  <a:gd name="connsiteX5" fmla="*/ 1685926 w 1833575"/>
                  <a:gd name="connsiteY5" fmla="*/ 1235349 h 2840310"/>
                  <a:gd name="connsiteX6" fmla="*/ 1776413 w 1833575"/>
                  <a:gd name="connsiteY6" fmla="*/ 1706836 h 2840310"/>
                  <a:gd name="connsiteX7" fmla="*/ 1681162 w 1833575"/>
                  <a:gd name="connsiteY7" fmla="*/ 1983062 h 2840310"/>
                  <a:gd name="connsiteX8" fmla="*/ 1804988 w 1833575"/>
                  <a:gd name="connsiteY8" fmla="*/ 2125935 h 2840310"/>
                  <a:gd name="connsiteX9" fmla="*/ 1695450 w 1833575"/>
                  <a:gd name="connsiteY9" fmla="*/ 2292625 h 2840310"/>
                  <a:gd name="connsiteX10" fmla="*/ 1833565 w 1833575"/>
                  <a:gd name="connsiteY10" fmla="*/ 2373586 h 2840310"/>
                  <a:gd name="connsiteX11" fmla="*/ 1690688 w 1833575"/>
                  <a:gd name="connsiteY11" fmla="*/ 2516461 h 2840310"/>
                  <a:gd name="connsiteX12" fmla="*/ 1833563 w 1833575"/>
                  <a:gd name="connsiteY12" fmla="*/ 2640286 h 2840310"/>
                  <a:gd name="connsiteX13" fmla="*/ 1681162 w 1833575"/>
                  <a:gd name="connsiteY13" fmla="*/ 2735536 h 2840310"/>
                  <a:gd name="connsiteX14" fmla="*/ 1743078 w 1833575"/>
                  <a:gd name="connsiteY14" fmla="*/ 2840310 h 2840310"/>
                  <a:gd name="connsiteX0" fmla="*/ 0 w 1833577"/>
                  <a:gd name="connsiteY0" fmla="*/ 640036 h 2840310"/>
                  <a:gd name="connsiteX1" fmla="*/ 133350 w 1833577"/>
                  <a:gd name="connsiteY1" fmla="*/ 249511 h 2840310"/>
                  <a:gd name="connsiteX2" fmla="*/ 638175 w 1833577"/>
                  <a:gd name="connsiteY2" fmla="*/ 1861 h 2840310"/>
                  <a:gd name="connsiteX3" fmla="*/ 1147763 w 1833577"/>
                  <a:gd name="connsiteY3" fmla="*/ 178073 h 2840310"/>
                  <a:gd name="connsiteX4" fmla="*/ 1471613 w 1833577"/>
                  <a:gd name="connsiteY4" fmla="*/ 525736 h 2840310"/>
                  <a:gd name="connsiteX5" fmla="*/ 1685926 w 1833577"/>
                  <a:gd name="connsiteY5" fmla="*/ 1235349 h 2840310"/>
                  <a:gd name="connsiteX6" fmla="*/ 1776413 w 1833577"/>
                  <a:gd name="connsiteY6" fmla="*/ 1706836 h 2840310"/>
                  <a:gd name="connsiteX7" fmla="*/ 1681162 w 1833577"/>
                  <a:gd name="connsiteY7" fmla="*/ 1983062 h 2840310"/>
                  <a:gd name="connsiteX8" fmla="*/ 1804988 w 1833577"/>
                  <a:gd name="connsiteY8" fmla="*/ 2125935 h 2840310"/>
                  <a:gd name="connsiteX9" fmla="*/ 1695450 w 1833577"/>
                  <a:gd name="connsiteY9" fmla="*/ 2292625 h 2840310"/>
                  <a:gd name="connsiteX10" fmla="*/ 1762128 w 1833577"/>
                  <a:gd name="connsiteY10" fmla="*/ 2378348 h 2840310"/>
                  <a:gd name="connsiteX11" fmla="*/ 1690688 w 1833577"/>
                  <a:gd name="connsiteY11" fmla="*/ 2516461 h 2840310"/>
                  <a:gd name="connsiteX12" fmla="*/ 1833563 w 1833577"/>
                  <a:gd name="connsiteY12" fmla="*/ 2640286 h 2840310"/>
                  <a:gd name="connsiteX13" fmla="*/ 1681162 w 1833577"/>
                  <a:gd name="connsiteY13" fmla="*/ 2735536 h 2840310"/>
                  <a:gd name="connsiteX14" fmla="*/ 1743078 w 1833577"/>
                  <a:gd name="connsiteY14" fmla="*/ 2840310 h 2840310"/>
                  <a:gd name="connsiteX0" fmla="*/ 0 w 1833577"/>
                  <a:gd name="connsiteY0" fmla="*/ 640036 h 2840310"/>
                  <a:gd name="connsiteX1" fmla="*/ 133350 w 1833577"/>
                  <a:gd name="connsiteY1" fmla="*/ 249511 h 2840310"/>
                  <a:gd name="connsiteX2" fmla="*/ 638175 w 1833577"/>
                  <a:gd name="connsiteY2" fmla="*/ 1861 h 2840310"/>
                  <a:gd name="connsiteX3" fmla="*/ 1147763 w 1833577"/>
                  <a:gd name="connsiteY3" fmla="*/ 178073 h 2840310"/>
                  <a:gd name="connsiteX4" fmla="*/ 1471613 w 1833577"/>
                  <a:gd name="connsiteY4" fmla="*/ 525736 h 2840310"/>
                  <a:gd name="connsiteX5" fmla="*/ 1685926 w 1833577"/>
                  <a:gd name="connsiteY5" fmla="*/ 1235349 h 2840310"/>
                  <a:gd name="connsiteX6" fmla="*/ 1776413 w 1833577"/>
                  <a:gd name="connsiteY6" fmla="*/ 1706836 h 2840310"/>
                  <a:gd name="connsiteX7" fmla="*/ 1681162 w 1833577"/>
                  <a:gd name="connsiteY7" fmla="*/ 1983062 h 2840310"/>
                  <a:gd name="connsiteX8" fmla="*/ 1766888 w 1833577"/>
                  <a:gd name="connsiteY8" fmla="*/ 2125935 h 2840310"/>
                  <a:gd name="connsiteX9" fmla="*/ 1695450 w 1833577"/>
                  <a:gd name="connsiteY9" fmla="*/ 2292625 h 2840310"/>
                  <a:gd name="connsiteX10" fmla="*/ 1762128 w 1833577"/>
                  <a:gd name="connsiteY10" fmla="*/ 2378348 h 2840310"/>
                  <a:gd name="connsiteX11" fmla="*/ 1690688 w 1833577"/>
                  <a:gd name="connsiteY11" fmla="*/ 2516461 h 2840310"/>
                  <a:gd name="connsiteX12" fmla="*/ 1833563 w 1833577"/>
                  <a:gd name="connsiteY12" fmla="*/ 2640286 h 2840310"/>
                  <a:gd name="connsiteX13" fmla="*/ 1681162 w 1833577"/>
                  <a:gd name="connsiteY13" fmla="*/ 2735536 h 2840310"/>
                  <a:gd name="connsiteX14" fmla="*/ 1743078 w 1833577"/>
                  <a:gd name="connsiteY14" fmla="*/ 2840310 h 2840310"/>
                  <a:gd name="connsiteX0" fmla="*/ 0 w 1776424"/>
                  <a:gd name="connsiteY0" fmla="*/ 640036 h 2840310"/>
                  <a:gd name="connsiteX1" fmla="*/ 133350 w 1776424"/>
                  <a:gd name="connsiteY1" fmla="*/ 249511 h 2840310"/>
                  <a:gd name="connsiteX2" fmla="*/ 638175 w 1776424"/>
                  <a:gd name="connsiteY2" fmla="*/ 1861 h 2840310"/>
                  <a:gd name="connsiteX3" fmla="*/ 1147763 w 1776424"/>
                  <a:gd name="connsiteY3" fmla="*/ 178073 h 2840310"/>
                  <a:gd name="connsiteX4" fmla="*/ 1471613 w 1776424"/>
                  <a:gd name="connsiteY4" fmla="*/ 525736 h 2840310"/>
                  <a:gd name="connsiteX5" fmla="*/ 1685926 w 1776424"/>
                  <a:gd name="connsiteY5" fmla="*/ 1235349 h 2840310"/>
                  <a:gd name="connsiteX6" fmla="*/ 1776413 w 1776424"/>
                  <a:gd name="connsiteY6" fmla="*/ 1706836 h 2840310"/>
                  <a:gd name="connsiteX7" fmla="*/ 1681162 w 1776424"/>
                  <a:gd name="connsiteY7" fmla="*/ 1983062 h 2840310"/>
                  <a:gd name="connsiteX8" fmla="*/ 1766888 w 1776424"/>
                  <a:gd name="connsiteY8" fmla="*/ 2125935 h 2840310"/>
                  <a:gd name="connsiteX9" fmla="*/ 1695450 w 1776424"/>
                  <a:gd name="connsiteY9" fmla="*/ 2292625 h 2840310"/>
                  <a:gd name="connsiteX10" fmla="*/ 1762128 w 1776424"/>
                  <a:gd name="connsiteY10" fmla="*/ 2378348 h 2840310"/>
                  <a:gd name="connsiteX11" fmla="*/ 1690688 w 1776424"/>
                  <a:gd name="connsiteY11" fmla="*/ 2516461 h 2840310"/>
                  <a:gd name="connsiteX12" fmla="*/ 1747838 w 1776424"/>
                  <a:gd name="connsiteY12" fmla="*/ 2640286 h 2840310"/>
                  <a:gd name="connsiteX13" fmla="*/ 1681162 w 1776424"/>
                  <a:gd name="connsiteY13" fmla="*/ 2735536 h 2840310"/>
                  <a:gd name="connsiteX14" fmla="*/ 1743078 w 1776424"/>
                  <a:gd name="connsiteY14" fmla="*/ 2840310 h 2840310"/>
                  <a:gd name="connsiteX0" fmla="*/ 0 w 1777838"/>
                  <a:gd name="connsiteY0" fmla="*/ 640036 h 2840310"/>
                  <a:gd name="connsiteX1" fmla="*/ 133350 w 1777838"/>
                  <a:gd name="connsiteY1" fmla="*/ 249511 h 2840310"/>
                  <a:gd name="connsiteX2" fmla="*/ 638175 w 1777838"/>
                  <a:gd name="connsiteY2" fmla="*/ 1861 h 2840310"/>
                  <a:gd name="connsiteX3" fmla="*/ 1147763 w 1777838"/>
                  <a:gd name="connsiteY3" fmla="*/ 178073 h 2840310"/>
                  <a:gd name="connsiteX4" fmla="*/ 1471613 w 1777838"/>
                  <a:gd name="connsiteY4" fmla="*/ 525736 h 2840310"/>
                  <a:gd name="connsiteX5" fmla="*/ 1685926 w 1777838"/>
                  <a:gd name="connsiteY5" fmla="*/ 1235349 h 2840310"/>
                  <a:gd name="connsiteX6" fmla="*/ 1776413 w 1777838"/>
                  <a:gd name="connsiteY6" fmla="*/ 1706836 h 2840310"/>
                  <a:gd name="connsiteX7" fmla="*/ 1743075 w 1777838"/>
                  <a:gd name="connsiteY7" fmla="*/ 1940200 h 2840310"/>
                  <a:gd name="connsiteX8" fmla="*/ 1766888 w 1777838"/>
                  <a:gd name="connsiteY8" fmla="*/ 2125935 h 2840310"/>
                  <a:gd name="connsiteX9" fmla="*/ 1695450 w 1777838"/>
                  <a:gd name="connsiteY9" fmla="*/ 2292625 h 2840310"/>
                  <a:gd name="connsiteX10" fmla="*/ 1762128 w 1777838"/>
                  <a:gd name="connsiteY10" fmla="*/ 2378348 h 2840310"/>
                  <a:gd name="connsiteX11" fmla="*/ 1690688 w 1777838"/>
                  <a:gd name="connsiteY11" fmla="*/ 2516461 h 2840310"/>
                  <a:gd name="connsiteX12" fmla="*/ 1747838 w 1777838"/>
                  <a:gd name="connsiteY12" fmla="*/ 2640286 h 2840310"/>
                  <a:gd name="connsiteX13" fmla="*/ 1681162 w 1777838"/>
                  <a:gd name="connsiteY13" fmla="*/ 2735536 h 2840310"/>
                  <a:gd name="connsiteX14" fmla="*/ 1743078 w 1777838"/>
                  <a:gd name="connsiteY14" fmla="*/ 2840310 h 2840310"/>
                  <a:gd name="connsiteX0" fmla="*/ 0 w 1800458"/>
                  <a:gd name="connsiteY0" fmla="*/ 640036 h 2840310"/>
                  <a:gd name="connsiteX1" fmla="*/ 133350 w 1800458"/>
                  <a:gd name="connsiteY1" fmla="*/ 249511 h 2840310"/>
                  <a:gd name="connsiteX2" fmla="*/ 638175 w 1800458"/>
                  <a:gd name="connsiteY2" fmla="*/ 1861 h 2840310"/>
                  <a:gd name="connsiteX3" fmla="*/ 1147763 w 1800458"/>
                  <a:gd name="connsiteY3" fmla="*/ 178073 h 2840310"/>
                  <a:gd name="connsiteX4" fmla="*/ 1471613 w 1800458"/>
                  <a:gd name="connsiteY4" fmla="*/ 525736 h 2840310"/>
                  <a:gd name="connsiteX5" fmla="*/ 1685926 w 1800458"/>
                  <a:gd name="connsiteY5" fmla="*/ 1235349 h 2840310"/>
                  <a:gd name="connsiteX6" fmla="*/ 1776413 w 1800458"/>
                  <a:gd name="connsiteY6" fmla="*/ 1706836 h 2840310"/>
                  <a:gd name="connsiteX7" fmla="*/ 1800225 w 1800458"/>
                  <a:gd name="connsiteY7" fmla="*/ 1944962 h 2840310"/>
                  <a:gd name="connsiteX8" fmla="*/ 1766888 w 1800458"/>
                  <a:gd name="connsiteY8" fmla="*/ 2125935 h 2840310"/>
                  <a:gd name="connsiteX9" fmla="*/ 1695450 w 1800458"/>
                  <a:gd name="connsiteY9" fmla="*/ 2292625 h 2840310"/>
                  <a:gd name="connsiteX10" fmla="*/ 1762128 w 1800458"/>
                  <a:gd name="connsiteY10" fmla="*/ 2378348 h 2840310"/>
                  <a:gd name="connsiteX11" fmla="*/ 1690688 w 1800458"/>
                  <a:gd name="connsiteY11" fmla="*/ 2516461 h 2840310"/>
                  <a:gd name="connsiteX12" fmla="*/ 1747838 w 1800458"/>
                  <a:gd name="connsiteY12" fmla="*/ 2640286 h 2840310"/>
                  <a:gd name="connsiteX13" fmla="*/ 1681162 w 1800458"/>
                  <a:gd name="connsiteY13" fmla="*/ 2735536 h 2840310"/>
                  <a:gd name="connsiteX14" fmla="*/ 1743078 w 1800458"/>
                  <a:gd name="connsiteY14" fmla="*/ 2840310 h 2840310"/>
                  <a:gd name="connsiteX0" fmla="*/ 0 w 1800458"/>
                  <a:gd name="connsiteY0" fmla="*/ 640036 h 2840310"/>
                  <a:gd name="connsiteX1" fmla="*/ 133350 w 1800458"/>
                  <a:gd name="connsiteY1" fmla="*/ 249511 h 2840310"/>
                  <a:gd name="connsiteX2" fmla="*/ 638175 w 1800458"/>
                  <a:gd name="connsiteY2" fmla="*/ 1861 h 2840310"/>
                  <a:gd name="connsiteX3" fmla="*/ 1147763 w 1800458"/>
                  <a:gd name="connsiteY3" fmla="*/ 178073 h 2840310"/>
                  <a:gd name="connsiteX4" fmla="*/ 1471613 w 1800458"/>
                  <a:gd name="connsiteY4" fmla="*/ 525736 h 2840310"/>
                  <a:gd name="connsiteX5" fmla="*/ 1685926 w 1800458"/>
                  <a:gd name="connsiteY5" fmla="*/ 1235349 h 2840310"/>
                  <a:gd name="connsiteX6" fmla="*/ 1776413 w 1800458"/>
                  <a:gd name="connsiteY6" fmla="*/ 1706836 h 2840310"/>
                  <a:gd name="connsiteX7" fmla="*/ 1800225 w 1800458"/>
                  <a:gd name="connsiteY7" fmla="*/ 1944962 h 2840310"/>
                  <a:gd name="connsiteX8" fmla="*/ 1766888 w 1800458"/>
                  <a:gd name="connsiteY8" fmla="*/ 2125935 h 2840310"/>
                  <a:gd name="connsiteX9" fmla="*/ 1795462 w 1800458"/>
                  <a:gd name="connsiteY9" fmla="*/ 2283100 h 2840310"/>
                  <a:gd name="connsiteX10" fmla="*/ 1762128 w 1800458"/>
                  <a:gd name="connsiteY10" fmla="*/ 2378348 h 2840310"/>
                  <a:gd name="connsiteX11" fmla="*/ 1690688 w 1800458"/>
                  <a:gd name="connsiteY11" fmla="*/ 2516461 h 2840310"/>
                  <a:gd name="connsiteX12" fmla="*/ 1747838 w 1800458"/>
                  <a:gd name="connsiteY12" fmla="*/ 2640286 h 2840310"/>
                  <a:gd name="connsiteX13" fmla="*/ 1681162 w 1800458"/>
                  <a:gd name="connsiteY13" fmla="*/ 2735536 h 2840310"/>
                  <a:gd name="connsiteX14" fmla="*/ 1743078 w 1800458"/>
                  <a:gd name="connsiteY14" fmla="*/ 2840310 h 2840310"/>
                  <a:gd name="connsiteX0" fmla="*/ 0 w 1828703"/>
                  <a:gd name="connsiteY0" fmla="*/ 640036 h 2840310"/>
                  <a:gd name="connsiteX1" fmla="*/ 133350 w 1828703"/>
                  <a:gd name="connsiteY1" fmla="*/ 249511 h 2840310"/>
                  <a:gd name="connsiteX2" fmla="*/ 638175 w 1828703"/>
                  <a:gd name="connsiteY2" fmla="*/ 1861 h 2840310"/>
                  <a:gd name="connsiteX3" fmla="*/ 1147763 w 1828703"/>
                  <a:gd name="connsiteY3" fmla="*/ 178073 h 2840310"/>
                  <a:gd name="connsiteX4" fmla="*/ 1471613 w 1828703"/>
                  <a:gd name="connsiteY4" fmla="*/ 525736 h 2840310"/>
                  <a:gd name="connsiteX5" fmla="*/ 1685926 w 1828703"/>
                  <a:gd name="connsiteY5" fmla="*/ 1235349 h 2840310"/>
                  <a:gd name="connsiteX6" fmla="*/ 1776413 w 1828703"/>
                  <a:gd name="connsiteY6" fmla="*/ 1706836 h 2840310"/>
                  <a:gd name="connsiteX7" fmla="*/ 1800225 w 1828703"/>
                  <a:gd name="connsiteY7" fmla="*/ 1944962 h 2840310"/>
                  <a:gd name="connsiteX8" fmla="*/ 1766888 w 1828703"/>
                  <a:gd name="connsiteY8" fmla="*/ 2125935 h 2840310"/>
                  <a:gd name="connsiteX9" fmla="*/ 1795462 w 1828703"/>
                  <a:gd name="connsiteY9" fmla="*/ 2283100 h 2840310"/>
                  <a:gd name="connsiteX10" fmla="*/ 1824040 w 1828703"/>
                  <a:gd name="connsiteY10" fmla="*/ 2425973 h 2840310"/>
                  <a:gd name="connsiteX11" fmla="*/ 1690688 w 1828703"/>
                  <a:gd name="connsiteY11" fmla="*/ 2516461 h 2840310"/>
                  <a:gd name="connsiteX12" fmla="*/ 1747838 w 1828703"/>
                  <a:gd name="connsiteY12" fmla="*/ 2640286 h 2840310"/>
                  <a:gd name="connsiteX13" fmla="*/ 1681162 w 1828703"/>
                  <a:gd name="connsiteY13" fmla="*/ 2735536 h 2840310"/>
                  <a:gd name="connsiteX14" fmla="*/ 1743078 w 1828703"/>
                  <a:gd name="connsiteY14" fmla="*/ 2840310 h 2840310"/>
                  <a:gd name="connsiteX0" fmla="*/ 0 w 1824040"/>
                  <a:gd name="connsiteY0" fmla="*/ 640036 h 2840310"/>
                  <a:gd name="connsiteX1" fmla="*/ 133350 w 1824040"/>
                  <a:gd name="connsiteY1" fmla="*/ 249511 h 2840310"/>
                  <a:gd name="connsiteX2" fmla="*/ 638175 w 1824040"/>
                  <a:gd name="connsiteY2" fmla="*/ 1861 h 2840310"/>
                  <a:gd name="connsiteX3" fmla="*/ 1147763 w 1824040"/>
                  <a:gd name="connsiteY3" fmla="*/ 178073 h 2840310"/>
                  <a:gd name="connsiteX4" fmla="*/ 1471613 w 1824040"/>
                  <a:gd name="connsiteY4" fmla="*/ 525736 h 2840310"/>
                  <a:gd name="connsiteX5" fmla="*/ 1685926 w 1824040"/>
                  <a:gd name="connsiteY5" fmla="*/ 1235349 h 2840310"/>
                  <a:gd name="connsiteX6" fmla="*/ 1776413 w 1824040"/>
                  <a:gd name="connsiteY6" fmla="*/ 1706836 h 2840310"/>
                  <a:gd name="connsiteX7" fmla="*/ 1800225 w 1824040"/>
                  <a:gd name="connsiteY7" fmla="*/ 1944962 h 2840310"/>
                  <a:gd name="connsiteX8" fmla="*/ 1766888 w 1824040"/>
                  <a:gd name="connsiteY8" fmla="*/ 2125935 h 2840310"/>
                  <a:gd name="connsiteX9" fmla="*/ 1795462 w 1824040"/>
                  <a:gd name="connsiteY9" fmla="*/ 2283100 h 2840310"/>
                  <a:gd name="connsiteX10" fmla="*/ 1824040 w 1824040"/>
                  <a:gd name="connsiteY10" fmla="*/ 2425973 h 2840310"/>
                  <a:gd name="connsiteX11" fmla="*/ 1795463 w 1824040"/>
                  <a:gd name="connsiteY11" fmla="*/ 2559324 h 2840310"/>
                  <a:gd name="connsiteX12" fmla="*/ 1747838 w 1824040"/>
                  <a:gd name="connsiteY12" fmla="*/ 2640286 h 2840310"/>
                  <a:gd name="connsiteX13" fmla="*/ 1681162 w 1824040"/>
                  <a:gd name="connsiteY13" fmla="*/ 2735536 h 2840310"/>
                  <a:gd name="connsiteX14" fmla="*/ 1743078 w 1824040"/>
                  <a:gd name="connsiteY14" fmla="*/ 2840310 h 2840310"/>
                  <a:gd name="connsiteX0" fmla="*/ 0 w 1825956"/>
                  <a:gd name="connsiteY0" fmla="*/ 640036 h 2840310"/>
                  <a:gd name="connsiteX1" fmla="*/ 133350 w 1825956"/>
                  <a:gd name="connsiteY1" fmla="*/ 249511 h 2840310"/>
                  <a:gd name="connsiteX2" fmla="*/ 638175 w 1825956"/>
                  <a:gd name="connsiteY2" fmla="*/ 1861 h 2840310"/>
                  <a:gd name="connsiteX3" fmla="*/ 1147763 w 1825956"/>
                  <a:gd name="connsiteY3" fmla="*/ 178073 h 2840310"/>
                  <a:gd name="connsiteX4" fmla="*/ 1471613 w 1825956"/>
                  <a:gd name="connsiteY4" fmla="*/ 525736 h 2840310"/>
                  <a:gd name="connsiteX5" fmla="*/ 1685926 w 1825956"/>
                  <a:gd name="connsiteY5" fmla="*/ 1235349 h 2840310"/>
                  <a:gd name="connsiteX6" fmla="*/ 1776413 w 1825956"/>
                  <a:gd name="connsiteY6" fmla="*/ 1706836 h 2840310"/>
                  <a:gd name="connsiteX7" fmla="*/ 1800225 w 1825956"/>
                  <a:gd name="connsiteY7" fmla="*/ 1944962 h 2840310"/>
                  <a:gd name="connsiteX8" fmla="*/ 1766888 w 1825956"/>
                  <a:gd name="connsiteY8" fmla="*/ 2125935 h 2840310"/>
                  <a:gd name="connsiteX9" fmla="*/ 1795462 w 1825956"/>
                  <a:gd name="connsiteY9" fmla="*/ 2283100 h 2840310"/>
                  <a:gd name="connsiteX10" fmla="*/ 1824040 w 1825956"/>
                  <a:gd name="connsiteY10" fmla="*/ 2425973 h 2840310"/>
                  <a:gd name="connsiteX11" fmla="*/ 1738313 w 1825956"/>
                  <a:gd name="connsiteY11" fmla="*/ 2559324 h 2840310"/>
                  <a:gd name="connsiteX12" fmla="*/ 1747838 w 1825956"/>
                  <a:gd name="connsiteY12" fmla="*/ 2640286 h 2840310"/>
                  <a:gd name="connsiteX13" fmla="*/ 1681162 w 1825956"/>
                  <a:gd name="connsiteY13" fmla="*/ 2735536 h 2840310"/>
                  <a:gd name="connsiteX14" fmla="*/ 1743078 w 1825956"/>
                  <a:gd name="connsiteY14" fmla="*/ 2840310 h 2840310"/>
                  <a:gd name="connsiteX0" fmla="*/ 0 w 1824318"/>
                  <a:gd name="connsiteY0" fmla="*/ 640036 h 2840310"/>
                  <a:gd name="connsiteX1" fmla="*/ 133350 w 1824318"/>
                  <a:gd name="connsiteY1" fmla="*/ 249511 h 2840310"/>
                  <a:gd name="connsiteX2" fmla="*/ 638175 w 1824318"/>
                  <a:gd name="connsiteY2" fmla="*/ 1861 h 2840310"/>
                  <a:gd name="connsiteX3" fmla="*/ 1147763 w 1824318"/>
                  <a:gd name="connsiteY3" fmla="*/ 178073 h 2840310"/>
                  <a:gd name="connsiteX4" fmla="*/ 1471613 w 1824318"/>
                  <a:gd name="connsiteY4" fmla="*/ 525736 h 2840310"/>
                  <a:gd name="connsiteX5" fmla="*/ 1685926 w 1824318"/>
                  <a:gd name="connsiteY5" fmla="*/ 1235349 h 2840310"/>
                  <a:gd name="connsiteX6" fmla="*/ 1776413 w 1824318"/>
                  <a:gd name="connsiteY6" fmla="*/ 1706836 h 2840310"/>
                  <a:gd name="connsiteX7" fmla="*/ 1800225 w 1824318"/>
                  <a:gd name="connsiteY7" fmla="*/ 1944962 h 2840310"/>
                  <a:gd name="connsiteX8" fmla="*/ 1766888 w 1824318"/>
                  <a:gd name="connsiteY8" fmla="*/ 2125935 h 2840310"/>
                  <a:gd name="connsiteX9" fmla="*/ 1824040 w 1824318"/>
                  <a:gd name="connsiteY9" fmla="*/ 2425973 h 2840310"/>
                  <a:gd name="connsiteX10" fmla="*/ 1738313 w 1824318"/>
                  <a:gd name="connsiteY10" fmla="*/ 2559324 h 2840310"/>
                  <a:gd name="connsiteX11" fmla="*/ 1747838 w 1824318"/>
                  <a:gd name="connsiteY11" fmla="*/ 2640286 h 2840310"/>
                  <a:gd name="connsiteX12" fmla="*/ 1681162 w 1824318"/>
                  <a:gd name="connsiteY12" fmla="*/ 2735536 h 2840310"/>
                  <a:gd name="connsiteX13" fmla="*/ 1743078 w 1824318"/>
                  <a:gd name="connsiteY13" fmla="*/ 2840310 h 2840310"/>
                  <a:gd name="connsiteX0" fmla="*/ 0 w 1824318"/>
                  <a:gd name="connsiteY0" fmla="*/ 640036 h 2840310"/>
                  <a:gd name="connsiteX1" fmla="*/ 133350 w 1824318"/>
                  <a:gd name="connsiteY1" fmla="*/ 249511 h 2840310"/>
                  <a:gd name="connsiteX2" fmla="*/ 638175 w 1824318"/>
                  <a:gd name="connsiteY2" fmla="*/ 1861 h 2840310"/>
                  <a:gd name="connsiteX3" fmla="*/ 1147763 w 1824318"/>
                  <a:gd name="connsiteY3" fmla="*/ 178073 h 2840310"/>
                  <a:gd name="connsiteX4" fmla="*/ 1471613 w 1824318"/>
                  <a:gd name="connsiteY4" fmla="*/ 525736 h 2840310"/>
                  <a:gd name="connsiteX5" fmla="*/ 1685926 w 1824318"/>
                  <a:gd name="connsiteY5" fmla="*/ 1235349 h 2840310"/>
                  <a:gd name="connsiteX6" fmla="*/ 1776413 w 1824318"/>
                  <a:gd name="connsiteY6" fmla="*/ 1706836 h 2840310"/>
                  <a:gd name="connsiteX7" fmla="*/ 1800225 w 1824318"/>
                  <a:gd name="connsiteY7" fmla="*/ 1944962 h 2840310"/>
                  <a:gd name="connsiteX8" fmla="*/ 1766888 w 1824318"/>
                  <a:gd name="connsiteY8" fmla="*/ 2125935 h 2840310"/>
                  <a:gd name="connsiteX9" fmla="*/ 1824040 w 1824318"/>
                  <a:gd name="connsiteY9" fmla="*/ 2425973 h 2840310"/>
                  <a:gd name="connsiteX10" fmla="*/ 1738313 w 1824318"/>
                  <a:gd name="connsiteY10" fmla="*/ 2559324 h 2840310"/>
                  <a:gd name="connsiteX11" fmla="*/ 1747838 w 1824318"/>
                  <a:gd name="connsiteY11" fmla="*/ 2640286 h 2840310"/>
                  <a:gd name="connsiteX12" fmla="*/ 1681162 w 1824318"/>
                  <a:gd name="connsiteY12" fmla="*/ 2735536 h 2840310"/>
                  <a:gd name="connsiteX13" fmla="*/ 1743078 w 1824318"/>
                  <a:gd name="connsiteY13" fmla="*/ 2840310 h 2840310"/>
                  <a:gd name="connsiteX0" fmla="*/ 0 w 1824318"/>
                  <a:gd name="connsiteY0" fmla="*/ 640036 h 2840310"/>
                  <a:gd name="connsiteX1" fmla="*/ 133350 w 1824318"/>
                  <a:gd name="connsiteY1" fmla="*/ 249511 h 2840310"/>
                  <a:gd name="connsiteX2" fmla="*/ 638175 w 1824318"/>
                  <a:gd name="connsiteY2" fmla="*/ 1861 h 2840310"/>
                  <a:gd name="connsiteX3" fmla="*/ 1147763 w 1824318"/>
                  <a:gd name="connsiteY3" fmla="*/ 178073 h 2840310"/>
                  <a:gd name="connsiteX4" fmla="*/ 1471613 w 1824318"/>
                  <a:gd name="connsiteY4" fmla="*/ 525736 h 2840310"/>
                  <a:gd name="connsiteX5" fmla="*/ 1685926 w 1824318"/>
                  <a:gd name="connsiteY5" fmla="*/ 1235349 h 2840310"/>
                  <a:gd name="connsiteX6" fmla="*/ 1776413 w 1824318"/>
                  <a:gd name="connsiteY6" fmla="*/ 1706836 h 2840310"/>
                  <a:gd name="connsiteX7" fmla="*/ 1800225 w 1824318"/>
                  <a:gd name="connsiteY7" fmla="*/ 1944962 h 2840310"/>
                  <a:gd name="connsiteX8" fmla="*/ 1766888 w 1824318"/>
                  <a:gd name="connsiteY8" fmla="*/ 2125935 h 2840310"/>
                  <a:gd name="connsiteX9" fmla="*/ 1824040 w 1824318"/>
                  <a:gd name="connsiteY9" fmla="*/ 2425973 h 2840310"/>
                  <a:gd name="connsiteX10" fmla="*/ 1738313 w 1824318"/>
                  <a:gd name="connsiteY10" fmla="*/ 2559324 h 2840310"/>
                  <a:gd name="connsiteX11" fmla="*/ 1681162 w 1824318"/>
                  <a:gd name="connsiteY11" fmla="*/ 2735536 h 2840310"/>
                  <a:gd name="connsiteX12" fmla="*/ 1743078 w 1824318"/>
                  <a:gd name="connsiteY12" fmla="*/ 2840310 h 2840310"/>
                  <a:gd name="connsiteX0" fmla="*/ 0 w 1800458"/>
                  <a:gd name="connsiteY0" fmla="*/ 640036 h 2840310"/>
                  <a:gd name="connsiteX1" fmla="*/ 133350 w 1800458"/>
                  <a:gd name="connsiteY1" fmla="*/ 249511 h 2840310"/>
                  <a:gd name="connsiteX2" fmla="*/ 638175 w 1800458"/>
                  <a:gd name="connsiteY2" fmla="*/ 1861 h 2840310"/>
                  <a:gd name="connsiteX3" fmla="*/ 1147763 w 1800458"/>
                  <a:gd name="connsiteY3" fmla="*/ 178073 h 2840310"/>
                  <a:gd name="connsiteX4" fmla="*/ 1471613 w 1800458"/>
                  <a:gd name="connsiteY4" fmla="*/ 525736 h 2840310"/>
                  <a:gd name="connsiteX5" fmla="*/ 1685926 w 1800458"/>
                  <a:gd name="connsiteY5" fmla="*/ 1235349 h 2840310"/>
                  <a:gd name="connsiteX6" fmla="*/ 1776413 w 1800458"/>
                  <a:gd name="connsiteY6" fmla="*/ 1706836 h 2840310"/>
                  <a:gd name="connsiteX7" fmla="*/ 1800225 w 1800458"/>
                  <a:gd name="connsiteY7" fmla="*/ 1944962 h 2840310"/>
                  <a:gd name="connsiteX8" fmla="*/ 1766888 w 1800458"/>
                  <a:gd name="connsiteY8" fmla="*/ 2125935 h 2840310"/>
                  <a:gd name="connsiteX9" fmla="*/ 1790703 w 1800458"/>
                  <a:gd name="connsiteY9" fmla="*/ 2416448 h 2840310"/>
                  <a:gd name="connsiteX10" fmla="*/ 1738313 w 1800458"/>
                  <a:gd name="connsiteY10" fmla="*/ 2559324 h 2840310"/>
                  <a:gd name="connsiteX11" fmla="*/ 1681162 w 1800458"/>
                  <a:gd name="connsiteY11" fmla="*/ 2735536 h 2840310"/>
                  <a:gd name="connsiteX12" fmla="*/ 1743078 w 1800458"/>
                  <a:gd name="connsiteY12" fmla="*/ 2840310 h 2840310"/>
                  <a:gd name="connsiteX0" fmla="*/ 0 w 1810025"/>
                  <a:gd name="connsiteY0" fmla="*/ 640036 h 2840310"/>
                  <a:gd name="connsiteX1" fmla="*/ 133350 w 1810025"/>
                  <a:gd name="connsiteY1" fmla="*/ 249511 h 2840310"/>
                  <a:gd name="connsiteX2" fmla="*/ 638175 w 1810025"/>
                  <a:gd name="connsiteY2" fmla="*/ 1861 h 2840310"/>
                  <a:gd name="connsiteX3" fmla="*/ 1147763 w 1810025"/>
                  <a:gd name="connsiteY3" fmla="*/ 178073 h 2840310"/>
                  <a:gd name="connsiteX4" fmla="*/ 1471613 w 1810025"/>
                  <a:gd name="connsiteY4" fmla="*/ 525736 h 2840310"/>
                  <a:gd name="connsiteX5" fmla="*/ 1685926 w 1810025"/>
                  <a:gd name="connsiteY5" fmla="*/ 1235349 h 2840310"/>
                  <a:gd name="connsiteX6" fmla="*/ 1776413 w 1810025"/>
                  <a:gd name="connsiteY6" fmla="*/ 1706836 h 2840310"/>
                  <a:gd name="connsiteX7" fmla="*/ 1800225 w 1810025"/>
                  <a:gd name="connsiteY7" fmla="*/ 1944962 h 2840310"/>
                  <a:gd name="connsiteX8" fmla="*/ 1809750 w 1810025"/>
                  <a:gd name="connsiteY8" fmla="*/ 2125935 h 2840310"/>
                  <a:gd name="connsiteX9" fmla="*/ 1790703 w 1810025"/>
                  <a:gd name="connsiteY9" fmla="*/ 2416448 h 2840310"/>
                  <a:gd name="connsiteX10" fmla="*/ 1738313 w 1810025"/>
                  <a:gd name="connsiteY10" fmla="*/ 2559324 h 2840310"/>
                  <a:gd name="connsiteX11" fmla="*/ 1681162 w 1810025"/>
                  <a:gd name="connsiteY11" fmla="*/ 2735536 h 2840310"/>
                  <a:gd name="connsiteX12" fmla="*/ 1743078 w 1810025"/>
                  <a:gd name="connsiteY12" fmla="*/ 2840310 h 2840310"/>
                  <a:gd name="connsiteX0" fmla="*/ 0 w 1810025"/>
                  <a:gd name="connsiteY0" fmla="*/ 640036 h 2854597"/>
                  <a:gd name="connsiteX1" fmla="*/ 133350 w 1810025"/>
                  <a:gd name="connsiteY1" fmla="*/ 249511 h 2854597"/>
                  <a:gd name="connsiteX2" fmla="*/ 638175 w 1810025"/>
                  <a:gd name="connsiteY2" fmla="*/ 1861 h 2854597"/>
                  <a:gd name="connsiteX3" fmla="*/ 1147763 w 1810025"/>
                  <a:gd name="connsiteY3" fmla="*/ 178073 h 2854597"/>
                  <a:gd name="connsiteX4" fmla="*/ 1471613 w 1810025"/>
                  <a:gd name="connsiteY4" fmla="*/ 525736 h 2854597"/>
                  <a:gd name="connsiteX5" fmla="*/ 1685926 w 1810025"/>
                  <a:gd name="connsiteY5" fmla="*/ 1235349 h 2854597"/>
                  <a:gd name="connsiteX6" fmla="*/ 1776413 w 1810025"/>
                  <a:gd name="connsiteY6" fmla="*/ 1706836 h 2854597"/>
                  <a:gd name="connsiteX7" fmla="*/ 1800225 w 1810025"/>
                  <a:gd name="connsiteY7" fmla="*/ 1944962 h 2854597"/>
                  <a:gd name="connsiteX8" fmla="*/ 1809750 w 1810025"/>
                  <a:gd name="connsiteY8" fmla="*/ 2125935 h 2854597"/>
                  <a:gd name="connsiteX9" fmla="*/ 1790703 w 1810025"/>
                  <a:gd name="connsiteY9" fmla="*/ 2416448 h 2854597"/>
                  <a:gd name="connsiteX10" fmla="*/ 1738313 w 1810025"/>
                  <a:gd name="connsiteY10" fmla="*/ 2559324 h 2854597"/>
                  <a:gd name="connsiteX11" fmla="*/ 1681162 w 1810025"/>
                  <a:gd name="connsiteY11" fmla="*/ 2735536 h 2854597"/>
                  <a:gd name="connsiteX12" fmla="*/ 1781178 w 1810025"/>
                  <a:gd name="connsiteY12" fmla="*/ 2854597 h 2854597"/>
                  <a:gd name="connsiteX0" fmla="*/ 0 w 1809750"/>
                  <a:gd name="connsiteY0" fmla="*/ 640036 h 2854597"/>
                  <a:gd name="connsiteX1" fmla="*/ 133350 w 1809750"/>
                  <a:gd name="connsiteY1" fmla="*/ 249511 h 2854597"/>
                  <a:gd name="connsiteX2" fmla="*/ 638175 w 1809750"/>
                  <a:gd name="connsiteY2" fmla="*/ 1861 h 2854597"/>
                  <a:gd name="connsiteX3" fmla="*/ 1147763 w 1809750"/>
                  <a:gd name="connsiteY3" fmla="*/ 178073 h 2854597"/>
                  <a:gd name="connsiteX4" fmla="*/ 1471613 w 1809750"/>
                  <a:gd name="connsiteY4" fmla="*/ 525736 h 2854597"/>
                  <a:gd name="connsiteX5" fmla="*/ 1685926 w 1809750"/>
                  <a:gd name="connsiteY5" fmla="*/ 1235349 h 2854597"/>
                  <a:gd name="connsiteX6" fmla="*/ 1776413 w 1809750"/>
                  <a:gd name="connsiteY6" fmla="*/ 1706836 h 2854597"/>
                  <a:gd name="connsiteX7" fmla="*/ 1790700 w 1809750"/>
                  <a:gd name="connsiteY7" fmla="*/ 1944962 h 2854597"/>
                  <a:gd name="connsiteX8" fmla="*/ 1809750 w 1809750"/>
                  <a:gd name="connsiteY8" fmla="*/ 2125935 h 2854597"/>
                  <a:gd name="connsiteX9" fmla="*/ 1790703 w 1809750"/>
                  <a:gd name="connsiteY9" fmla="*/ 2416448 h 2854597"/>
                  <a:gd name="connsiteX10" fmla="*/ 1738313 w 1809750"/>
                  <a:gd name="connsiteY10" fmla="*/ 2559324 h 2854597"/>
                  <a:gd name="connsiteX11" fmla="*/ 1681162 w 1809750"/>
                  <a:gd name="connsiteY11" fmla="*/ 2735536 h 2854597"/>
                  <a:gd name="connsiteX12" fmla="*/ 1781178 w 1809750"/>
                  <a:gd name="connsiteY12" fmla="*/ 2854597 h 2854597"/>
                  <a:gd name="connsiteX0" fmla="*/ 0 w 1823482"/>
                  <a:gd name="connsiteY0" fmla="*/ 640036 h 2854597"/>
                  <a:gd name="connsiteX1" fmla="*/ 133350 w 1823482"/>
                  <a:gd name="connsiteY1" fmla="*/ 249511 h 2854597"/>
                  <a:gd name="connsiteX2" fmla="*/ 638175 w 1823482"/>
                  <a:gd name="connsiteY2" fmla="*/ 1861 h 2854597"/>
                  <a:gd name="connsiteX3" fmla="*/ 1147763 w 1823482"/>
                  <a:gd name="connsiteY3" fmla="*/ 178073 h 2854597"/>
                  <a:gd name="connsiteX4" fmla="*/ 1471613 w 1823482"/>
                  <a:gd name="connsiteY4" fmla="*/ 525736 h 2854597"/>
                  <a:gd name="connsiteX5" fmla="*/ 1685926 w 1823482"/>
                  <a:gd name="connsiteY5" fmla="*/ 1235349 h 2854597"/>
                  <a:gd name="connsiteX6" fmla="*/ 1776413 w 1823482"/>
                  <a:gd name="connsiteY6" fmla="*/ 1706836 h 2854597"/>
                  <a:gd name="connsiteX7" fmla="*/ 1790700 w 1823482"/>
                  <a:gd name="connsiteY7" fmla="*/ 1944962 h 2854597"/>
                  <a:gd name="connsiteX8" fmla="*/ 1809750 w 1823482"/>
                  <a:gd name="connsiteY8" fmla="*/ 2125935 h 2854597"/>
                  <a:gd name="connsiteX9" fmla="*/ 1819278 w 1823482"/>
                  <a:gd name="connsiteY9" fmla="*/ 2416448 h 2854597"/>
                  <a:gd name="connsiteX10" fmla="*/ 1738313 w 1823482"/>
                  <a:gd name="connsiteY10" fmla="*/ 2559324 h 2854597"/>
                  <a:gd name="connsiteX11" fmla="*/ 1681162 w 1823482"/>
                  <a:gd name="connsiteY11" fmla="*/ 2735536 h 2854597"/>
                  <a:gd name="connsiteX12" fmla="*/ 1781178 w 1823482"/>
                  <a:gd name="connsiteY12" fmla="*/ 2854597 h 2854597"/>
                  <a:gd name="connsiteX0" fmla="*/ 0 w 1823207"/>
                  <a:gd name="connsiteY0" fmla="*/ 640036 h 2854597"/>
                  <a:gd name="connsiteX1" fmla="*/ 133350 w 1823207"/>
                  <a:gd name="connsiteY1" fmla="*/ 249511 h 2854597"/>
                  <a:gd name="connsiteX2" fmla="*/ 638175 w 1823207"/>
                  <a:gd name="connsiteY2" fmla="*/ 1861 h 2854597"/>
                  <a:gd name="connsiteX3" fmla="*/ 1147763 w 1823207"/>
                  <a:gd name="connsiteY3" fmla="*/ 178073 h 2854597"/>
                  <a:gd name="connsiteX4" fmla="*/ 1471613 w 1823207"/>
                  <a:gd name="connsiteY4" fmla="*/ 525736 h 2854597"/>
                  <a:gd name="connsiteX5" fmla="*/ 1685926 w 1823207"/>
                  <a:gd name="connsiteY5" fmla="*/ 1235349 h 2854597"/>
                  <a:gd name="connsiteX6" fmla="*/ 1776413 w 1823207"/>
                  <a:gd name="connsiteY6" fmla="*/ 1706836 h 2854597"/>
                  <a:gd name="connsiteX7" fmla="*/ 1790700 w 1823207"/>
                  <a:gd name="connsiteY7" fmla="*/ 1944962 h 2854597"/>
                  <a:gd name="connsiteX8" fmla="*/ 1809750 w 1823207"/>
                  <a:gd name="connsiteY8" fmla="*/ 2125935 h 2854597"/>
                  <a:gd name="connsiteX9" fmla="*/ 1819278 w 1823207"/>
                  <a:gd name="connsiteY9" fmla="*/ 2416448 h 2854597"/>
                  <a:gd name="connsiteX10" fmla="*/ 1809751 w 1823207"/>
                  <a:gd name="connsiteY10" fmla="*/ 2568849 h 2854597"/>
                  <a:gd name="connsiteX11" fmla="*/ 1681162 w 1823207"/>
                  <a:gd name="connsiteY11" fmla="*/ 2735536 h 2854597"/>
                  <a:gd name="connsiteX12" fmla="*/ 1781178 w 1823207"/>
                  <a:gd name="connsiteY12" fmla="*/ 2854597 h 2854597"/>
                  <a:gd name="connsiteX0" fmla="*/ 0 w 1819278"/>
                  <a:gd name="connsiteY0" fmla="*/ 640036 h 2854597"/>
                  <a:gd name="connsiteX1" fmla="*/ 133350 w 1819278"/>
                  <a:gd name="connsiteY1" fmla="*/ 249511 h 2854597"/>
                  <a:gd name="connsiteX2" fmla="*/ 638175 w 1819278"/>
                  <a:gd name="connsiteY2" fmla="*/ 1861 h 2854597"/>
                  <a:gd name="connsiteX3" fmla="*/ 1147763 w 1819278"/>
                  <a:gd name="connsiteY3" fmla="*/ 178073 h 2854597"/>
                  <a:gd name="connsiteX4" fmla="*/ 1471613 w 1819278"/>
                  <a:gd name="connsiteY4" fmla="*/ 525736 h 2854597"/>
                  <a:gd name="connsiteX5" fmla="*/ 1685926 w 1819278"/>
                  <a:gd name="connsiteY5" fmla="*/ 1235349 h 2854597"/>
                  <a:gd name="connsiteX6" fmla="*/ 1776413 w 1819278"/>
                  <a:gd name="connsiteY6" fmla="*/ 1706836 h 2854597"/>
                  <a:gd name="connsiteX7" fmla="*/ 1790700 w 1819278"/>
                  <a:gd name="connsiteY7" fmla="*/ 1944962 h 2854597"/>
                  <a:gd name="connsiteX8" fmla="*/ 1809750 w 1819278"/>
                  <a:gd name="connsiteY8" fmla="*/ 2125935 h 2854597"/>
                  <a:gd name="connsiteX9" fmla="*/ 1819278 w 1819278"/>
                  <a:gd name="connsiteY9" fmla="*/ 2416448 h 2854597"/>
                  <a:gd name="connsiteX10" fmla="*/ 1809751 w 1819278"/>
                  <a:gd name="connsiteY10" fmla="*/ 2568849 h 2854597"/>
                  <a:gd name="connsiteX11" fmla="*/ 1800225 w 1819278"/>
                  <a:gd name="connsiteY11" fmla="*/ 2754586 h 2854597"/>
                  <a:gd name="connsiteX12" fmla="*/ 1781178 w 1819278"/>
                  <a:gd name="connsiteY12" fmla="*/ 2854597 h 2854597"/>
                  <a:gd name="connsiteX0" fmla="*/ 0 w 1820734"/>
                  <a:gd name="connsiteY0" fmla="*/ 640036 h 2854597"/>
                  <a:gd name="connsiteX1" fmla="*/ 133350 w 1820734"/>
                  <a:gd name="connsiteY1" fmla="*/ 249511 h 2854597"/>
                  <a:gd name="connsiteX2" fmla="*/ 638175 w 1820734"/>
                  <a:gd name="connsiteY2" fmla="*/ 1861 h 2854597"/>
                  <a:gd name="connsiteX3" fmla="*/ 1147763 w 1820734"/>
                  <a:gd name="connsiteY3" fmla="*/ 178073 h 2854597"/>
                  <a:gd name="connsiteX4" fmla="*/ 1471613 w 1820734"/>
                  <a:gd name="connsiteY4" fmla="*/ 525736 h 2854597"/>
                  <a:gd name="connsiteX5" fmla="*/ 1685926 w 1820734"/>
                  <a:gd name="connsiteY5" fmla="*/ 1235349 h 2854597"/>
                  <a:gd name="connsiteX6" fmla="*/ 1776413 w 1820734"/>
                  <a:gd name="connsiteY6" fmla="*/ 1706836 h 2854597"/>
                  <a:gd name="connsiteX7" fmla="*/ 1790700 w 1820734"/>
                  <a:gd name="connsiteY7" fmla="*/ 1944962 h 2854597"/>
                  <a:gd name="connsiteX8" fmla="*/ 1776413 w 1820734"/>
                  <a:gd name="connsiteY8" fmla="*/ 2125935 h 2854597"/>
                  <a:gd name="connsiteX9" fmla="*/ 1819278 w 1820734"/>
                  <a:gd name="connsiteY9" fmla="*/ 2416448 h 2854597"/>
                  <a:gd name="connsiteX10" fmla="*/ 1809751 w 1820734"/>
                  <a:gd name="connsiteY10" fmla="*/ 2568849 h 2854597"/>
                  <a:gd name="connsiteX11" fmla="*/ 1800225 w 1820734"/>
                  <a:gd name="connsiteY11" fmla="*/ 2754586 h 2854597"/>
                  <a:gd name="connsiteX12" fmla="*/ 1781178 w 1820734"/>
                  <a:gd name="connsiteY12" fmla="*/ 2854597 h 2854597"/>
                  <a:gd name="connsiteX0" fmla="*/ 0 w 1819278"/>
                  <a:gd name="connsiteY0" fmla="*/ 640036 h 2854597"/>
                  <a:gd name="connsiteX1" fmla="*/ 133350 w 1819278"/>
                  <a:gd name="connsiteY1" fmla="*/ 249511 h 2854597"/>
                  <a:gd name="connsiteX2" fmla="*/ 638175 w 1819278"/>
                  <a:gd name="connsiteY2" fmla="*/ 1861 h 2854597"/>
                  <a:gd name="connsiteX3" fmla="*/ 1147763 w 1819278"/>
                  <a:gd name="connsiteY3" fmla="*/ 178073 h 2854597"/>
                  <a:gd name="connsiteX4" fmla="*/ 1471613 w 1819278"/>
                  <a:gd name="connsiteY4" fmla="*/ 525736 h 2854597"/>
                  <a:gd name="connsiteX5" fmla="*/ 1685926 w 1819278"/>
                  <a:gd name="connsiteY5" fmla="*/ 1235349 h 2854597"/>
                  <a:gd name="connsiteX6" fmla="*/ 1776413 w 1819278"/>
                  <a:gd name="connsiteY6" fmla="*/ 1706836 h 2854597"/>
                  <a:gd name="connsiteX7" fmla="*/ 1790700 w 1819278"/>
                  <a:gd name="connsiteY7" fmla="*/ 1944962 h 2854597"/>
                  <a:gd name="connsiteX8" fmla="*/ 1776413 w 1819278"/>
                  <a:gd name="connsiteY8" fmla="*/ 2125935 h 2854597"/>
                  <a:gd name="connsiteX9" fmla="*/ 1819278 w 1819278"/>
                  <a:gd name="connsiteY9" fmla="*/ 2416448 h 2854597"/>
                  <a:gd name="connsiteX10" fmla="*/ 1776413 w 1819278"/>
                  <a:gd name="connsiteY10" fmla="*/ 2573612 h 2854597"/>
                  <a:gd name="connsiteX11" fmla="*/ 1800225 w 1819278"/>
                  <a:gd name="connsiteY11" fmla="*/ 2754586 h 2854597"/>
                  <a:gd name="connsiteX12" fmla="*/ 1781178 w 1819278"/>
                  <a:gd name="connsiteY12" fmla="*/ 2854597 h 2854597"/>
                  <a:gd name="connsiteX0" fmla="*/ 0 w 1820677"/>
                  <a:gd name="connsiteY0" fmla="*/ 640036 h 2854597"/>
                  <a:gd name="connsiteX1" fmla="*/ 133350 w 1820677"/>
                  <a:gd name="connsiteY1" fmla="*/ 249511 h 2854597"/>
                  <a:gd name="connsiteX2" fmla="*/ 638175 w 1820677"/>
                  <a:gd name="connsiteY2" fmla="*/ 1861 h 2854597"/>
                  <a:gd name="connsiteX3" fmla="*/ 1147763 w 1820677"/>
                  <a:gd name="connsiteY3" fmla="*/ 178073 h 2854597"/>
                  <a:gd name="connsiteX4" fmla="*/ 1471613 w 1820677"/>
                  <a:gd name="connsiteY4" fmla="*/ 525736 h 2854597"/>
                  <a:gd name="connsiteX5" fmla="*/ 1685926 w 1820677"/>
                  <a:gd name="connsiteY5" fmla="*/ 1235349 h 2854597"/>
                  <a:gd name="connsiteX6" fmla="*/ 1776413 w 1820677"/>
                  <a:gd name="connsiteY6" fmla="*/ 1706836 h 2854597"/>
                  <a:gd name="connsiteX7" fmla="*/ 1790700 w 1820677"/>
                  <a:gd name="connsiteY7" fmla="*/ 1944962 h 2854597"/>
                  <a:gd name="connsiteX8" fmla="*/ 1714501 w 1820677"/>
                  <a:gd name="connsiteY8" fmla="*/ 2154510 h 2854597"/>
                  <a:gd name="connsiteX9" fmla="*/ 1819278 w 1820677"/>
                  <a:gd name="connsiteY9" fmla="*/ 2416448 h 2854597"/>
                  <a:gd name="connsiteX10" fmla="*/ 1776413 w 1820677"/>
                  <a:gd name="connsiteY10" fmla="*/ 2573612 h 2854597"/>
                  <a:gd name="connsiteX11" fmla="*/ 1800225 w 1820677"/>
                  <a:gd name="connsiteY11" fmla="*/ 2754586 h 2854597"/>
                  <a:gd name="connsiteX12" fmla="*/ 1781178 w 1820677"/>
                  <a:gd name="connsiteY12" fmla="*/ 2854597 h 2854597"/>
                  <a:gd name="connsiteX0" fmla="*/ 0 w 1819587"/>
                  <a:gd name="connsiteY0" fmla="*/ 640036 h 2854597"/>
                  <a:gd name="connsiteX1" fmla="*/ 133350 w 1819587"/>
                  <a:gd name="connsiteY1" fmla="*/ 249511 h 2854597"/>
                  <a:gd name="connsiteX2" fmla="*/ 638175 w 1819587"/>
                  <a:gd name="connsiteY2" fmla="*/ 1861 h 2854597"/>
                  <a:gd name="connsiteX3" fmla="*/ 1147763 w 1819587"/>
                  <a:gd name="connsiteY3" fmla="*/ 178073 h 2854597"/>
                  <a:gd name="connsiteX4" fmla="*/ 1471613 w 1819587"/>
                  <a:gd name="connsiteY4" fmla="*/ 525736 h 2854597"/>
                  <a:gd name="connsiteX5" fmla="*/ 1685926 w 1819587"/>
                  <a:gd name="connsiteY5" fmla="*/ 1235349 h 2854597"/>
                  <a:gd name="connsiteX6" fmla="*/ 1776413 w 1819587"/>
                  <a:gd name="connsiteY6" fmla="*/ 1706836 h 2854597"/>
                  <a:gd name="connsiteX7" fmla="*/ 1790700 w 1819587"/>
                  <a:gd name="connsiteY7" fmla="*/ 1944962 h 2854597"/>
                  <a:gd name="connsiteX8" fmla="*/ 1795463 w 1819587"/>
                  <a:gd name="connsiteY8" fmla="*/ 2154510 h 2854597"/>
                  <a:gd name="connsiteX9" fmla="*/ 1819278 w 1819587"/>
                  <a:gd name="connsiteY9" fmla="*/ 2416448 h 2854597"/>
                  <a:gd name="connsiteX10" fmla="*/ 1776413 w 1819587"/>
                  <a:gd name="connsiteY10" fmla="*/ 2573612 h 2854597"/>
                  <a:gd name="connsiteX11" fmla="*/ 1800225 w 1819587"/>
                  <a:gd name="connsiteY11" fmla="*/ 2754586 h 2854597"/>
                  <a:gd name="connsiteX12" fmla="*/ 1781178 w 1819587"/>
                  <a:gd name="connsiteY12" fmla="*/ 2854597 h 2854597"/>
                  <a:gd name="connsiteX0" fmla="*/ 0 w 1838758"/>
                  <a:gd name="connsiteY0" fmla="*/ 640036 h 2854597"/>
                  <a:gd name="connsiteX1" fmla="*/ 133350 w 1838758"/>
                  <a:gd name="connsiteY1" fmla="*/ 249511 h 2854597"/>
                  <a:gd name="connsiteX2" fmla="*/ 638175 w 1838758"/>
                  <a:gd name="connsiteY2" fmla="*/ 1861 h 2854597"/>
                  <a:gd name="connsiteX3" fmla="*/ 1147763 w 1838758"/>
                  <a:gd name="connsiteY3" fmla="*/ 178073 h 2854597"/>
                  <a:gd name="connsiteX4" fmla="*/ 1471613 w 1838758"/>
                  <a:gd name="connsiteY4" fmla="*/ 525736 h 2854597"/>
                  <a:gd name="connsiteX5" fmla="*/ 1685926 w 1838758"/>
                  <a:gd name="connsiteY5" fmla="*/ 1235349 h 2854597"/>
                  <a:gd name="connsiteX6" fmla="*/ 1776413 w 1838758"/>
                  <a:gd name="connsiteY6" fmla="*/ 1706836 h 2854597"/>
                  <a:gd name="connsiteX7" fmla="*/ 1790700 w 1838758"/>
                  <a:gd name="connsiteY7" fmla="*/ 1944962 h 2854597"/>
                  <a:gd name="connsiteX8" fmla="*/ 1795463 w 1838758"/>
                  <a:gd name="connsiteY8" fmla="*/ 2154510 h 2854597"/>
                  <a:gd name="connsiteX9" fmla="*/ 1819278 w 1838758"/>
                  <a:gd name="connsiteY9" fmla="*/ 2416448 h 2854597"/>
                  <a:gd name="connsiteX10" fmla="*/ 1838325 w 1838758"/>
                  <a:gd name="connsiteY10" fmla="*/ 2578374 h 2854597"/>
                  <a:gd name="connsiteX11" fmla="*/ 1800225 w 1838758"/>
                  <a:gd name="connsiteY11" fmla="*/ 2754586 h 2854597"/>
                  <a:gd name="connsiteX12" fmla="*/ 1781178 w 1838758"/>
                  <a:gd name="connsiteY12" fmla="*/ 2854597 h 2854597"/>
                  <a:gd name="connsiteX0" fmla="*/ 0 w 1819301"/>
                  <a:gd name="connsiteY0" fmla="*/ 640036 h 2854597"/>
                  <a:gd name="connsiteX1" fmla="*/ 133350 w 1819301"/>
                  <a:gd name="connsiteY1" fmla="*/ 249511 h 2854597"/>
                  <a:gd name="connsiteX2" fmla="*/ 638175 w 1819301"/>
                  <a:gd name="connsiteY2" fmla="*/ 1861 h 2854597"/>
                  <a:gd name="connsiteX3" fmla="*/ 1147763 w 1819301"/>
                  <a:gd name="connsiteY3" fmla="*/ 178073 h 2854597"/>
                  <a:gd name="connsiteX4" fmla="*/ 1471613 w 1819301"/>
                  <a:gd name="connsiteY4" fmla="*/ 525736 h 2854597"/>
                  <a:gd name="connsiteX5" fmla="*/ 1685926 w 1819301"/>
                  <a:gd name="connsiteY5" fmla="*/ 1235349 h 2854597"/>
                  <a:gd name="connsiteX6" fmla="*/ 1776413 w 1819301"/>
                  <a:gd name="connsiteY6" fmla="*/ 1706836 h 2854597"/>
                  <a:gd name="connsiteX7" fmla="*/ 1790700 w 1819301"/>
                  <a:gd name="connsiteY7" fmla="*/ 1944962 h 2854597"/>
                  <a:gd name="connsiteX8" fmla="*/ 1795463 w 1819301"/>
                  <a:gd name="connsiteY8" fmla="*/ 2154510 h 2854597"/>
                  <a:gd name="connsiteX9" fmla="*/ 1819278 w 1819301"/>
                  <a:gd name="connsiteY9" fmla="*/ 2416448 h 2854597"/>
                  <a:gd name="connsiteX10" fmla="*/ 1790700 w 1819301"/>
                  <a:gd name="connsiteY10" fmla="*/ 2587899 h 2854597"/>
                  <a:gd name="connsiteX11" fmla="*/ 1800225 w 1819301"/>
                  <a:gd name="connsiteY11" fmla="*/ 2754586 h 2854597"/>
                  <a:gd name="connsiteX12" fmla="*/ 1781178 w 1819301"/>
                  <a:gd name="connsiteY12" fmla="*/ 2854597 h 2854597"/>
                  <a:gd name="connsiteX0" fmla="*/ 0 w 1819301"/>
                  <a:gd name="connsiteY0" fmla="*/ 640036 h 2754586"/>
                  <a:gd name="connsiteX1" fmla="*/ 133350 w 1819301"/>
                  <a:gd name="connsiteY1" fmla="*/ 249511 h 2754586"/>
                  <a:gd name="connsiteX2" fmla="*/ 638175 w 1819301"/>
                  <a:gd name="connsiteY2" fmla="*/ 1861 h 2754586"/>
                  <a:gd name="connsiteX3" fmla="*/ 1147763 w 1819301"/>
                  <a:gd name="connsiteY3" fmla="*/ 178073 h 2754586"/>
                  <a:gd name="connsiteX4" fmla="*/ 1471613 w 1819301"/>
                  <a:gd name="connsiteY4" fmla="*/ 525736 h 2754586"/>
                  <a:gd name="connsiteX5" fmla="*/ 1685926 w 1819301"/>
                  <a:gd name="connsiteY5" fmla="*/ 1235349 h 2754586"/>
                  <a:gd name="connsiteX6" fmla="*/ 1776413 w 1819301"/>
                  <a:gd name="connsiteY6" fmla="*/ 1706836 h 2754586"/>
                  <a:gd name="connsiteX7" fmla="*/ 1790700 w 1819301"/>
                  <a:gd name="connsiteY7" fmla="*/ 1944962 h 2754586"/>
                  <a:gd name="connsiteX8" fmla="*/ 1795463 w 1819301"/>
                  <a:gd name="connsiteY8" fmla="*/ 2154510 h 2754586"/>
                  <a:gd name="connsiteX9" fmla="*/ 1819278 w 1819301"/>
                  <a:gd name="connsiteY9" fmla="*/ 2416448 h 2754586"/>
                  <a:gd name="connsiteX10" fmla="*/ 1790700 w 1819301"/>
                  <a:gd name="connsiteY10" fmla="*/ 2587899 h 2754586"/>
                  <a:gd name="connsiteX11" fmla="*/ 1800225 w 1819301"/>
                  <a:gd name="connsiteY11" fmla="*/ 2754586 h 2754586"/>
                  <a:gd name="connsiteX0" fmla="*/ 0 w 1819335"/>
                  <a:gd name="connsiteY0" fmla="*/ 640036 h 2854599"/>
                  <a:gd name="connsiteX1" fmla="*/ 133350 w 1819335"/>
                  <a:gd name="connsiteY1" fmla="*/ 249511 h 2854599"/>
                  <a:gd name="connsiteX2" fmla="*/ 638175 w 1819335"/>
                  <a:gd name="connsiteY2" fmla="*/ 1861 h 2854599"/>
                  <a:gd name="connsiteX3" fmla="*/ 1147763 w 1819335"/>
                  <a:gd name="connsiteY3" fmla="*/ 178073 h 2854599"/>
                  <a:gd name="connsiteX4" fmla="*/ 1471613 w 1819335"/>
                  <a:gd name="connsiteY4" fmla="*/ 525736 h 2854599"/>
                  <a:gd name="connsiteX5" fmla="*/ 1685926 w 1819335"/>
                  <a:gd name="connsiteY5" fmla="*/ 1235349 h 2854599"/>
                  <a:gd name="connsiteX6" fmla="*/ 1776413 w 1819335"/>
                  <a:gd name="connsiteY6" fmla="*/ 1706836 h 2854599"/>
                  <a:gd name="connsiteX7" fmla="*/ 1790700 w 1819335"/>
                  <a:gd name="connsiteY7" fmla="*/ 1944962 h 2854599"/>
                  <a:gd name="connsiteX8" fmla="*/ 1795463 w 1819335"/>
                  <a:gd name="connsiteY8" fmla="*/ 2154510 h 2854599"/>
                  <a:gd name="connsiteX9" fmla="*/ 1819278 w 1819335"/>
                  <a:gd name="connsiteY9" fmla="*/ 2416448 h 2854599"/>
                  <a:gd name="connsiteX10" fmla="*/ 1790700 w 1819335"/>
                  <a:gd name="connsiteY10" fmla="*/ 2587899 h 2854599"/>
                  <a:gd name="connsiteX11" fmla="*/ 1819275 w 1819335"/>
                  <a:gd name="connsiteY11" fmla="*/ 2854599 h 2854599"/>
                  <a:gd name="connsiteX0" fmla="*/ 0 w 1819350"/>
                  <a:gd name="connsiteY0" fmla="*/ 640036 h 2854599"/>
                  <a:gd name="connsiteX1" fmla="*/ 133350 w 1819350"/>
                  <a:gd name="connsiteY1" fmla="*/ 249511 h 2854599"/>
                  <a:gd name="connsiteX2" fmla="*/ 638175 w 1819350"/>
                  <a:gd name="connsiteY2" fmla="*/ 1861 h 2854599"/>
                  <a:gd name="connsiteX3" fmla="*/ 1147763 w 1819350"/>
                  <a:gd name="connsiteY3" fmla="*/ 178073 h 2854599"/>
                  <a:gd name="connsiteX4" fmla="*/ 1471613 w 1819350"/>
                  <a:gd name="connsiteY4" fmla="*/ 525736 h 2854599"/>
                  <a:gd name="connsiteX5" fmla="*/ 1685926 w 1819350"/>
                  <a:gd name="connsiteY5" fmla="*/ 1235349 h 2854599"/>
                  <a:gd name="connsiteX6" fmla="*/ 1776413 w 1819350"/>
                  <a:gd name="connsiteY6" fmla="*/ 1706836 h 2854599"/>
                  <a:gd name="connsiteX7" fmla="*/ 1790700 w 1819350"/>
                  <a:gd name="connsiteY7" fmla="*/ 1944962 h 2854599"/>
                  <a:gd name="connsiteX8" fmla="*/ 1795463 w 1819350"/>
                  <a:gd name="connsiteY8" fmla="*/ 2154510 h 2854599"/>
                  <a:gd name="connsiteX9" fmla="*/ 1781178 w 1819350"/>
                  <a:gd name="connsiteY9" fmla="*/ 2416448 h 2854599"/>
                  <a:gd name="connsiteX10" fmla="*/ 1790700 w 1819350"/>
                  <a:gd name="connsiteY10" fmla="*/ 2587899 h 2854599"/>
                  <a:gd name="connsiteX11" fmla="*/ 1819275 w 1819350"/>
                  <a:gd name="connsiteY11" fmla="*/ 2854599 h 2854599"/>
                  <a:gd name="connsiteX0" fmla="*/ 0 w 1795885"/>
                  <a:gd name="connsiteY0" fmla="*/ 640036 h 2854599"/>
                  <a:gd name="connsiteX1" fmla="*/ 133350 w 1795885"/>
                  <a:gd name="connsiteY1" fmla="*/ 249511 h 2854599"/>
                  <a:gd name="connsiteX2" fmla="*/ 638175 w 1795885"/>
                  <a:gd name="connsiteY2" fmla="*/ 1861 h 2854599"/>
                  <a:gd name="connsiteX3" fmla="*/ 1147763 w 1795885"/>
                  <a:gd name="connsiteY3" fmla="*/ 178073 h 2854599"/>
                  <a:gd name="connsiteX4" fmla="*/ 1471613 w 1795885"/>
                  <a:gd name="connsiteY4" fmla="*/ 525736 h 2854599"/>
                  <a:gd name="connsiteX5" fmla="*/ 1685926 w 1795885"/>
                  <a:gd name="connsiteY5" fmla="*/ 1235349 h 2854599"/>
                  <a:gd name="connsiteX6" fmla="*/ 1776413 w 1795885"/>
                  <a:gd name="connsiteY6" fmla="*/ 1706836 h 2854599"/>
                  <a:gd name="connsiteX7" fmla="*/ 1790700 w 1795885"/>
                  <a:gd name="connsiteY7" fmla="*/ 1944962 h 2854599"/>
                  <a:gd name="connsiteX8" fmla="*/ 1795463 w 1795885"/>
                  <a:gd name="connsiteY8" fmla="*/ 2154510 h 2854599"/>
                  <a:gd name="connsiteX9" fmla="*/ 1781178 w 1795885"/>
                  <a:gd name="connsiteY9" fmla="*/ 2416448 h 2854599"/>
                  <a:gd name="connsiteX10" fmla="*/ 1790700 w 1795885"/>
                  <a:gd name="connsiteY10" fmla="*/ 2587899 h 2854599"/>
                  <a:gd name="connsiteX11" fmla="*/ 1781175 w 1795885"/>
                  <a:gd name="connsiteY11" fmla="*/ 2854599 h 2854599"/>
                  <a:gd name="connsiteX0" fmla="*/ 0 w 1843129"/>
                  <a:gd name="connsiteY0" fmla="*/ 640036 h 2854599"/>
                  <a:gd name="connsiteX1" fmla="*/ 133350 w 1843129"/>
                  <a:gd name="connsiteY1" fmla="*/ 249511 h 2854599"/>
                  <a:gd name="connsiteX2" fmla="*/ 638175 w 1843129"/>
                  <a:gd name="connsiteY2" fmla="*/ 1861 h 2854599"/>
                  <a:gd name="connsiteX3" fmla="*/ 1147763 w 1843129"/>
                  <a:gd name="connsiteY3" fmla="*/ 178073 h 2854599"/>
                  <a:gd name="connsiteX4" fmla="*/ 1471613 w 1843129"/>
                  <a:gd name="connsiteY4" fmla="*/ 525736 h 2854599"/>
                  <a:gd name="connsiteX5" fmla="*/ 1685926 w 1843129"/>
                  <a:gd name="connsiteY5" fmla="*/ 1235349 h 2854599"/>
                  <a:gd name="connsiteX6" fmla="*/ 1776413 w 1843129"/>
                  <a:gd name="connsiteY6" fmla="*/ 1706836 h 2854599"/>
                  <a:gd name="connsiteX7" fmla="*/ 1790700 w 1843129"/>
                  <a:gd name="connsiteY7" fmla="*/ 1944962 h 2854599"/>
                  <a:gd name="connsiteX8" fmla="*/ 1795463 w 1843129"/>
                  <a:gd name="connsiteY8" fmla="*/ 2154510 h 2854599"/>
                  <a:gd name="connsiteX9" fmla="*/ 1781178 w 1843129"/>
                  <a:gd name="connsiteY9" fmla="*/ 2416448 h 2854599"/>
                  <a:gd name="connsiteX10" fmla="*/ 1790700 w 1843129"/>
                  <a:gd name="connsiteY10" fmla="*/ 2587899 h 2854599"/>
                  <a:gd name="connsiteX11" fmla="*/ 1843087 w 1843129"/>
                  <a:gd name="connsiteY11" fmla="*/ 2854599 h 2854599"/>
                  <a:gd name="connsiteX0" fmla="*/ 0 w 1843087"/>
                  <a:gd name="connsiteY0" fmla="*/ 640036 h 2854599"/>
                  <a:gd name="connsiteX1" fmla="*/ 133350 w 1843087"/>
                  <a:gd name="connsiteY1" fmla="*/ 249511 h 2854599"/>
                  <a:gd name="connsiteX2" fmla="*/ 638175 w 1843087"/>
                  <a:gd name="connsiteY2" fmla="*/ 1861 h 2854599"/>
                  <a:gd name="connsiteX3" fmla="*/ 1147763 w 1843087"/>
                  <a:gd name="connsiteY3" fmla="*/ 178073 h 2854599"/>
                  <a:gd name="connsiteX4" fmla="*/ 1471613 w 1843087"/>
                  <a:gd name="connsiteY4" fmla="*/ 525736 h 2854599"/>
                  <a:gd name="connsiteX5" fmla="*/ 1685926 w 1843087"/>
                  <a:gd name="connsiteY5" fmla="*/ 1235349 h 2854599"/>
                  <a:gd name="connsiteX6" fmla="*/ 1776413 w 1843087"/>
                  <a:gd name="connsiteY6" fmla="*/ 1706836 h 2854599"/>
                  <a:gd name="connsiteX7" fmla="*/ 1790700 w 1843087"/>
                  <a:gd name="connsiteY7" fmla="*/ 1944962 h 2854599"/>
                  <a:gd name="connsiteX8" fmla="*/ 1795463 w 1843087"/>
                  <a:gd name="connsiteY8" fmla="*/ 2154510 h 2854599"/>
                  <a:gd name="connsiteX9" fmla="*/ 1781178 w 1843087"/>
                  <a:gd name="connsiteY9" fmla="*/ 2416448 h 2854599"/>
                  <a:gd name="connsiteX10" fmla="*/ 1790700 w 1843087"/>
                  <a:gd name="connsiteY10" fmla="*/ 2587899 h 2854599"/>
                  <a:gd name="connsiteX11" fmla="*/ 1843087 w 1843087"/>
                  <a:gd name="connsiteY11" fmla="*/ 2854599 h 285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43087" h="2854599">
                    <a:moveTo>
                      <a:pt x="0" y="640036"/>
                    </a:moveTo>
                    <a:cubicBezTo>
                      <a:pt x="13494" y="497954"/>
                      <a:pt x="26988" y="355873"/>
                      <a:pt x="133350" y="249511"/>
                    </a:cubicBezTo>
                    <a:cubicBezTo>
                      <a:pt x="239712" y="143149"/>
                      <a:pt x="469106" y="13767"/>
                      <a:pt x="638175" y="1861"/>
                    </a:cubicBezTo>
                    <a:cubicBezTo>
                      <a:pt x="807244" y="-10045"/>
                      <a:pt x="989807" y="33610"/>
                      <a:pt x="1147763" y="178073"/>
                    </a:cubicBezTo>
                    <a:cubicBezTo>
                      <a:pt x="1305719" y="322536"/>
                      <a:pt x="1381919" y="349524"/>
                      <a:pt x="1471613" y="525736"/>
                    </a:cubicBezTo>
                    <a:cubicBezTo>
                      <a:pt x="1561307" y="701948"/>
                      <a:pt x="1635126" y="1038499"/>
                      <a:pt x="1685926" y="1235349"/>
                    </a:cubicBezTo>
                    <a:cubicBezTo>
                      <a:pt x="1736726" y="1432199"/>
                      <a:pt x="1758951" y="1588567"/>
                      <a:pt x="1776413" y="1706836"/>
                    </a:cubicBezTo>
                    <a:cubicBezTo>
                      <a:pt x="1793875" y="1825105"/>
                      <a:pt x="1787525" y="1870350"/>
                      <a:pt x="1790700" y="1944962"/>
                    </a:cubicBezTo>
                    <a:cubicBezTo>
                      <a:pt x="1793875" y="2019574"/>
                      <a:pt x="1797050" y="2075929"/>
                      <a:pt x="1795463" y="2154510"/>
                    </a:cubicBezTo>
                    <a:cubicBezTo>
                      <a:pt x="1793876" y="2233091"/>
                      <a:pt x="1781972" y="2344217"/>
                      <a:pt x="1781178" y="2416448"/>
                    </a:cubicBezTo>
                    <a:cubicBezTo>
                      <a:pt x="1780384" y="2488679"/>
                      <a:pt x="1780382" y="2514874"/>
                      <a:pt x="1790700" y="2587899"/>
                    </a:cubicBezTo>
                    <a:cubicBezTo>
                      <a:pt x="1801018" y="2660924"/>
                      <a:pt x="1787524" y="2748237"/>
                      <a:pt x="1843087" y="2854599"/>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grpSp>
            <p:nvGrpSpPr>
              <p:cNvPr id="5" name="Group 8"/>
              <p:cNvGrpSpPr/>
              <p:nvPr/>
            </p:nvGrpSpPr>
            <p:grpSpPr>
              <a:xfrm>
                <a:off x="2619659" y="5085529"/>
                <a:ext cx="3917077" cy="859662"/>
                <a:chOff x="-1953410" y="-362356"/>
                <a:chExt cx="3917077" cy="859662"/>
              </a:xfrm>
              <a:solidFill>
                <a:srgbClr val="523728"/>
              </a:solidFill>
            </p:grpSpPr>
            <p:sp>
              <p:nvSpPr>
                <p:cNvPr id="98" name="Arc 60"/>
                <p:cNvSpPr/>
                <p:nvPr/>
              </p:nvSpPr>
              <p:spPr>
                <a:xfrm>
                  <a:off x="-10318" y="-362331"/>
                  <a:ext cx="1973985" cy="859637"/>
                </a:xfrm>
                <a:custGeom>
                  <a:avLst/>
                  <a:gdLst>
                    <a:gd name="connsiteX0" fmla="*/ 1726406 w 3452813"/>
                    <a:gd name="connsiteY0" fmla="*/ 0 h 1633549"/>
                    <a:gd name="connsiteX1" fmla="*/ 3452741 w 3452813"/>
                    <a:gd name="connsiteY1" fmla="*/ 809317 h 1633549"/>
                    <a:gd name="connsiteX2" fmla="*/ 1726407 w 3452813"/>
                    <a:gd name="connsiteY2" fmla="*/ 816775 h 1633549"/>
                    <a:gd name="connsiteX3" fmla="*/ 1726406 w 3452813"/>
                    <a:gd name="connsiteY3" fmla="*/ 0 h 1633549"/>
                    <a:gd name="connsiteX0" fmla="*/ 1726406 w 3452813"/>
                    <a:gd name="connsiteY0" fmla="*/ 0 h 1633549"/>
                    <a:gd name="connsiteX1" fmla="*/ 3452741 w 3452813"/>
                    <a:gd name="connsiteY1" fmla="*/ 809317 h 1633549"/>
                    <a:gd name="connsiteX0" fmla="*/ 0 w 1945410"/>
                    <a:gd name="connsiteY0" fmla="*/ 0 h 833129"/>
                    <a:gd name="connsiteX1" fmla="*/ 1726335 w 1945410"/>
                    <a:gd name="connsiteY1" fmla="*/ 809317 h 833129"/>
                    <a:gd name="connsiteX2" fmla="*/ 1 w 1945410"/>
                    <a:gd name="connsiteY2" fmla="*/ 816775 h 833129"/>
                    <a:gd name="connsiteX3" fmla="*/ 0 w 1945410"/>
                    <a:gd name="connsiteY3" fmla="*/ 0 h 833129"/>
                    <a:gd name="connsiteX0" fmla="*/ 0 w 1945410"/>
                    <a:gd name="connsiteY0" fmla="*/ 0 h 833129"/>
                    <a:gd name="connsiteX1" fmla="*/ 1945410 w 1945410"/>
                    <a:gd name="connsiteY1" fmla="*/ 833129 h 833129"/>
                    <a:gd name="connsiteX0" fmla="*/ 14287 w 1959697"/>
                    <a:gd name="connsiteY0" fmla="*/ 0 h 859637"/>
                    <a:gd name="connsiteX1" fmla="*/ 1740622 w 1959697"/>
                    <a:gd name="connsiteY1" fmla="*/ 809317 h 859637"/>
                    <a:gd name="connsiteX2" fmla="*/ 0 w 1959697"/>
                    <a:gd name="connsiteY2" fmla="*/ 859637 h 859637"/>
                    <a:gd name="connsiteX3" fmla="*/ 14287 w 1959697"/>
                    <a:gd name="connsiteY3" fmla="*/ 0 h 859637"/>
                    <a:gd name="connsiteX0" fmla="*/ 14287 w 1959697"/>
                    <a:gd name="connsiteY0" fmla="*/ 0 h 859637"/>
                    <a:gd name="connsiteX1" fmla="*/ 1959697 w 1959697"/>
                    <a:gd name="connsiteY1" fmla="*/ 833129 h 859637"/>
                    <a:gd name="connsiteX0" fmla="*/ 14287 w 1973985"/>
                    <a:gd name="connsiteY0" fmla="*/ 0 h 859637"/>
                    <a:gd name="connsiteX1" fmla="*/ 1973985 w 1973985"/>
                    <a:gd name="connsiteY1" fmla="*/ 852180 h 859637"/>
                    <a:gd name="connsiteX2" fmla="*/ 0 w 1973985"/>
                    <a:gd name="connsiteY2" fmla="*/ 859637 h 859637"/>
                    <a:gd name="connsiteX3" fmla="*/ 14287 w 1973985"/>
                    <a:gd name="connsiteY3" fmla="*/ 0 h 859637"/>
                    <a:gd name="connsiteX0" fmla="*/ 14287 w 1973985"/>
                    <a:gd name="connsiteY0" fmla="*/ 0 h 859637"/>
                    <a:gd name="connsiteX1" fmla="*/ 1959697 w 1973985"/>
                    <a:gd name="connsiteY1" fmla="*/ 833129 h 859637"/>
                  </a:gdLst>
                  <a:ahLst/>
                  <a:cxnLst>
                    <a:cxn ang="0">
                      <a:pos x="connsiteX0" y="connsiteY0"/>
                    </a:cxn>
                    <a:cxn ang="0">
                      <a:pos x="connsiteX1" y="connsiteY1"/>
                    </a:cxn>
                  </a:cxnLst>
                  <a:rect l="l" t="t" r="r" b="b"/>
                  <a:pathLst>
                    <a:path w="1973985" h="859637" stroke="0" extrusionOk="0">
                      <a:moveTo>
                        <a:pt x="14287" y="0"/>
                      </a:moveTo>
                      <a:cubicBezTo>
                        <a:pt x="961605" y="0"/>
                        <a:pt x="1965335" y="404016"/>
                        <a:pt x="1973985" y="852180"/>
                      </a:cubicBezTo>
                      <a:lnTo>
                        <a:pt x="0" y="859637"/>
                      </a:lnTo>
                      <a:cubicBezTo>
                        <a:pt x="0" y="587379"/>
                        <a:pt x="14287" y="272258"/>
                        <a:pt x="14287" y="0"/>
                      </a:cubicBezTo>
                      <a:close/>
                    </a:path>
                    <a:path w="1973985" h="859637" fill="none">
                      <a:moveTo>
                        <a:pt x="14287" y="0"/>
                      </a:moveTo>
                      <a:cubicBezTo>
                        <a:pt x="961605" y="0"/>
                        <a:pt x="1951047" y="384965"/>
                        <a:pt x="1959697" y="833129"/>
                      </a:cubicBezTo>
                    </a:path>
                  </a:pathLst>
                </a:custGeom>
                <a:grpFill/>
                <a:ln w="10000" cap="flat" cmpd="sng" algn="ctr">
                  <a:noFill/>
                  <a:prstDash val="solid"/>
                </a:ln>
                <a:effectLst/>
              </p:spPr>
              <p:txBody>
                <a:bodyPr anchor="ctr"/>
                <a:lstStyle/>
                <a:p>
                  <a:pPr algn="ctr" fontAlgn="auto">
                    <a:spcBef>
                      <a:spcPts val="0"/>
                    </a:spcBef>
                    <a:spcAft>
                      <a:spcPts val="0"/>
                    </a:spcAft>
                    <a:defRPr/>
                  </a:pPr>
                  <a:endParaRPr lang="en-US" sz="2600" kern="0" dirty="0">
                    <a:solidFill>
                      <a:prstClr val="black"/>
                    </a:solidFill>
                    <a:latin typeface="Tw Cen MT"/>
                  </a:endParaRPr>
                </a:p>
              </p:txBody>
            </p:sp>
            <p:sp>
              <p:nvSpPr>
                <p:cNvPr id="99" name="Arc 60"/>
                <p:cNvSpPr/>
                <p:nvPr/>
              </p:nvSpPr>
              <p:spPr>
                <a:xfrm flipH="1">
                  <a:off x="-1953410" y="-362356"/>
                  <a:ext cx="1973985" cy="859637"/>
                </a:xfrm>
                <a:custGeom>
                  <a:avLst/>
                  <a:gdLst>
                    <a:gd name="connsiteX0" fmla="*/ 1726406 w 3452813"/>
                    <a:gd name="connsiteY0" fmla="*/ 0 h 1633549"/>
                    <a:gd name="connsiteX1" fmla="*/ 3452741 w 3452813"/>
                    <a:gd name="connsiteY1" fmla="*/ 809317 h 1633549"/>
                    <a:gd name="connsiteX2" fmla="*/ 1726407 w 3452813"/>
                    <a:gd name="connsiteY2" fmla="*/ 816775 h 1633549"/>
                    <a:gd name="connsiteX3" fmla="*/ 1726406 w 3452813"/>
                    <a:gd name="connsiteY3" fmla="*/ 0 h 1633549"/>
                    <a:gd name="connsiteX0" fmla="*/ 1726406 w 3452813"/>
                    <a:gd name="connsiteY0" fmla="*/ 0 h 1633549"/>
                    <a:gd name="connsiteX1" fmla="*/ 3452741 w 3452813"/>
                    <a:gd name="connsiteY1" fmla="*/ 809317 h 1633549"/>
                    <a:gd name="connsiteX0" fmla="*/ 0 w 1945410"/>
                    <a:gd name="connsiteY0" fmla="*/ 0 h 833129"/>
                    <a:gd name="connsiteX1" fmla="*/ 1726335 w 1945410"/>
                    <a:gd name="connsiteY1" fmla="*/ 809317 h 833129"/>
                    <a:gd name="connsiteX2" fmla="*/ 1 w 1945410"/>
                    <a:gd name="connsiteY2" fmla="*/ 816775 h 833129"/>
                    <a:gd name="connsiteX3" fmla="*/ 0 w 1945410"/>
                    <a:gd name="connsiteY3" fmla="*/ 0 h 833129"/>
                    <a:gd name="connsiteX0" fmla="*/ 0 w 1945410"/>
                    <a:gd name="connsiteY0" fmla="*/ 0 h 833129"/>
                    <a:gd name="connsiteX1" fmla="*/ 1945410 w 1945410"/>
                    <a:gd name="connsiteY1" fmla="*/ 833129 h 833129"/>
                    <a:gd name="connsiteX0" fmla="*/ 14287 w 1959697"/>
                    <a:gd name="connsiteY0" fmla="*/ 0 h 859637"/>
                    <a:gd name="connsiteX1" fmla="*/ 1740622 w 1959697"/>
                    <a:gd name="connsiteY1" fmla="*/ 809317 h 859637"/>
                    <a:gd name="connsiteX2" fmla="*/ 0 w 1959697"/>
                    <a:gd name="connsiteY2" fmla="*/ 859637 h 859637"/>
                    <a:gd name="connsiteX3" fmla="*/ 14287 w 1959697"/>
                    <a:gd name="connsiteY3" fmla="*/ 0 h 859637"/>
                    <a:gd name="connsiteX0" fmla="*/ 14287 w 1959697"/>
                    <a:gd name="connsiteY0" fmla="*/ 0 h 859637"/>
                    <a:gd name="connsiteX1" fmla="*/ 1959697 w 1959697"/>
                    <a:gd name="connsiteY1" fmla="*/ 833129 h 859637"/>
                    <a:gd name="connsiteX0" fmla="*/ 14287 w 1973985"/>
                    <a:gd name="connsiteY0" fmla="*/ 0 h 859637"/>
                    <a:gd name="connsiteX1" fmla="*/ 1973985 w 1973985"/>
                    <a:gd name="connsiteY1" fmla="*/ 852180 h 859637"/>
                    <a:gd name="connsiteX2" fmla="*/ 0 w 1973985"/>
                    <a:gd name="connsiteY2" fmla="*/ 859637 h 859637"/>
                    <a:gd name="connsiteX3" fmla="*/ 14287 w 1973985"/>
                    <a:gd name="connsiteY3" fmla="*/ 0 h 859637"/>
                    <a:gd name="connsiteX0" fmla="*/ 14287 w 1973985"/>
                    <a:gd name="connsiteY0" fmla="*/ 0 h 859637"/>
                    <a:gd name="connsiteX1" fmla="*/ 1959697 w 1973985"/>
                    <a:gd name="connsiteY1" fmla="*/ 833129 h 859637"/>
                  </a:gdLst>
                  <a:ahLst/>
                  <a:cxnLst>
                    <a:cxn ang="0">
                      <a:pos x="connsiteX0" y="connsiteY0"/>
                    </a:cxn>
                    <a:cxn ang="0">
                      <a:pos x="connsiteX1" y="connsiteY1"/>
                    </a:cxn>
                  </a:cxnLst>
                  <a:rect l="l" t="t" r="r" b="b"/>
                  <a:pathLst>
                    <a:path w="1973985" h="859637" stroke="0" extrusionOk="0">
                      <a:moveTo>
                        <a:pt x="14287" y="0"/>
                      </a:moveTo>
                      <a:cubicBezTo>
                        <a:pt x="961605" y="0"/>
                        <a:pt x="1965335" y="404016"/>
                        <a:pt x="1973985" y="852180"/>
                      </a:cubicBezTo>
                      <a:lnTo>
                        <a:pt x="0" y="859637"/>
                      </a:lnTo>
                      <a:cubicBezTo>
                        <a:pt x="0" y="587379"/>
                        <a:pt x="14287" y="272258"/>
                        <a:pt x="14287" y="0"/>
                      </a:cubicBezTo>
                      <a:close/>
                    </a:path>
                    <a:path w="1973985" h="859637" fill="none">
                      <a:moveTo>
                        <a:pt x="14287" y="0"/>
                      </a:moveTo>
                      <a:cubicBezTo>
                        <a:pt x="961605" y="0"/>
                        <a:pt x="1951047" y="384965"/>
                        <a:pt x="1959697" y="833129"/>
                      </a:cubicBezTo>
                    </a:path>
                  </a:pathLst>
                </a:custGeom>
                <a:grpFill/>
                <a:ln w="10000" cap="flat" cmpd="sng" algn="ctr">
                  <a:noFill/>
                  <a:prstDash val="solid"/>
                </a:ln>
                <a:effectLst/>
              </p:spPr>
              <p:txBody>
                <a:bodyPr anchor="ctr"/>
                <a:lstStyle/>
                <a:p>
                  <a:pPr algn="ctr" fontAlgn="auto">
                    <a:spcBef>
                      <a:spcPts val="0"/>
                    </a:spcBef>
                    <a:spcAft>
                      <a:spcPts val="0"/>
                    </a:spcAft>
                    <a:defRPr/>
                  </a:pPr>
                  <a:endParaRPr lang="en-US" sz="2600" kern="0" dirty="0">
                    <a:solidFill>
                      <a:prstClr val="black"/>
                    </a:solidFill>
                    <a:latin typeface="Tw Cen MT"/>
                  </a:endParaRPr>
                </a:p>
              </p:txBody>
            </p:sp>
          </p:grpSp>
          <p:sp>
            <p:nvSpPr>
              <p:cNvPr id="39" name="Freeform 38"/>
              <p:cNvSpPr/>
              <p:nvPr/>
            </p:nvSpPr>
            <p:spPr>
              <a:xfrm>
                <a:off x="3042768" y="5706831"/>
                <a:ext cx="204901" cy="29152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0" name="Freeform 39"/>
              <p:cNvSpPr/>
              <p:nvPr/>
            </p:nvSpPr>
            <p:spPr>
              <a:xfrm rot="3531820">
                <a:off x="3211082" y="5460021"/>
                <a:ext cx="203564" cy="29005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1" name="Freeform 40"/>
              <p:cNvSpPr/>
              <p:nvPr/>
            </p:nvSpPr>
            <p:spPr>
              <a:xfrm rot="18731076">
                <a:off x="3703379" y="5321798"/>
                <a:ext cx="203565"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2" name="Freeform 41"/>
              <p:cNvSpPr/>
              <p:nvPr/>
            </p:nvSpPr>
            <p:spPr>
              <a:xfrm rot="5838961">
                <a:off x="4785171" y="5204938"/>
                <a:ext cx="206078" cy="29005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3" name="Freeform 42"/>
              <p:cNvSpPr/>
              <p:nvPr/>
            </p:nvSpPr>
            <p:spPr>
              <a:xfrm>
                <a:off x="3990105" y="5229334"/>
                <a:ext cx="204901" cy="29152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4" name="Freeform 43"/>
              <p:cNvSpPr/>
              <p:nvPr/>
            </p:nvSpPr>
            <p:spPr>
              <a:xfrm rot="6696960">
                <a:off x="4770462" y="5643480"/>
                <a:ext cx="203565" cy="29005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5" name="Freeform 44"/>
              <p:cNvSpPr/>
              <p:nvPr/>
            </p:nvSpPr>
            <p:spPr>
              <a:xfrm rot="3596918">
                <a:off x="4415285" y="5529132"/>
                <a:ext cx="206078"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6" name="Freeform 45"/>
              <p:cNvSpPr>
                <a:spLocks noChangeAspect="1"/>
              </p:cNvSpPr>
              <p:nvPr/>
            </p:nvSpPr>
            <p:spPr>
              <a:xfrm rot="6696960">
                <a:off x="5601969" y="5670608"/>
                <a:ext cx="155815"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7" name="Freeform 46"/>
              <p:cNvSpPr>
                <a:spLocks noChangeAspect="1"/>
              </p:cNvSpPr>
              <p:nvPr/>
            </p:nvSpPr>
            <p:spPr>
              <a:xfrm rot="2538380">
                <a:off x="3553691" y="5628924"/>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8" name="Freeform 47"/>
              <p:cNvSpPr>
                <a:spLocks noChangeAspect="1"/>
              </p:cNvSpPr>
              <p:nvPr/>
            </p:nvSpPr>
            <p:spPr>
              <a:xfrm rot="20964589">
                <a:off x="3904951" y="5686725"/>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49" name="Freeform 48"/>
              <p:cNvSpPr>
                <a:spLocks noChangeAspect="1"/>
              </p:cNvSpPr>
              <p:nvPr/>
            </p:nvSpPr>
            <p:spPr>
              <a:xfrm rot="633538">
                <a:off x="5376515" y="5435411"/>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0" name="Freeform 49"/>
              <p:cNvSpPr/>
              <p:nvPr/>
            </p:nvSpPr>
            <p:spPr>
              <a:xfrm rot="5838961">
                <a:off x="5229569" y="5639711"/>
                <a:ext cx="206078"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1" name="Freeform 50"/>
              <p:cNvSpPr>
                <a:spLocks noChangeAspect="1"/>
              </p:cNvSpPr>
              <p:nvPr/>
            </p:nvSpPr>
            <p:spPr>
              <a:xfrm rot="6696960">
                <a:off x="2888947" y="5546208"/>
                <a:ext cx="153301"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2" name="Freeform 51"/>
              <p:cNvSpPr>
                <a:spLocks noChangeAspect="1"/>
              </p:cNvSpPr>
              <p:nvPr/>
            </p:nvSpPr>
            <p:spPr>
              <a:xfrm rot="633538">
                <a:off x="6217409" y="5686725"/>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3" name="Freeform 52"/>
              <p:cNvSpPr/>
              <p:nvPr/>
            </p:nvSpPr>
            <p:spPr>
              <a:xfrm rot="5838961">
                <a:off x="4491052" y="5103155"/>
                <a:ext cx="203564"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4" name="Freeform 53"/>
              <p:cNvSpPr/>
              <p:nvPr/>
            </p:nvSpPr>
            <p:spPr>
              <a:xfrm>
                <a:off x="5985898" y="5616357"/>
                <a:ext cx="204901" cy="289012"/>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5" name="Freeform 54"/>
              <p:cNvSpPr/>
              <p:nvPr/>
            </p:nvSpPr>
            <p:spPr>
              <a:xfrm rot="6696960">
                <a:off x="5246792" y="5163471"/>
                <a:ext cx="203564"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6" name="Freeform 55"/>
              <p:cNvSpPr/>
              <p:nvPr/>
            </p:nvSpPr>
            <p:spPr>
              <a:xfrm rot="3596918">
                <a:off x="5080476" y="5385809"/>
                <a:ext cx="203565" cy="29271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7" name="Freeform 56"/>
              <p:cNvSpPr>
                <a:spLocks noChangeAspect="1"/>
              </p:cNvSpPr>
              <p:nvPr/>
            </p:nvSpPr>
            <p:spPr>
              <a:xfrm rot="6696960">
                <a:off x="4168915" y="5538668"/>
                <a:ext cx="153302"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8" name="Freeform 57"/>
              <p:cNvSpPr>
                <a:spLocks noChangeAspect="1"/>
              </p:cNvSpPr>
              <p:nvPr/>
            </p:nvSpPr>
            <p:spPr>
              <a:xfrm rot="2538380">
                <a:off x="4910831" y="5427873"/>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59" name="Freeform 58"/>
              <p:cNvSpPr>
                <a:spLocks noChangeAspect="1"/>
              </p:cNvSpPr>
              <p:nvPr/>
            </p:nvSpPr>
            <p:spPr>
              <a:xfrm rot="20964589">
                <a:off x="4264193" y="5246926"/>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0" name="Freeform 59"/>
              <p:cNvSpPr>
                <a:spLocks noChangeAspect="1"/>
              </p:cNvSpPr>
              <p:nvPr/>
            </p:nvSpPr>
            <p:spPr>
              <a:xfrm rot="633538">
                <a:off x="4793744" y="5513319"/>
                <a:ext cx="154341" cy="218643"/>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1" name="Freeform 60"/>
              <p:cNvSpPr>
                <a:spLocks noChangeAspect="1"/>
              </p:cNvSpPr>
              <p:nvPr/>
            </p:nvSpPr>
            <p:spPr>
              <a:xfrm rot="6696960">
                <a:off x="5752245" y="5392906"/>
                <a:ext cx="153302"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2" name="Freeform 61"/>
              <p:cNvSpPr>
                <a:spLocks noChangeAspect="1"/>
              </p:cNvSpPr>
              <p:nvPr/>
            </p:nvSpPr>
            <p:spPr>
              <a:xfrm rot="2538380">
                <a:off x="2766018" y="5767146"/>
                <a:ext cx="154341" cy="21864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3" name="Freeform 62"/>
              <p:cNvSpPr>
                <a:spLocks noChangeAspect="1"/>
              </p:cNvSpPr>
              <p:nvPr/>
            </p:nvSpPr>
            <p:spPr>
              <a:xfrm rot="20964589">
                <a:off x="3423298" y="5314780"/>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4" name="Freeform 34"/>
              <p:cNvSpPr/>
              <p:nvPr/>
            </p:nvSpPr>
            <p:spPr>
              <a:xfrm>
                <a:off x="3229042" y="3578200"/>
                <a:ext cx="1325207" cy="1698884"/>
              </a:xfrm>
              <a:custGeom>
                <a:avLst/>
                <a:gdLst>
                  <a:gd name="connsiteX0" fmla="*/ 0 w 1485900"/>
                  <a:gd name="connsiteY0" fmla="*/ 430906 h 430906"/>
                  <a:gd name="connsiteX1" fmla="*/ 323850 w 1485900"/>
                  <a:gd name="connsiteY1" fmla="*/ 140393 h 430906"/>
                  <a:gd name="connsiteX2" fmla="*/ 842962 w 1485900"/>
                  <a:gd name="connsiteY2" fmla="*/ 2281 h 430906"/>
                  <a:gd name="connsiteX3" fmla="*/ 1295400 w 1485900"/>
                  <a:gd name="connsiteY3" fmla="*/ 83243 h 430906"/>
                  <a:gd name="connsiteX4" fmla="*/ 1485900 w 1485900"/>
                  <a:gd name="connsiteY4" fmla="*/ 430906 h 430906"/>
                  <a:gd name="connsiteX0" fmla="*/ 0 w 1409700"/>
                  <a:gd name="connsiteY0" fmla="*/ 431789 h 498464"/>
                  <a:gd name="connsiteX1" fmla="*/ 323850 w 1409700"/>
                  <a:gd name="connsiteY1" fmla="*/ 141276 h 498464"/>
                  <a:gd name="connsiteX2" fmla="*/ 842962 w 1409700"/>
                  <a:gd name="connsiteY2" fmla="*/ 3164 h 498464"/>
                  <a:gd name="connsiteX3" fmla="*/ 1295400 w 1409700"/>
                  <a:gd name="connsiteY3" fmla="*/ 84126 h 498464"/>
                  <a:gd name="connsiteX4" fmla="*/ 1409700 w 1409700"/>
                  <a:gd name="connsiteY4" fmla="*/ 498464 h 498464"/>
                  <a:gd name="connsiteX0" fmla="*/ 0 w 1409700"/>
                  <a:gd name="connsiteY0" fmla="*/ 431789 h 498464"/>
                  <a:gd name="connsiteX1" fmla="*/ 323850 w 1409700"/>
                  <a:gd name="connsiteY1" fmla="*/ 141276 h 498464"/>
                  <a:gd name="connsiteX2" fmla="*/ 842962 w 1409700"/>
                  <a:gd name="connsiteY2" fmla="*/ 3164 h 498464"/>
                  <a:gd name="connsiteX3" fmla="*/ 1295400 w 1409700"/>
                  <a:gd name="connsiteY3" fmla="*/ 84126 h 498464"/>
                  <a:gd name="connsiteX4" fmla="*/ 1409700 w 1409700"/>
                  <a:gd name="connsiteY4" fmla="*/ 498464 h 498464"/>
                  <a:gd name="connsiteX0" fmla="*/ 0 w 1409700"/>
                  <a:gd name="connsiteY0" fmla="*/ 429308 h 495983"/>
                  <a:gd name="connsiteX1" fmla="*/ 323850 w 1409700"/>
                  <a:gd name="connsiteY1" fmla="*/ 138795 h 495983"/>
                  <a:gd name="connsiteX2" fmla="*/ 842962 w 1409700"/>
                  <a:gd name="connsiteY2" fmla="*/ 683 h 495983"/>
                  <a:gd name="connsiteX3" fmla="*/ 1257300 w 1409700"/>
                  <a:gd name="connsiteY3" fmla="*/ 105458 h 495983"/>
                  <a:gd name="connsiteX4" fmla="*/ 1409700 w 1409700"/>
                  <a:gd name="connsiteY4" fmla="*/ 495983 h 495983"/>
                  <a:gd name="connsiteX0" fmla="*/ 0 w 1476375"/>
                  <a:gd name="connsiteY0" fmla="*/ 429755 h 591680"/>
                  <a:gd name="connsiteX1" fmla="*/ 323850 w 1476375"/>
                  <a:gd name="connsiteY1" fmla="*/ 139242 h 591680"/>
                  <a:gd name="connsiteX2" fmla="*/ 842962 w 1476375"/>
                  <a:gd name="connsiteY2" fmla="*/ 1130 h 591680"/>
                  <a:gd name="connsiteX3" fmla="*/ 1257300 w 1476375"/>
                  <a:gd name="connsiteY3" fmla="*/ 105905 h 591680"/>
                  <a:gd name="connsiteX4" fmla="*/ 1476375 w 1476375"/>
                  <a:gd name="connsiteY4" fmla="*/ 591680 h 591680"/>
                  <a:gd name="connsiteX0" fmla="*/ 0 w 1414463"/>
                  <a:gd name="connsiteY0" fmla="*/ 482418 h 1701618"/>
                  <a:gd name="connsiteX1" fmla="*/ 323850 w 1414463"/>
                  <a:gd name="connsiteY1" fmla="*/ 191905 h 1701618"/>
                  <a:gd name="connsiteX2" fmla="*/ 842962 w 1414463"/>
                  <a:gd name="connsiteY2" fmla="*/ 53793 h 1701618"/>
                  <a:gd name="connsiteX3" fmla="*/ 1257300 w 1414463"/>
                  <a:gd name="connsiteY3" fmla="*/ 158568 h 1701618"/>
                  <a:gd name="connsiteX4" fmla="*/ 1414463 w 1414463"/>
                  <a:gd name="connsiteY4" fmla="*/ 1701618 h 1701618"/>
                  <a:gd name="connsiteX0" fmla="*/ 0 w 1414463"/>
                  <a:gd name="connsiteY0" fmla="*/ 438316 h 1657516"/>
                  <a:gd name="connsiteX1" fmla="*/ 323850 w 1414463"/>
                  <a:gd name="connsiteY1" fmla="*/ 147803 h 1657516"/>
                  <a:gd name="connsiteX2" fmla="*/ 842962 w 1414463"/>
                  <a:gd name="connsiteY2" fmla="*/ 9691 h 1657516"/>
                  <a:gd name="connsiteX3" fmla="*/ 1257300 w 1414463"/>
                  <a:gd name="connsiteY3" fmla="*/ 114466 h 1657516"/>
                  <a:gd name="connsiteX4" fmla="*/ 1328736 w 1414463"/>
                  <a:gd name="connsiteY4" fmla="*/ 928853 h 1657516"/>
                  <a:gd name="connsiteX5" fmla="*/ 1414463 w 1414463"/>
                  <a:gd name="connsiteY5" fmla="*/ 1657516 h 1657516"/>
                  <a:gd name="connsiteX0" fmla="*/ 0 w 1414463"/>
                  <a:gd name="connsiteY0" fmla="*/ 438316 h 1657516"/>
                  <a:gd name="connsiteX1" fmla="*/ 323850 w 1414463"/>
                  <a:gd name="connsiteY1" fmla="*/ 147803 h 1657516"/>
                  <a:gd name="connsiteX2" fmla="*/ 842962 w 1414463"/>
                  <a:gd name="connsiteY2" fmla="*/ 9691 h 1657516"/>
                  <a:gd name="connsiteX3" fmla="*/ 1257300 w 1414463"/>
                  <a:gd name="connsiteY3" fmla="*/ 114466 h 1657516"/>
                  <a:gd name="connsiteX4" fmla="*/ 1328736 w 1414463"/>
                  <a:gd name="connsiteY4" fmla="*/ 928853 h 1657516"/>
                  <a:gd name="connsiteX5" fmla="*/ 1362073 w 1414463"/>
                  <a:gd name="connsiteY5" fmla="*/ 1228891 h 1657516"/>
                  <a:gd name="connsiteX6" fmla="*/ 1414463 w 1414463"/>
                  <a:gd name="connsiteY6" fmla="*/ 1657516 h 1657516"/>
                  <a:gd name="connsiteX0" fmla="*/ 0 w 1414463"/>
                  <a:gd name="connsiteY0" fmla="*/ 438316 h 1657516"/>
                  <a:gd name="connsiteX1" fmla="*/ 323850 w 1414463"/>
                  <a:gd name="connsiteY1" fmla="*/ 147803 h 1657516"/>
                  <a:gd name="connsiteX2" fmla="*/ 842962 w 1414463"/>
                  <a:gd name="connsiteY2" fmla="*/ 9691 h 1657516"/>
                  <a:gd name="connsiteX3" fmla="*/ 1257300 w 1414463"/>
                  <a:gd name="connsiteY3" fmla="*/ 114466 h 1657516"/>
                  <a:gd name="connsiteX4" fmla="*/ 1328736 w 1414463"/>
                  <a:gd name="connsiteY4" fmla="*/ 928853 h 1657516"/>
                  <a:gd name="connsiteX5" fmla="*/ 1362073 w 1414463"/>
                  <a:gd name="connsiteY5" fmla="*/ 1228891 h 1657516"/>
                  <a:gd name="connsiteX6" fmla="*/ 1400173 w 1414463"/>
                  <a:gd name="connsiteY6" fmla="*/ 1495591 h 1657516"/>
                  <a:gd name="connsiteX7" fmla="*/ 1414463 w 1414463"/>
                  <a:gd name="connsiteY7" fmla="*/ 1657516 h 1657516"/>
                  <a:gd name="connsiteX0" fmla="*/ 0 w 1414463"/>
                  <a:gd name="connsiteY0" fmla="*/ 438531 h 1657731"/>
                  <a:gd name="connsiteX1" fmla="*/ 323850 w 1414463"/>
                  <a:gd name="connsiteY1" fmla="*/ 148018 h 1657731"/>
                  <a:gd name="connsiteX2" fmla="*/ 842962 w 1414463"/>
                  <a:gd name="connsiteY2" fmla="*/ 9906 h 1657731"/>
                  <a:gd name="connsiteX3" fmla="*/ 1257300 w 1414463"/>
                  <a:gd name="connsiteY3" fmla="*/ 114681 h 1657731"/>
                  <a:gd name="connsiteX4" fmla="*/ 1404936 w 1414463"/>
                  <a:gd name="connsiteY4" fmla="*/ 933830 h 1657731"/>
                  <a:gd name="connsiteX5" fmla="*/ 1362073 w 1414463"/>
                  <a:gd name="connsiteY5" fmla="*/ 1229106 h 1657731"/>
                  <a:gd name="connsiteX6" fmla="*/ 1400173 w 1414463"/>
                  <a:gd name="connsiteY6" fmla="*/ 1495806 h 1657731"/>
                  <a:gd name="connsiteX7" fmla="*/ 1414463 w 1414463"/>
                  <a:gd name="connsiteY7" fmla="*/ 1657731 h 1657731"/>
                  <a:gd name="connsiteX0" fmla="*/ 0 w 1414463"/>
                  <a:gd name="connsiteY0" fmla="*/ 430859 h 1650059"/>
                  <a:gd name="connsiteX1" fmla="*/ 323850 w 1414463"/>
                  <a:gd name="connsiteY1" fmla="*/ 140346 h 1650059"/>
                  <a:gd name="connsiteX2" fmla="*/ 842962 w 1414463"/>
                  <a:gd name="connsiteY2" fmla="*/ 2234 h 1650059"/>
                  <a:gd name="connsiteX3" fmla="*/ 1219200 w 1414463"/>
                  <a:gd name="connsiteY3" fmla="*/ 130821 h 1650059"/>
                  <a:gd name="connsiteX4" fmla="*/ 1404936 w 1414463"/>
                  <a:gd name="connsiteY4" fmla="*/ 926158 h 1650059"/>
                  <a:gd name="connsiteX5" fmla="*/ 1362073 w 1414463"/>
                  <a:gd name="connsiteY5" fmla="*/ 1221434 h 1650059"/>
                  <a:gd name="connsiteX6" fmla="*/ 1400173 w 1414463"/>
                  <a:gd name="connsiteY6" fmla="*/ 1488134 h 1650059"/>
                  <a:gd name="connsiteX7" fmla="*/ 1414463 w 1414463"/>
                  <a:gd name="connsiteY7" fmla="*/ 1650059 h 1650059"/>
                  <a:gd name="connsiteX0" fmla="*/ 0 w 1416962"/>
                  <a:gd name="connsiteY0" fmla="*/ 430859 h 1650059"/>
                  <a:gd name="connsiteX1" fmla="*/ 323850 w 1416962"/>
                  <a:gd name="connsiteY1" fmla="*/ 140346 h 1650059"/>
                  <a:gd name="connsiteX2" fmla="*/ 842962 w 1416962"/>
                  <a:gd name="connsiteY2" fmla="*/ 2234 h 1650059"/>
                  <a:gd name="connsiteX3" fmla="*/ 1219200 w 1416962"/>
                  <a:gd name="connsiteY3" fmla="*/ 130821 h 1650059"/>
                  <a:gd name="connsiteX4" fmla="*/ 1404936 w 1416962"/>
                  <a:gd name="connsiteY4" fmla="*/ 926158 h 1650059"/>
                  <a:gd name="connsiteX5" fmla="*/ 1414460 w 1416962"/>
                  <a:gd name="connsiteY5" fmla="*/ 1226196 h 1650059"/>
                  <a:gd name="connsiteX6" fmla="*/ 1400173 w 1416962"/>
                  <a:gd name="connsiteY6" fmla="*/ 1488134 h 1650059"/>
                  <a:gd name="connsiteX7" fmla="*/ 1414463 w 1416962"/>
                  <a:gd name="connsiteY7" fmla="*/ 1650059 h 1650059"/>
                  <a:gd name="connsiteX0" fmla="*/ 0 w 1416962"/>
                  <a:gd name="connsiteY0" fmla="*/ 431736 h 1650936"/>
                  <a:gd name="connsiteX1" fmla="*/ 323850 w 1416962"/>
                  <a:gd name="connsiteY1" fmla="*/ 141223 h 1650936"/>
                  <a:gd name="connsiteX2" fmla="*/ 842962 w 1416962"/>
                  <a:gd name="connsiteY2" fmla="*/ 3111 h 1650936"/>
                  <a:gd name="connsiteX3" fmla="*/ 1219200 w 1416962"/>
                  <a:gd name="connsiteY3" fmla="*/ 131698 h 1650936"/>
                  <a:gd name="connsiteX4" fmla="*/ 1343023 w 1416962"/>
                  <a:gd name="connsiteY4" fmla="*/ 960372 h 1650936"/>
                  <a:gd name="connsiteX5" fmla="*/ 1414460 w 1416962"/>
                  <a:gd name="connsiteY5" fmla="*/ 1227073 h 1650936"/>
                  <a:gd name="connsiteX6" fmla="*/ 1400173 w 1416962"/>
                  <a:gd name="connsiteY6" fmla="*/ 1489011 h 1650936"/>
                  <a:gd name="connsiteX7" fmla="*/ 1414463 w 1416962"/>
                  <a:gd name="connsiteY7" fmla="*/ 1650936 h 1650936"/>
                  <a:gd name="connsiteX0" fmla="*/ 0 w 1428571"/>
                  <a:gd name="connsiteY0" fmla="*/ 431602 h 1650802"/>
                  <a:gd name="connsiteX1" fmla="*/ 323850 w 1428571"/>
                  <a:gd name="connsiteY1" fmla="*/ 141089 h 1650802"/>
                  <a:gd name="connsiteX2" fmla="*/ 842962 w 1428571"/>
                  <a:gd name="connsiteY2" fmla="*/ 2977 h 1650802"/>
                  <a:gd name="connsiteX3" fmla="*/ 1219200 w 1428571"/>
                  <a:gd name="connsiteY3" fmla="*/ 131564 h 1650802"/>
                  <a:gd name="connsiteX4" fmla="*/ 1423986 w 1428571"/>
                  <a:gd name="connsiteY4" fmla="*/ 955476 h 1650802"/>
                  <a:gd name="connsiteX5" fmla="*/ 1414460 w 1428571"/>
                  <a:gd name="connsiteY5" fmla="*/ 1226939 h 1650802"/>
                  <a:gd name="connsiteX6" fmla="*/ 1400173 w 1428571"/>
                  <a:gd name="connsiteY6" fmla="*/ 1488877 h 1650802"/>
                  <a:gd name="connsiteX7" fmla="*/ 1414463 w 1428571"/>
                  <a:gd name="connsiteY7" fmla="*/ 1650802 h 1650802"/>
                  <a:gd name="connsiteX0" fmla="*/ 0 w 1428571"/>
                  <a:gd name="connsiteY0" fmla="*/ 431602 h 1650802"/>
                  <a:gd name="connsiteX1" fmla="*/ 323850 w 1428571"/>
                  <a:gd name="connsiteY1" fmla="*/ 141089 h 1650802"/>
                  <a:gd name="connsiteX2" fmla="*/ 842962 w 1428571"/>
                  <a:gd name="connsiteY2" fmla="*/ 2977 h 1650802"/>
                  <a:gd name="connsiteX3" fmla="*/ 1219200 w 1428571"/>
                  <a:gd name="connsiteY3" fmla="*/ 131564 h 1650802"/>
                  <a:gd name="connsiteX4" fmla="*/ 1423986 w 1428571"/>
                  <a:gd name="connsiteY4" fmla="*/ 955476 h 1650802"/>
                  <a:gd name="connsiteX5" fmla="*/ 1414460 w 1428571"/>
                  <a:gd name="connsiteY5" fmla="*/ 1226939 h 1650802"/>
                  <a:gd name="connsiteX6" fmla="*/ 1400173 w 1428571"/>
                  <a:gd name="connsiteY6" fmla="*/ 1488877 h 1650802"/>
                  <a:gd name="connsiteX7" fmla="*/ 1414463 w 1428571"/>
                  <a:gd name="connsiteY7" fmla="*/ 1650802 h 165080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33497 w 1428571"/>
                  <a:gd name="connsiteY4" fmla="*/ 590608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04922 w 1428571"/>
                  <a:gd name="connsiteY4" fmla="*/ 595370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04922 w 1428571"/>
                  <a:gd name="connsiteY4" fmla="*/ 595370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571"/>
                  <a:gd name="connsiteY0" fmla="*/ 428682 h 1647882"/>
                  <a:gd name="connsiteX1" fmla="*/ 323850 w 1428571"/>
                  <a:gd name="connsiteY1" fmla="*/ 138169 h 1647882"/>
                  <a:gd name="connsiteX2" fmla="*/ 842962 w 1428571"/>
                  <a:gd name="connsiteY2" fmla="*/ 57 h 1647882"/>
                  <a:gd name="connsiteX3" fmla="*/ 1219200 w 1428571"/>
                  <a:gd name="connsiteY3" fmla="*/ 128644 h 1647882"/>
                  <a:gd name="connsiteX4" fmla="*/ 1304922 w 1428571"/>
                  <a:gd name="connsiteY4" fmla="*/ 595370 h 1647882"/>
                  <a:gd name="connsiteX5" fmla="*/ 1423986 w 1428571"/>
                  <a:gd name="connsiteY5" fmla="*/ 952556 h 1647882"/>
                  <a:gd name="connsiteX6" fmla="*/ 1414460 w 1428571"/>
                  <a:gd name="connsiteY6" fmla="*/ 1224019 h 1647882"/>
                  <a:gd name="connsiteX7" fmla="*/ 1400173 w 1428571"/>
                  <a:gd name="connsiteY7" fmla="*/ 1485957 h 1647882"/>
                  <a:gd name="connsiteX8" fmla="*/ 1414463 w 1428571"/>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28735 w 1428074"/>
                  <a:gd name="connsiteY6" fmla="*/ 1224019 h 1647882"/>
                  <a:gd name="connsiteX7" fmla="*/ 1400173 w 1428074"/>
                  <a:gd name="connsiteY7" fmla="*/ 1485957 h 1647882"/>
                  <a:gd name="connsiteX8" fmla="*/ 1414463 w 1428074"/>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00173 w 1428074"/>
                  <a:gd name="connsiteY7" fmla="*/ 1485957 h 1647882"/>
                  <a:gd name="connsiteX8" fmla="*/ 1414463 w 1428074"/>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00173 w 1428074"/>
                  <a:gd name="connsiteY7" fmla="*/ 1485957 h 1647882"/>
                  <a:gd name="connsiteX8" fmla="*/ 1414463 w 1428074"/>
                  <a:gd name="connsiteY8" fmla="*/ 1647882 h 1647882"/>
                  <a:gd name="connsiteX0" fmla="*/ 0 w 1458279"/>
                  <a:gd name="connsiteY0" fmla="*/ 428682 h 1647882"/>
                  <a:gd name="connsiteX1" fmla="*/ 323850 w 1458279"/>
                  <a:gd name="connsiteY1" fmla="*/ 138169 h 1647882"/>
                  <a:gd name="connsiteX2" fmla="*/ 842962 w 1458279"/>
                  <a:gd name="connsiteY2" fmla="*/ 57 h 1647882"/>
                  <a:gd name="connsiteX3" fmla="*/ 1219200 w 1458279"/>
                  <a:gd name="connsiteY3" fmla="*/ 128644 h 1647882"/>
                  <a:gd name="connsiteX4" fmla="*/ 1304922 w 1458279"/>
                  <a:gd name="connsiteY4" fmla="*/ 595370 h 1647882"/>
                  <a:gd name="connsiteX5" fmla="*/ 1423986 w 1458279"/>
                  <a:gd name="connsiteY5" fmla="*/ 952556 h 1647882"/>
                  <a:gd name="connsiteX6" fmla="*/ 1362073 w 1458279"/>
                  <a:gd name="connsiteY6" fmla="*/ 1224019 h 1647882"/>
                  <a:gd name="connsiteX7" fmla="*/ 1457323 w 1458279"/>
                  <a:gd name="connsiteY7" fmla="*/ 1485957 h 1647882"/>
                  <a:gd name="connsiteX8" fmla="*/ 1414463 w 1458279"/>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23985 w 1428074"/>
                  <a:gd name="connsiteY7" fmla="*/ 1485957 h 1647882"/>
                  <a:gd name="connsiteX8" fmla="*/ 1414463 w 1428074"/>
                  <a:gd name="connsiteY8" fmla="*/ 1647882 h 1647882"/>
                  <a:gd name="connsiteX0" fmla="*/ 0 w 1428074"/>
                  <a:gd name="connsiteY0" fmla="*/ 428682 h 1647882"/>
                  <a:gd name="connsiteX1" fmla="*/ 323850 w 1428074"/>
                  <a:gd name="connsiteY1" fmla="*/ 138169 h 1647882"/>
                  <a:gd name="connsiteX2" fmla="*/ 842962 w 1428074"/>
                  <a:gd name="connsiteY2" fmla="*/ 57 h 1647882"/>
                  <a:gd name="connsiteX3" fmla="*/ 1219200 w 1428074"/>
                  <a:gd name="connsiteY3" fmla="*/ 128644 h 1647882"/>
                  <a:gd name="connsiteX4" fmla="*/ 1304922 w 1428074"/>
                  <a:gd name="connsiteY4" fmla="*/ 595370 h 1647882"/>
                  <a:gd name="connsiteX5" fmla="*/ 1423986 w 1428074"/>
                  <a:gd name="connsiteY5" fmla="*/ 952556 h 1647882"/>
                  <a:gd name="connsiteX6" fmla="*/ 1362073 w 1428074"/>
                  <a:gd name="connsiteY6" fmla="*/ 1224019 h 1647882"/>
                  <a:gd name="connsiteX7" fmla="*/ 1423985 w 1428074"/>
                  <a:gd name="connsiteY7" fmla="*/ 1485957 h 1647882"/>
                  <a:gd name="connsiteX8" fmla="*/ 1414463 w 1428074"/>
                  <a:gd name="connsiteY8" fmla="*/ 1647882 h 1647882"/>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423986 w 1433897"/>
                  <a:gd name="connsiteY5" fmla="*/ 952556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423986 w 1433897"/>
                  <a:gd name="connsiteY5" fmla="*/ 952556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90648 w 1433897"/>
                  <a:gd name="connsiteY5" fmla="*/ 957318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90648 w 1433897"/>
                  <a:gd name="connsiteY5" fmla="*/ 957318 h 1669317"/>
                  <a:gd name="connsiteX6" fmla="*/ 1362073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90648 w 1433897"/>
                  <a:gd name="connsiteY5" fmla="*/ 957318 h 1669317"/>
                  <a:gd name="connsiteX6" fmla="*/ 1395410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38261 w 1433897"/>
                  <a:gd name="connsiteY5" fmla="*/ 990655 h 1669317"/>
                  <a:gd name="connsiteX6" fmla="*/ 1395410 w 1433897"/>
                  <a:gd name="connsiteY6" fmla="*/ 1224019 h 1669317"/>
                  <a:gd name="connsiteX7" fmla="*/ 1423985 w 1433897"/>
                  <a:gd name="connsiteY7" fmla="*/ 1485957 h 1669317"/>
                  <a:gd name="connsiteX8" fmla="*/ 1414463 w 1433897"/>
                  <a:gd name="connsiteY8" fmla="*/ 1647882 h 1669317"/>
                  <a:gd name="connsiteX0" fmla="*/ 0 w 1433897"/>
                  <a:gd name="connsiteY0" fmla="*/ 428682 h 1669317"/>
                  <a:gd name="connsiteX1" fmla="*/ 323850 w 1433897"/>
                  <a:gd name="connsiteY1" fmla="*/ 138169 h 1669317"/>
                  <a:gd name="connsiteX2" fmla="*/ 842962 w 1433897"/>
                  <a:gd name="connsiteY2" fmla="*/ 57 h 1669317"/>
                  <a:gd name="connsiteX3" fmla="*/ 1219200 w 1433897"/>
                  <a:gd name="connsiteY3" fmla="*/ 128644 h 1669317"/>
                  <a:gd name="connsiteX4" fmla="*/ 1304922 w 1433897"/>
                  <a:gd name="connsiteY4" fmla="*/ 595370 h 1669317"/>
                  <a:gd name="connsiteX5" fmla="*/ 1338261 w 1433897"/>
                  <a:gd name="connsiteY5" fmla="*/ 990655 h 1669317"/>
                  <a:gd name="connsiteX6" fmla="*/ 1347785 w 1433897"/>
                  <a:gd name="connsiteY6" fmla="*/ 1252594 h 1669317"/>
                  <a:gd name="connsiteX7" fmla="*/ 1423985 w 1433897"/>
                  <a:gd name="connsiteY7" fmla="*/ 1485957 h 1669317"/>
                  <a:gd name="connsiteX8" fmla="*/ 1414463 w 1433897"/>
                  <a:gd name="connsiteY8" fmla="*/ 1647882 h 1669317"/>
                  <a:gd name="connsiteX0" fmla="*/ 0 w 1414463"/>
                  <a:gd name="connsiteY0" fmla="*/ 428682 h 1676787"/>
                  <a:gd name="connsiteX1" fmla="*/ 323850 w 1414463"/>
                  <a:gd name="connsiteY1" fmla="*/ 138169 h 1676787"/>
                  <a:gd name="connsiteX2" fmla="*/ 842962 w 1414463"/>
                  <a:gd name="connsiteY2" fmla="*/ 57 h 1676787"/>
                  <a:gd name="connsiteX3" fmla="*/ 1219200 w 1414463"/>
                  <a:gd name="connsiteY3" fmla="*/ 128644 h 1676787"/>
                  <a:gd name="connsiteX4" fmla="*/ 1304922 w 1414463"/>
                  <a:gd name="connsiteY4" fmla="*/ 595370 h 1676787"/>
                  <a:gd name="connsiteX5" fmla="*/ 1338261 w 1414463"/>
                  <a:gd name="connsiteY5" fmla="*/ 990655 h 1676787"/>
                  <a:gd name="connsiteX6" fmla="*/ 1347785 w 1414463"/>
                  <a:gd name="connsiteY6" fmla="*/ 1252594 h 1676787"/>
                  <a:gd name="connsiteX7" fmla="*/ 1352547 w 1414463"/>
                  <a:gd name="connsiteY7" fmla="*/ 1500244 h 1676787"/>
                  <a:gd name="connsiteX8" fmla="*/ 1414463 w 1414463"/>
                  <a:gd name="connsiteY8" fmla="*/ 1647882 h 1676787"/>
                  <a:gd name="connsiteX0" fmla="*/ 0 w 1414463"/>
                  <a:gd name="connsiteY0" fmla="*/ 428682 h 1676787"/>
                  <a:gd name="connsiteX1" fmla="*/ 323850 w 1414463"/>
                  <a:gd name="connsiteY1" fmla="*/ 138169 h 1676787"/>
                  <a:gd name="connsiteX2" fmla="*/ 842962 w 1414463"/>
                  <a:gd name="connsiteY2" fmla="*/ 57 h 1676787"/>
                  <a:gd name="connsiteX3" fmla="*/ 1219200 w 1414463"/>
                  <a:gd name="connsiteY3" fmla="*/ 128644 h 1676787"/>
                  <a:gd name="connsiteX4" fmla="*/ 1304922 w 1414463"/>
                  <a:gd name="connsiteY4" fmla="*/ 595370 h 1676787"/>
                  <a:gd name="connsiteX5" fmla="*/ 1338261 w 1414463"/>
                  <a:gd name="connsiteY5" fmla="*/ 990655 h 1676787"/>
                  <a:gd name="connsiteX6" fmla="*/ 1347785 w 1414463"/>
                  <a:gd name="connsiteY6" fmla="*/ 1252594 h 1676787"/>
                  <a:gd name="connsiteX7" fmla="*/ 1352547 w 1414463"/>
                  <a:gd name="connsiteY7" fmla="*/ 1500244 h 1676787"/>
                  <a:gd name="connsiteX8" fmla="*/ 1414463 w 1414463"/>
                  <a:gd name="connsiteY8" fmla="*/ 1647882 h 1676787"/>
                  <a:gd name="connsiteX0" fmla="*/ 0 w 1363054"/>
                  <a:gd name="connsiteY0" fmla="*/ 428682 h 1679002"/>
                  <a:gd name="connsiteX1" fmla="*/ 323850 w 1363054"/>
                  <a:gd name="connsiteY1" fmla="*/ 138169 h 1679002"/>
                  <a:gd name="connsiteX2" fmla="*/ 842962 w 1363054"/>
                  <a:gd name="connsiteY2" fmla="*/ 57 h 1679002"/>
                  <a:gd name="connsiteX3" fmla="*/ 1219200 w 1363054"/>
                  <a:gd name="connsiteY3" fmla="*/ 128644 h 1679002"/>
                  <a:gd name="connsiteX4" fmla="*/ 1304922 w 1363054"/>
                  <a:gd name="connsiteY4" fmla="*/ 595370 h 1679002"/>
                  <a:gd name="connsiteX5" fmla="*/ 1338261 w 1363054"/>
                  <a:gd name="connsiteY5" fmla="*/ 990655 h 1679002"/>
                  <a:gd name="connsiteX6" fmla="*/ 1347785 w 1363054"/>
                  <a:gd name="connsiteY6" fmla="*/ 1252594 h 1679002"/>
                  <a:gd name="connsiteX7" fmla="*/ 1352547 w 1363054"/>
                  <a:gd name="connsiteY7" fmla="*/ 1500244 h 1679002"/>
                  <a:gd name="connsiteX8" fmla="*/ 1304926 w 1363054"/>
                  <a:gd name="connsiteY8" fmla="*/ 1652645 h 1679002"/>
                  <a:gd name="connsiteX0" fmla="*/ 0 w 1363054"/>
                  <a:gd name="connsiteY0" fmla="*/ 428682 h 1688452"/>
                  <a:gd name="connsiteX1" fmla="*/ 323850 w 1363054"/>
                  <a:gd name="connsiteY1" fmla="*/ 138169 h 1688452"/>
                  <a:gd name="connsiteX2" fmla="*/ 842962 w 1363054"/>
                  <a:gd name="connsiteY2" fmla="*/ 57 h 1688452"/>
                  <a:gd name="connsiteX3" fmla="*/ 1219200 w 1363054"/>
                  <a:gd name="connsiteY3" fmla="*/ 128644 h 1688452"/>
                  <a:gd name="connsiteX4" fmla="*/ 1304922 w 1363054"/>
                  <a:gd name="connsiteY4" fmla="*/ 595370 h 1688452"/>
                  <a:gd name="connsiteX5" fmla="*/ 1338261 w 1363054"/>
                  <a:gd name="connsiteY5" fmla="*/ 990655 h 1688452"/>
                  <a:gd name="connsiteX6" fmla="*/ 1347785 w 1363054"/>
                  <a:gd name="connsiteY6" fmla="*/ 1252594 h 1688452"/>
                  <a:gd name="connsiteX7" fmla="*/ 1352547 w 1363054"/>
                  <a:gd name="connsiteY7" fmla="*/ 1500244 h 1688452"/>
                  <a:gd name="connsiteX8" fmla="*/ 1343026 w 1363054"/>
                  <a:gd name="connsiteY8" fmla="*/ 1671695 h 1688452"/>
                  <a:gd name="connsiteX0" fmla="*/ 0 w 1363054"/>
                  <a:gd name="connsiteY0" fmla="*/ 428682 h 1688452"/>
                  <a:gd name="connsiteX1" fmla="*/ 323850 w 1363054"/>
                  <a:gd name="connsiteY1" fmla="*/ 138169 h 1688452"/>
                  <a:gd name="connsiteX2" fmla="*/ 842962 w 1363054"/>
                  <a:gd name="connsiteY2" fmla="*/ 57 h 1688452"/>
                  <a:gd name="connsiteX3" fmla="*/ 1219200 w 1363054"/>
                  <a:gd name="connsiteY3" fmla="*/ 128644 h 1688452"/>
                  <a:gd name="connsiteX4" fmla="*/ 1304922 w 1363054"/>
                  <a:gd name="connsiteY4" fmla="*/ 595370 h 1688452"/>
                  <a:gd name="connsiteX5" fmla="*/ 1338261 w 1363054"/>
                  <a:gd name="connsiteY5" fmla="*/ 990655 h 1688452"/>
                  <a:gd name="connsiteX6" fmla="*/ 1352548 w 1363054"/>
                  <a:gd name="connsiteY6" fmla="*/ 1252594 h 1688452"/>
                  <a:gd name="connsiteX7" fmla="*/ 1352547 w 1363054"/>
                  <a:gd name="connsiteY7" fmla="*/ 1500244 h 1688452"/>
                  <a:gd name="connsiteX8" fmla="*/ 1343026 w 1363054"/>
                  <a:gd name="connsiteY8" fmla="*/ 1671695 h 1688452"/>
                  <a:gd name="connsiteX0" fmla="*/ 0 w 1379137"/>
                  <a:gd name="connsiteY0" fmla="*/ 428682 h 1688452"/>
                  <a:gd name="connsiteX1" fmla="*/ 323850 w 1379137"/>
                  <a:gd name="connsiteY1" fmla="*/ 138169 h 1688452"/>
                  <a:gd name="connsiteX2" fmla="*/ 842962 w 1379137"/>
                  <a:gd name="connsiteY2" fmla="*/ 57 h 1688452"/>
                  <a:gd name="connsiteX3" fmla="*/ 1219200 w 1379137"/>
                  <a:gd name="connsiteY3" fmla="*/ 128644 h 1688452"/>
                  <a:gd name="connsiteX4" fmla="*/ 1304922 w 1379137"/>
                  <a:gd name="connsiteY4" fmla="*/ 595370 h 1688452"/>
                  <a:gd name="connsiteX5" fmla="*/ 1357311 w 1379137"/>
                  <a:gd name="connsiteY5" fmla="*/ 976368 h 1688452"/>
                  <a:gd name="connsiteX6" fmla="*/ 1352548 w 1379137"/>
                  <a:gd name="connsiteY6" fmla="*/ 1252594 h 1688452"/>
                  <a:gd name="connsiteX7" fmla="*/ 1352547 w 1379137"/>
                  <a:gd name="connsiteY7" fmla="*/ 1500244 h 1688452"/>
                  <a:gd name="connsiteX8" fmla="*/ 1343026 w 1379137"/>
                  <a:gd name="connsiteY8" fmla="*/ 1671695 h 1688452"/>
                  <a:gd name="connsiteX0" fmla="*/ 0 w 1392504"/>
                  <a:gd name="connsiteY0" fmla="*/ 428682 h 1688452"/>
                  <a:gd name="connsiteX1" fmla="*/ 323850 w 1392504"/>
                  <a:gd name="connsiteY1" fmla="*/ 138169 h 1688452"/>
                  <a:gd name="connsiteX2" fmla="*/ 842962 w 1392504"/>
                  <a:gd name="connsiteY2" fmla="*/ 57 h 1688452"/>
                  <a:gd name="connsiteX3" fmla="*/ 1219200 w 1392504"/>
                  <a:gd name="connsiteY3" fmla="*/ 128644 h 1688452"/>
                  <a:gd name="connsiteX4" fmla="*/ 1304922 w 1392504"/>
                  <a:gd name="connsiteY4" fmla="*/ 595370 h 1688452"/>
                  <a:gd name="connsiteX5" fmla="*/ 1357311 w 1392504"/>
                  <a:gd name="connsiteY5" fmla="*/ 976368 h 1688452"/>
                  <a:gd name="connsiteX6" fmla="*/ 1390648 w 1392504"/>
                  <a:gd name="connsiteY6" fmla="*/ 1243069 h 1688452"/>
                  <a:gd name="connsiteX7" fmla="*/ 1352547 w 1392504"/>
                  <a:gd name="connsiteY7" fmla="*/ 1500244 h 1688452"/>
                  <a:gd name="connsiteX8" fmla="*/ 1343026 w 1392504"/>
                  <a:gd name="connsiteY8" fmla="*/ 1671695 h 1688452"/>
                  <a:gd name="connsiteX0" fmla="*/ 0 w 1396650"/>
                  <a:gd name="connsiteY0" fmla="*/ 428682 h 1674370"/>
                  <a:gd name="connsiteX1" fmla="*/ 323850 w 1396650"/>
                  <a:gd name="connsiteY1" fmla="*/ 138169 h 1674370"/>
                  <a:gd name="connsiteX2" fmla="*/ 842962 w 1396650"/>
                  <a:gd name="connsiteY2" fmla="*/ 57 h 1674370"/>
                  <a:gd name="connsiteX3" fmla="*/ 1219200 w 1396650"/>
                  <a:gd name="connsiteY3" fmla="*/ 128644 h 1674370"/>
                  <a:gd name="connsiteX4" fmla="*/ 1304922 w 1396650"/>
                  <a:gd name="connsiteY4" fmla="*/ 595370 h 1674370"/>
                  <a:gd name="connsiteX5" fmla="*/ 1357311 w 1396650"/>
                  <a:gd name="connsiteY5" fmla="*/ 976368 h 1674370"/>
                  <a:gd name="connsiteX6" fmla="*/ 1390648 w 1396650"/>
                  <a:gd name="connsiteY6" fmla="*/ 1243069 h 1674370"/>
                  <a:gd name="connsiteX7" fmla="*/ 1390647 w 1396650"/>
                  <a:gd name="connsiteY7" fmla="*/ 1466906 h 1674370"/>
                  <a:gd name="connsiteX8" fmla="*/ 1343026 w 1396650"/>
                  <a:gd name="connsiteY8" fmla="*/ 1671695 h 1674370"/>
                  <a:gd name="connsiteX0" fmla="*/ 0 w 1406700"/>
                  <a:gd name="connsiteY0" fmla="*/ 428682 h 1674370"/>
                  <a:gd name="connsiteX1" fmla="*/ 323850 w 1406700"/>
                  <a:gd name="connsiteY1" fmla="*/ 138169 h 1674370"/>
                  <a:gd name="connsiteX2" fmla="*/ 842962 w 1406700"/>
                  <a:gd name="connsiteY2" fmla="*/ 57 h 1674370"/>
                  <a:gd name="connsiteX3" fmla="*/ 1219200 w 1406700"/>
                  <a:gd name="connsiteY3" fmla="*/ 128644 h 1674370"/>
                  <a:gd name="connsiteX4" fmla="*/ 1304922 w 1406700"/>
                  <a:gd name="connsiteY4" fmla="*/ 595370 h 1674370"/>
                  <a:gd name="connsiteX5" fmla="*/ 1357311 w 1406700"/>
                  <a:gd name="connsiteY5" fmla="*/ 976368 h 1674370"/>
                  <a:gd name="connsiteX6" fmla="*/ 1390648 w 1406700"/>
                  <a:gd name="connsiteY6" fmla="*/ 1243069 h 1674370"/>
                  <a:gd name="connsiteX7" fmla="*/ 1390647 w 1406700"/>
                  <a:gd name="connsiteY7" fmla="*/ 1466906 h 1674370"/>
                  <a:gd name="connsiteX8" fmla="*/ 1343026 w 1406700"/>
                  <a:gd name="connsiteY8" fmla="*/ 1671695 h 1674370"/>
                  <a:gd name="connsiteX0" fmla="*/ 0 w 1448232"/>
                  <a:gd name="connsiteY0" fmla="*/ 428682 h 1674370"/>
                  <a:gd name="connsiteX1" fmla="*/ 323850 w 1448232"/>
                  <a:gd name="connsiteY1" fmla="*/ 138169 h 1674370"/>
                  <a:gd name="connsiteX2" fmla="*/ 842962 w 1448232"/>
                  <a:gd name="connsiteY2" fmla="*/ 57 h 1674370"/>
                  <a:gd name="connsiteX3" fmla="*/ 1219200 w 1448232"/>
                  <a:gd name="connsiteY3" fmla="*/ 128644 h 1674370"/>
                  <a:gd name="connsiteX4" fmla="*/ 1304922 w 1448232"/>
                  <a:gd name="connsiteY4" fmla="*/ 595370 h 1674370"/>
                  <a:gd name="connsiteX5" fmla="*/ 1433511 w 1448232"/>
                  <a:gd name="connsiteY5" fmla="*/ 957318 h 1674370"/>
                  <a:gd name="connsiteX6" fmla="*/ 1390648 w 1448232"/>
                  <a:gd name="connsiteY6" fmla="*/ 1243069 h 1674370"/>
                  <a:gd name="connsiteX7" fmla="*/ 1390647 w 1448232"/>
                  <a:gd name="connsiteY7" fmla="*/ 1466906 h 1674370"/>
                  <a:gd name="connsiteX8" fmla="*/ 1343026 w 1448232"/>
                  <a:gd name="connsiteY8" fmla="*/ 1671695 h 1674370"/>
                  <a:gd name="connsiteX0" fmla="*/ 0 w 1408677"/>
                  <a:gd name="connsiteY0" fmla="*/ 428682 h 1674370"/>
                  <a:gd name="connsiteX1" fmla="*/ 323850 w 1408677"/>
                  <a:gd name="connsiteY1" fmla="*/ 138169 h 1674370"/>
                  <a:gd name="connsiteX2" fmla="*/ 842962 w 1408677"/>
                  <a:gd name="connsiteY2" fmla="*/ 57 h 1674370"/>
                  <a:gd name="connsiteX3" fmla="*/ 1219200 w 1408677"/>
                  <a:gd name="connsiteY3" fmla="*/ 128644 h 1674370"/>
                  <a:gd name="connsiteX4" fmla="*/ 1304922 w 1408677"/>
                  <a:gd name="connsiteY4" fmla="*/ 595370 h 1674370"/>
                  <a:gd name="connsiteX5" fmla="*/ 1390649 w 1408677"/>
                  <a:gd name="connsiteY5" fmla="*/ 957318 h 1674370"/>
                  <a:gd name="connsiteX6" fmla="*/ 1390648 w 1408677"/>
                  <a:gd name="connsiteY6" fmla="*/ 1243069 h 1674370"/>
                  <a:gd name="connsiteX7" fmla="*/ 1390647 w 1408677"/>
                  <a:gd name="connsiteY7" fmla="*/ 1466906 h 1674370"/>
                  <a:gd name="connsiteX8" fmla="*/ 1343026 w 1408677"/>
                  <a:gd name="connsiteY8" fmla="*/ 1671695 h 1674370"/>
                  <a:gd name="connsiteX0" fmla="*/ 0 w 1425971"/>
                  <a:gd name="connsiteY0" fmla="*/ 428682 h 1674370"/>
                  <a:gd name="connsiteX1" fmla="*/ 323850 w 1425971"/>
                  <a:gd name="connsiteY1" fmla="*/ 138169 h 1674370"/>
                  <a:gd name="connsiteX2" fmla="*/ 842962 w 1425971"/>
                  <a:gd name="connsiteY2" fmla="*/ 57 h 1674370"/>
                  <a:gd name="connsiteX3" fmla="*/ 1219200 w 1425971"/>
                  <a:gd name="connsiteY3" fmla="*/ 128644 h 1674370"/>
                  <a:gd name="connsiteX4" fmla="*/ 1304922 w 1425971"/>
                  <a:gd name="connsiteY4" fmla="*/ 595370 h 1674370"/>
                  <a:gd name="connsiteX5" fmla="*/ 1390649 w 1425971"/>
                  <a:gd name="connsiteY5" fmla="*/ 957318 h 1674370"/>
                  <a:gd name="connsiteX6" fmla="*/ 1414461 w 1425971"/>
                  <a:gd name="connsiteY6" fmla="*/ 1209731 h 1674370"/>
                  <a:gd name="connsiteX7" fmla="*/ 1390647 w 1425971"/>
                  <a:gd name="connsiteY7" fmla="*/ 1466906 h 1674370"/>
                  <a:gd name="connsiteX8" fmla="*/ 1343026 w 1425971"/>
                  <a:gd name="connsiteY8" fmla="*/ 1671695 h 1674370"/>
                  <a:gd name="connsiteX0" fmla="*/ 0 w 1425971"/>
                  <a:gd name="connsiteY0" fmla="*/ 428682 h 1674370"/>
                  <a:gd name="connsiteX1" fmla="*/ 323850 w 1425971"/>
                  <a:gd name="connsiteY1" fmla="*/ 138169 h 1674370"/>
                  <a:gd name="connsiteX2" fmla="*/ 842962 w 1425971"/>
                  <a:gd name="connsiteY2" fmla="*/ 57 h 1674370"/>
                  <a:gd name="connsiteX3" fmla="*/ 1219200 w 1425971"/>
                  <a:gd name="connsiteY3" fmla="*/ 128644 h 1674370"/>
                  <a:gd name="connsiteX4" fmla="*/ 1304922 w 1425971"/>
                  <a:gd name="connsiteY4" fmla="*/ 595370 h 1674370"/>
                  <a:gd name="connsiteX5" fmla="*/ 1390649 w 1425971"/>
                  <a:gd name="connsiteY5" fmla="*/ 957318 h 1674370"/>
                  <a:gd name="connsiteX6" fmla="*/ 1414461 w 1425971"/>
                  <a:gd name="connsiteY6" fmla="*/ 1209731 h 1674370"/>
                  <a:gd name="connsiteX7" fmla="*/ 1390647 w 1425971"/>
                  <a:gd name="connsiteY7" fmla="*/ 1466906 h 1674370"/>
                  <a:gd name="connsiteX8" fmla="*/ 1343026 w 1425971"/>
                  <a:gd name="connsiteY8" fmla="*/ 1671695 h 1674370"/>
                  <a:gd name="connsiteX0" fmla="*/ 0 w 1430498"/>
                  <a:gd name="connsiteY0" fmla="*/ 428682 h 1674370"/>
                  <a:gd name="connsiteX1" fmla="*/ 323850 w 1430498"/>
                  <a:gd name="connsiteY1" fmla="*/ 138169 h 1674370"/>
                  <a:gd name="connsiteX2" fmla="*/ 842962 w 1430498"/>
                  <a:gd name="connsiteY2" fmla="*/ 57 h 1674370"/>
                  <a:gd name="connsiteX3" fmla="*/ 1219200 w 1430498"/>
                  <a:gd name="connsiteY3" fmla="*/ 128644 h 1674370"/>
                  <a:gd name="connsiteX4" fmla="*/ 1304922 w 1430498"/>
                  <a:gd name="connsiteY4" fmla="*/ 595370 h 1674370"/>
                  <a:gd name="connsiteX5" fmla="*/ 1390649 w 1430498"/>
                  <a:gd name="connsiteY5" fmla="*/ 957318 h 1674370"/>
                  <a:gd name="connsiteX6" fmla="*/ 1414461 w 1430498"/>
                  <a:gd name="connsiteY6" fmla="*/ 1209731 h 1674370"/>
                  <a:gd name="connsiteX7" fmla="*/ 1390647 w 1430498"/>
                  <a:gd name="connsiteY7" fmla="*/ 1466906 h 1674370"/>
                  <a:gd name="connsiteX8" fmla="*/ 1343026 w 1430498"/>
                  <a:gd name="connsiteY8" fmla="*/ 1671695 h 1674370"/>
                  <a:gd name="connsiteX0" fmla="*/ 0 w 1430498"/>
                  <a:gd name="connsiteY0" fmla="*/ 428682 h 1671695"/>
                  <a:gd name="connsiteX1" fmla="*/ 323850 w 1430498"/>
                  <a:gd name="connsiteY1" fmla="*/ 138169 h 1671695"/>
                  <a:gd name="connsiteX2" fmla="*/ 842962 w 1430498"/>
                  <a:gd name="connsiteY2" fmla="*/ 57 h 1671695"/>
                  <a:gd name="connsiteX3" fmla="*/ 1219200 w 1430498"/>
                  <a:gd name="connsiteY3" fmla="*/ 128644 h 1671695"/>
                  <a:gd name="connsiteX4" fmla="*/ 1304922 w 1430498"/>
                  <a:gd name="connsiteY4" fmla="*/ 595370 h 1671695"/>
                  <a:gd name="connsiteX5" fmla="*/ 1390649 w 1430498"/>
                  <a:gd name="connsiteY5" fmla="*/ 957318 h 1671695"/>
                  <a:gd name="connsiteX6" fmla="*/ 1414461 w 1430498"/>
                  <a:gd name="connsiteY6" fmla="*/ 1209731 h 1671695"/>
                  <a:gd name="connsiteX7" fmla="*/ 1357310 w 1430498"/>
                  <a:gd name="connsiteY7" fmla="*/ 1428806 h 1671695"/>
                  <a:gd name="connsiteX8" fmla="*/ 1343026 w 1430498"/>
                  <a:gd name="connsiteY8" fmla="*/ 1671695 h 1671695"/>
                  <a:gd name="connsiteX0" fmla="*/ 0 w 1430498"/>
                  <a:gd name="connsiteY0" fmla="*/ 428682 h 1671695"/>
                  <a:gd name="connsiteX1" fmla="*/ 323850 w 1430498"/>
                  <a:gd name="connsiteY1" fmla="*/ 138169 h 1671695"/>
                  <a:gd name="connsiteX2" fmla="*/ 842962 w 1430498"/>
                  <a:gd name="connsiteY2" fmla="*/ 57 h 1671695"/>
                  <a:gd name="connsiteX3" fmla="*/ 1219200 w 1430498"/>
                  <a:gd name="connsiteY3" fmla="*/ 128644 h 1671695"/>
                  <a:gd name="connsiteX4" fmla="*/ 1304922 w 1430498"/>
                  <a:gd name="connsiteY4" fmla="*/ 595370 h 1671695"/>
                  <a:gd name="connsiteX5" fmla="*/ 1390649 w 1430498"/>
                  <a:gd name="connsiteY5" fmla="*/ 957318 h 1671695"/>
                  <a:gd name="connsiteX6" fmla="*/ 1414461 w 1430498"/>
                  <a:gd name="connsiteY6" fmla="*/ 1209731 h 1671695"/>
                  <a:gd name="connsiteX7" fmla="*/ 1404935 w 1430498"/>
                  <a:gd name="connsiteY7" fmla="*/ 1443093 h 1671695"/>
                  <a:gd name="connsiteX8" fmla="*/ 1343026 w 1430498"/>
                  <a:gd name="connsiteY8" fmla="*/ 1671695 h 1671695"/>
                  <a:gd name="connsiteX0" fmla="*/ 0 w 1430498"/>
                  <a:gd name="connsiteY0" fmla="*/ 428682 h 1671695"/>
                  <a:gd name="connsiteX1" fmla="*/ 323850 w 1430498"/>
                  <a:gd name="connsiteY1" fmla="*/ 138169 h 1671695"/>
                  <a:gd name="connsiteX2" fmla="*/ 842962 w 1430498"/>
                  <a:gd name="connsiteY2" fmla="*/ 57 h 1671695"/>
                  <a:gd name="connsiteX3" fmla="*/ 1219200 w 1430498"/>
                  <a:gd name="connsiteY3" fmla="*/ 128644 h 1671695"/>
                  <a:gd name="connsiteX4" fmla="*/ 1304922 w 1430498"/>
                  <a:gd name="connsiteY4" fmla="*/ 595370 h 1671695"/>
                  <a:gd name="connsiteX5" fmla="*/ 1390649 w 1430498"/>
                  <a:gd name="connsiteY5" fmla="*/ 957318 h 1671695"/>
                  <a:gd name="connsiteX6" fmla="*/ 1414461 w 1430498"/>
                  <a:gd name="connsiteY6" fmla="*/ 1209731 h 1671695"/>
                  <a:gd name="connsiteX7" fmla="*/ 1404935 w 1430498"/>
                  <a:gd name="connsiteY7" fmla="*/ 1443093 h 1671695"/>
                  <a:gd name="connsiteX8" fmla="*/ 1343026 w 1430498"/>
                  <a:gd name="connsiteY8" fmla="*/ 1671695 h 1671695"/>
                  <a:gd name="connsiteX0" fmla="*/ 0 w 1428331"/>
                  <a:gd name="connsiteY0" fmla="*/ 428682 h 1671695"/>
                  <a:gd name="connsiteX1" fmla="*/ 323850 w 1428331"/>
                  <a:gd name="connsiteY1" fmla="*/ 138169 h 1671695"/>
                  <a:gd name="connsiteX2" fmla="*/ 842962 w 1428331"/>
                  <a:gd name="connsiteY2" fmla="*/ 57 h 1671695"/>
                  <a:gd name="connsiteX3" fmla="*/ 1219200 w 1428331"/>
                  <a:gd name="connsiteY3" fmla="*/ 128644 h 1671695"/>
                  <a:gd name="connsiteX4" fmla="*/ 1304922 w 1428331"/>
                  <a:gd name="connsiteY4" fmla="*/ 595370 h 1671695"/>
                  <a:gd name="connsiteX5" fmla="*/ 1338261 w 1428331"/>
                  <a:gd name="connsiteY5" fmla="*/ 971605 h 1671695"/>
                  <a:gd name="connsiteX6" fmla="*/ 1414461 w 1428331"/>
                  <a:gd name="connsiteY6" fmla="*/ 1209731 h 1671695"/>
                  <a:gd name="connsiteX7" fmla="*/ 1404935 w 1428331"/>
                  <a:gd name="connsiteY7" fmla="*/ 1443093 h 1671695"/>
                  <a:gd name="connsiteX8" fmla="*/ 1343026 w 1428331"/>
                  <a:gd name="connsiteY8" fmla="*/ 1671695 h 1671695"/>
                  <a:gd name="connsiteX0" fmla="*/ 0 w 1404947"/>
                  <a:gd name="connsiteY0" fmla="*/ 428682 h 1671695"/>
                  <a:gd name="connsiteX1" fmla="*/ 323850 w 1404947"/>
                  <a:gd name="connsiteY1" fmla="*/ 138169 h 1671695"/>
                  <a:gd name="connsiteX2" fmla="*/ 842962 w 1404947"/>
                  <a:gd name="connsiteY2" fmla="*/ 57 h 1671695"/>
                  <a:gd name="connsiteX3" fmla="*/ 1219200 w 1404947"/>
                  <a:gd name="connsiteY3" fmla="*/ 128644 h 1671695"/>
                  <a:gd name="connsiteX4" fmla="*/ 1304922 w 1404947"/>
                  <a:gd name="connsiteY4" fmla="*/ 595370 h 1671695"/>
                  <a:gd name="connsiteX5" fmla="*/ 1338261 w 1404947"/>
                  <a:gd name="connsiteY5" fmla="*/ 971605 h 1671695"/>
                  <a:gd name="connsiteX6" fmla="*/ 1333498 w 1404947"/>
                  <a:gd name="connsiteY6" fmla="*/ 1233543 h 1671695"/>
                  <a:gd name="connsiteX7" fmla="*/ 1404935 w 1404947"/>
                  <a:gd name="connsiteY7" fmla="*/ 1443093 h 1671695"/>
                  <a:gd name="connsiteX8" fmla="*/ 1343026 w 1404947"/>
                  <a:gd name="connsiteY8" fmla="*/ 1671695 h 1671695"/>
                  <a:gd name="connsiteX0" fmla="*/ 0 w 1363054"/>
                  <a:gd name="connsiteY0" fmla="*/ 428682 h 1671695"/>
                  <a:gd name="connsiteX1" fmla="*/ 323850 w 1363054"/>
                  <a:gd name="connsiteY1" fmla="*/ 138169 h 1671695"/>
                  <a:gd name="connsiteX2" fmla="*/ 842962 w 1363054"/>
                  <a:gd name="connsiteY2" fmla="*/ 57 h 1671695"/>
                  <a:gd name="connsiteX3" fmla="*/ 1219200 w 1363054"/>
                  <a:gd name="connsiteY3" fmla="*/ 128644 h 1671695"/>
                  <a:gd name="connsiteX4" fmla="*/ 1304922 w 1363054"/>
                  <a:gd name="connsiteY4" fmla="*/ 595370 h 1671695"/>
                  <a:gd name="connsiteX5" fmla="*/ 1338261 w 1363054"/>
                  <a:gd name="connsiteY5" fmla="*/ 971605 h 1671695"/>
                  <a:gd name="connsiteX6" fmla="*/ 1333498 w 1363054"/>
                  <a:gd name="connsiteY6" fmla="*/ 1233543 h 1671695"/>
                  <a:gd name="connsiteX7" fmla="*/ 1323972 w 1363054"/>
                  <a:gd name="connsiteY7" fmla="*/ 1447856 h 1671695"/>
                  <a:gd name="connsiteX8" fmla="*/ 1343026 w 1363054"/>
                  <a:gd name="connsiteY8" fmla="*/ 1671695 h 1671695"/>
                  <a:gd name="connsiteX0" fmla="*/ 0 w 1363054"/>
                  <a:gd name="connsiteY0" fmla="*/ 428682 h 1681220"/>
                  <a:gd name="connsiteX1" fmla="*/ 323850 w 1363054"/>
                  <a:gd name="connsiteY1" fmla="*/ 138169 h 1681220"/>
                  <a:gd name="connsiteX2" fmla="*/ 842962 w 1363054"/>
                  <a:gd name="connsiteY2" fmla="*/ 57 h 1681220"/>
                  <a:gd name="connsiteX3" fmla="*/ 1219200 w 1363054"/>
                  <a:gd name="connsiteY3" fmla="*/ 128644 h 1681220"/>
                  <a:gd name="connsiteX4" fmla="*/ 1304922 w 1363054"/>
                  <a:gd name="connsiteY4" fmla="*/ 595370 h 1681220"/>
                  <a:gd name="connsiteX5" fmla="*/ 1338261 w 1363054"/>
                  <a:gd name="connsiteY5" fmla="*/ 971605 h 1681220"/>
                  <a:gd name="connsiteX6" fmla="*/ 1333498 w 1363054"/>
                  <a:gd name="connsiteY6" fmla="*/ 1233543 h 1681220"/>
                  <a:gd name="connsiteX7" fmla="*/ 1323972 w 1363054"/>
                  <a:gd name="connsiteY7" fmla="*/ 1447856 h 1681220"/>
                  <a:gd name="connsiteX8" fmla="*/ 1266826 w 1363054"/>
                  <a:gd name="connsiteY8" fmla="*/ 1681220 h 1681220"/>
                  <a:gd name="connsiteX0" fmla="*/ 0 w 1363054"/>
                  <a:gd name="connsiteY0" fmla="*/ 428682 h 1681220"/>
                  <a:gd name="connsiteX1" fmla="*/ 323850 w 1363054"/>
                  <a:gd name="connsiteY1" fmla="*/ 138169 h 1681220"/>
                  <a:gd name="connsiteX2" fmla="*/ 842962 w 1363054"/>
                  <a:gd name="connsiteY2" fmla="*/ 57 h 1681220"/>
                  <a:gd name="connsiteX3" fmla="*/ 1219200 w 1363054"/>
                  <a:gd name="connsiteY3" fmla="*/ 128644 h 1681220"/>
                  <a:gd name="connsiteX4" fmla="*/ 1304922 w 1363054"/>
                  <a:gd name="connsiteY4" fmla="*/ 595370 h 1681220"/>
                  <a:gd name="connsiteX5" fmla="*/ 1338261 w 1363054"/>
                  <a:gd name="connsiteY5" fmla="*/ 971605 h 1681220"/>
                  <a:gd name="connsiteX6" fmla="*/ 1333498 w 1363054"/>
                  <a:gd name="connsiteY6" fmla="*/ 1233543 h 1681220"/>
                  <a:gd name="connsiteX7" fmla="*/ 1323972 w 1363054"/>
                  <a:gd name="connsiteY7" fmla="*/ 1447856 h 1681220"/>
                  <a:gd name="connsiteX8" fmla="*/ 1209676 w 1363054"/>
                  <a:gd name="connsiteY8" fmla="*/ 1681220 h 1681220"/>
                  <a:gd name="connsiteX0" fmla="*/ 0 w 1370674"/>
                  <a:gd name="connsiteY0" fmla="*/ 428704 h 1681242"/>
                  <a:gd name="connsiteX1" fmla="*/ 323850 w 1370674"/>
                  <a:gd name="connsiteY1" fmla="*/ 138191 h 1681242"/>
                  <a:gd name="connsiteX2" fmla="*/ 842962 w 1370674"/>
                  <a:gd name="connsiteY2" fmla="*/ 79 h 1681242"/>
                  <a:gd name="connsiteX3" fmla="*/ 1219200 w 1370674"/>
                  <a:gd name="connsiteY3" fmla="*/ 128666 h 1681242"/>
                  <a:gd name="connsiteX4" fmla="*/ 1338259 w 1370674"/>
                  <a:gd name="connsiteY4" fmla="*/ 652542 h 1681242"/>
                  <a:gd name="connsiteX5" fmla="*/ 1338261 w 1370674"/>
                  <a:gd name="connsiteY5" fmla="*/ 971627 h 1681242"/>
                  <a:gd name="connsiteX6" fmla="*/ 1333498 w 1370674"/>
                  <a:gd name="connsiteY6" fmla="*/ 1233565 h 1681242"/>
                  <a:gd name="connsiteX7" fmla="*/ 1323972 w 1370674"/>
                  <a:gd name="connsiteY7" fmla="*/ 1447878 h 1681242"/>
                  <a:gd name="connsiteX8" fmla="*/ 1209676 w 1370674"/>
                  <a:gd name="connsiteY8" fmla="*/ 1681242 h 1681242"/>
                  <a:gd name="connsiteX0" fmla="*/ 0 w 1400341"/>
                  <a:gd name="connsiteY0" fmla="*/ 428704 h 1681242"/>
                  <a:gd name="connsiteX1" fmla="*/ 323850 w 1400341"/>
                  <a:gd name="connsiteY1" fmla="*/ 138191 h 1681242"/>
                  <a:gd name="connsiteX2" fmla="*/ 842962 w 1400341"/>
                  <a:gd name="connsiteY2" fmla="*/ 79 h 1681242"/>
                  <a:gd name="connsiteX3" fmla="*/ 1219200 w 1400341"/>
                  <a:gd name="connsiteY3" fmla="*/ 128666 h 1681242"/>
                  <a:gd name="connsiteX4" fmla="*/ 1338259 w 1400341"/>
                  <a:gd name="connsiteY4" fmla="*/ 652542 h 1681242"/>
                  <a:gd name="connsiteX5" fmla="*/ 1376361 w 1400341"/>
                  <a:gd name="connsiteY5" fmla="*/ 971627 h 1681242"/>
                  <a:gd name="connsiteX6" fmla="*/ 1333498 w 1400341"/>
                  <a:gd name="connsiteY6" fmla="*/ 1233565 h 1681242"/>
                  <a:gd name="connsiteX7" fmla="*/ 1323972 w 1400341"/>
                  <a:gd name="connsiteY7" fmla="*/ 1447878 h 1681242"/>
                  <a:gd name="connsiteX8" fmla="*/ 1209676 w 1400341"/>
                  <a:gd name="connsiteY8" fmla="*/ 1681242 h 1681242"/>
                  <a:gd name="connsiteX0" fmla="*/ 0 w 1347368"/>
                  <a:gd name="connsiteY0" fmla="*/ 428704 h 1681242"/>
                  <a:gd name="connsiteX1" fmla="*/ 323850 w 1347368"/>
                  <a:gd name="connsiteY1" fmla="*/ 138191 h 1681242"/>
                  <a:gd name="connsiteX2" fmla="*/ 842962 w 1347368"/>
                  <a:gd name="connsiteY2" fmla="*/ 79 h 1681242"/>
                  <a:gd name="connsiteX3" fmla="*/ 1219200 w 1347368"/>
                  <a:gd name="connsiteY3" fmla="*/ 128666 h 1681242"/>
                  <a:gd name="connsiteX4" fmla="*/ 1338259 w 1347368"/>
                  <a:gd name="connsiteY4" fmla="*/ 652542 h 1681242"/>
                  <a:gd name="connsiteX5" fmla="*/ 1266824 w 1347368"/>
                  <a:gd name="connsiteY5" fmla="*/ 971627 h 1681242"/>
                  <a:gd name="connsiteX6" fmla="*/ 1333498 w 1347368"/>
                  <a:gd name="connsiteY6" fmla="*/ 1233565 h 1681242"/>
                  <a:gd name="connsiteX7" fmla="*/ 1323972 w 1347368"/>
                  <a:gd name="connsiteY7" fmla="*/ 1447878 h 1681242"/>
                  <a:gd name="connsiteX8" fmla="*/ 1209676 w 1347368"/>
                  <a:gd name="connsiteY8" fmla="*/ 1681242 h 1681242"/>
                  <a:gd name="connsiteX0" fmla="*/ 0 w 1341280"/>
                  <a:gd name="connsiteY0" fmla="*/ 428704 h 1681242"/>
                  <a:gd name="connsiteX1" fmla="*/ 323850 w 1341280"/>
                  <a:gd name="connsiteY1" fmla="*/ 138191 h 1681242"/>
                  <a:gd name="connsiteX2" fmla="*/ 842962 w 1341280"/>
                  <a:gd name="connsiteY2" fmla="*/ 79 h 1681242"/>
                  <a:gd name="connsiteX3" fmla="*/ 1219200 w 1341280"/>
                  <a:gd name="connsiteY3" fmla="*/ 128666 h 1681242"/>
                  <a:gd name="connsiteX4" fmla="*/ 1338259 w 1341280"/>
                  <a:gd name="connsiteY4" fmla="*/ 652542 h 1681242"/>
                  <a:gd name="connsiteX5" fmla="*/ 1266824 w 1341280"/>
                  <a:gd name="connsiteY5" fmla="*/ 971627 h 1681242"/>
                  <a:gd name="connsiteX6" fmla="*/ 1295398 w 1341280"/>
                  <a:gd name="connsiteY6" fmla="*/ 1228803 h 1681242"/>
                  <a:gd name="connsiteX7" fmla="*/ 1323972 w 1341280"/>
                  <a:gd name="connsiteY7" fmla="*/ 1447878 h 1681242"/>
                  <a:gd name="connsiteX8" fmla="*/ 1209676 w 1341280"/>
                  <a:gd name="connsiteY8" fmla="*/ 1681242 h 1681242"/>
                  <a:gd name="connsiteX0" fmla="*/ 0 w 1341280"/>
                  <a:gd name="connsiteY0" fmla="*/ 428704 h 1681242"/>
                  <a:gd name="connsiteX1" fmla="*/ 323850 w 1341280"/>
                  <a:gd name="connsiteY1" fmla="*/ 138191 h 1681242"/>
                  <a:gd name="connsiteX2" fmla="*/ 842962 w 1341280"/>
                  <a:gd name="connsiteY2" fmla="*/ 79 h 1681242"/>
                  <a:gd name="connsiteX3" fmla="*/ 1219200 w 1341280"/>
                  <a:gd name="connsiteY3" fmla="*/ 128666 h 1681242"/>
                  <a:gd name="connsiteX4" fmla="*/ 1338259 w 1341280"/>
                  <a:gd name="connsiteY4" fmla="*/ 652542 h 1681242"/>
                  <a:gd name="connsiteX5" fmla="*/ 1266824 w 1341280"/>
                  <a:gd name="connsiteY5" fmla="*/ 971627 h 1681242"/>
                  <a:gd name="connsiteX6" fmla="*/ 1295398 w 1341280"/>
                  <a:gd name="connsiteY6" fmla="*/ 1228803 h 1681242"/>
                  <a:gd name="connsiteX7" fmla="*/ 1281110 w 1341280"/>
                  <a:gd name="connsiteY7" fmla="*/ 1443116 h 1681242"/>
                  <a:gd name="connsiteX8" fmla="*/ 1209676 w 1341280"/>
                  <a:gd name="connsiteY8" fmla="*/ 1681242 h 1681242"/>
                  <a:gd name="connsiteX0" fmla="*/ 0 w 1358316"/>
                  <a:gd name="connsiteY0" fmla="*/ 428704 h 1681242"/>
                  <a:gd name="connsiteX1" fmla="*/ 323850 w 1358316"/>
                  <a:gd name="connsiteY1" fmla="*/ 138191 h 1681242"/>
                  <a:gd name="connsiteX2" fmla="*/ 842962 w 1358316"/>
                  <a:gd name="connsiteY2" fmla="*/ 79 h 1681242"/>
                  <a:gd name="connsiteX3" fmla="*/ 1219200 w 1358316"/>
                  <a:gd name="connsiteY3" fmla="*/ 128666 h 1681242"/>
                  <a:gd name="connsiteX4" fmla="*/ 1338259 w 1358316"/>
                  <a:gd name="connsiteY4" fmla="*/ 652542 h 1681242"/>
                  <a:gd name="connsiteX5" fmla="*/ 1319211 w 1358316"/>
                  <a:gd name="connsiteY5" fmla="*/ 971627 h 1681242"/>
                  <a:gd name="connsiteX6" fmla="*/ 1295398 w 1358316"/>
                  <a:gd name="connsiteY6" fmla="*/ 1228803 h 1681242"/>
                  <a:gd name="connsiteX7" fmla="*/ 1281110 w 1358316"/>
                  <a:gd name="connsiteY7" fmla="*/ 1443116 h 1681242"/>
                  <a:gd name="connsiteX8" fmla="*/ 1209676 w 1358316"/>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95398 w 1348842"/>
                  <a:gd name="connsiteY6" fmla="*/ 1228803 h 1681242"/>
                  <a:gd name="connsiteX7" fmla="*/ 1281110 w 1348842"/>
                  <a:gd name="connsiteY7" fmla="*/ 1443116 h 1681242"/>
                  <a:gd name="connsiteX8" fmla="*/ 1209676 w 1348842"/>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38248 w 1348842"/>
                  <a:gd name="connsiteY6" fmla="*/ 1238328 h 1681242"/>
                  <a:gd name="connsiteX7" fmla="*/ 1281110 w 1348842"/>
                  <a:gd name="connsiteY7" fmla="*/ 1443116 h 1681242"/>
                  <a:gd name="connsiteX8" fmla="*/ 1209676 w 1348842"/>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57298 w 1348842"/>
                  <a:gd name="connsiteY6" fmla="*/ 1238328 h 1681242"/>
                  <a:gd name="connsiteX7" fmla="*/ 1281110 w 1348842"/>
                  <a:gd name="connsiteY7" fmla="*/ 1443116 h 1681242"/>
                  <a:gd name="connsiteX8" fmla="*/ 1209676 w 1348842"/>
                  <a:gd name="connsiteY8" fmla="*/ 1681242 h 1681242"/>
                  <a:gd name="connsiteX0" fmla="*/ 0 w 1348842"/>
                  <a:gd name="connsiteY0" fmla="*/ 428704 h 1681242"/>
                  <a:gd name="connsiteX1" fmla="*/ 323850 w 1348842"/>
                  <a:gd name="connsiteY1" fmla="*/ 138191 h 1681242"/>
                  <a:gd name="connsiteX2" fmla="*/ 842962 w 1348842"/>
                  <a:gd name="connsiteY2" fmla="*/ 79 h 1681242"/>
                  <a:gd name="connsiteX3" fmla="*/ 1219200 w 1348842"/>
                  <a:gd name="connsiteY3" fmla="*/ 128666 h 1681242"/>
                  <a:gd name="connsiteX4" fmla="*/ 1338259 w 1348842"/>
                  <a:gd name="connsiteY4" fmla="*/ 652542 h 1681242"/>
                  <a:gd name="connsiteX5" fmla="*/ 1300161 w 1348842"/>
                  <a:gd name="connsiteY5" fmla="*/ 971627 h 1681242"/>
                  <a:gd name="connsiteX6" fmla="*/ 1257298 w 1348842"/>
                  <a:gd name="connsiteY6" fmla="*/ 1238328 h 1681242"/>
                  <a:gd name="connsiteX7" fmla="*/ 1281110 w 1348842"/>
                  <a:gd name="connsiteY7" fmla="*/ 1443116 h 1681242"/>
                  <a:gd name="connsiteX8" fmla="*/ 1209676 w 1348842"/>
                  <a:gd name="connsiteY8" fmla="*/ 1681242 h 1681242"/>
                  <a:gd name="connsiteX0" fmla="*/ 0 w 1401258"/>
                  <a:gd name="connsiteY0" fmla="*/ 428704 h 1681242"/>
                  <a:gd name="connsiteX1" fmla="*/ 323850 w 1401258"/>
                  <a:gd name="connsiteY1" fmla="*/ 138191 h 1681242"/>
                  <a:gd name="connsiteX2" fmla="*/ 842962 w 1401258"/>
                  <a:gd name="connsiteY2" fmla="*/ 79 h 1681242"/>
                  <a:gd name="connsiteX3" fmla="*/ 1219200 w 1401258"/>
                  <a:gd name="connsiteY3" fmla="*/ 128666 h 1681242"/>
                  <a:gd name="connsiteX4" fmla="*/ 1338259 w 1401258"/>
                  <a:gd name="connsiteY4" fmla="*/ 652542 h 1681242"/>
                  <a:gd name="connsiteX5" fmla="*/ 1300161 w 1401258"/>
                  <a:gd name="connsiteY5" fmla="*/ 971627 h 1681242"/>
                  <a:gd name="connsiteX6" fmla="*/ 1257298 w 1401258"/>
                  <a:gd name="connsiteY6" fmla="*/ 1238328 h 1681242"/>
                  <a:gd name="connsiteX7" fmla="*/ 1281110 w 1401258"/>
                  <a:gd name="connsiteY7" fmla="*/ 1443116 h 1681242"/>
                  <a:gd name="connsiteX8" fmla="*/ 1209676 w 1401258"/>
                  <a:gd name="connsiteY8" fmla="*/ 1681242 h 1681242"/>
                  <a:gd name="connsiteX0" fmla="*/ 0 w 1401258"/>
                  <a:gd name="connsiteY0" fmla="*/ 428704 h 1681242"/>
                  <a:gd name="connsiteX1" fmla="*/ 323850 w 1401258"/>
                  <a:gd name="connsiteY1" fmla="*/ 138191 h 1681242"/>
                  <a:gd name="connsiteX2" fmla="*/ 842962 w 1401258"/>
                  <a:gd name="connsiteY2" fmla="*/ 79 h 1681242"/>
                  <a:gd name="connsiteX3" fmla="*/ 1219200 w 1401258"/>
                  <a:gd name="connsiteY3" fmla="*/ 128666 h 1681242"/>
                  <a:gd name="connsiteX4" fmla="*/ 1338259 w 1401258"/>
                  <a:gd name="connsiteY4" fmla="*/ 652542 h 1681242"/>
                  <a:gd name="connsiteX5" fmla="*/ 1300161 w 1401258"/>
                  <a:gd name="connsiteY5" fmla="*/ 971627 h 1681242"/>
                  <a:gd name="connsiteX6" fmla="*/ 1257298 w 1401258"/>
                  <a:gd name="connsiteY6" fmla="*/ 1238328 h 1681242"/>
                  <a:gd name="connsiteX7" fmla="*/ 1204910 w 1401258"/>
                  <a:gd name="connsiteY7" fmla="*/ 1447879 h 1681242"/>
                  <a:gd name="connsiteX8" fmla="*/ 1209676 w 1401258"/>
                  <a:gd name="connsiteY8" fmla="*/ 1681242 h 1681242"/>
                  <a:gd name="connsiteX0" fmla="*/ 0 w 1395106"/>
                  <a:gd name="connsiteY0" fmla="*/ 428684 h 1681222"/>
                  <a:gd name="connsiteX1" fmla="*/ 323850 w 1395106"/>
                  <a:gd name="connsiteY1" fmla="*/ 138171 h 1681222"/>
                  <a:gd name="connsiteX2" fmla="*/ 842962 w 1395106"/>
                  <a:gd name="connsiteY2" fmla="*/ 59 h 1681222"/>
                  <a:gd name="connsiteX3" fmla="*/ 1219200 w 1395106"/>
                  <a:gd name="connsiteY3" fmla="*/ 128646 h 1681222"/>
                  <a:gd name="connsiteX4" fmla="*/ 1319209 w 1395106"/>
                  <a:gd name="connsiteY4" fmla="*/ 600134 h 1681222"/>
                  <a:gd name="connsiteX5" fmla="*/ 1300161 w 1395106"/>
                  <a:gd name="connsiteY5" fmla="*/ 971607 h 1681222"/>
                  <a:gd name="connsiteX6" fmla="*/ 1257298 w 1395106"/>
                  <a:gd name="connsiteY6" fmla="*/ 1238308 h 1681222"/>
                  <a:gd name="connsiteX7" fmla="*/ 1204910 w 1395106"/>
                  <a:gd name="connsiteY7" fmla="*/ 1447859 h 1681222"/>
                  <a:gd name="connsiteX8" fmla="*/ 1209676 w 1395106"/>
                  <a:gd name="connsiteY8" fmla="*/ 1681222 h 1681222"/>
                  <a:gd name="connsiteX0" fmla="*/ 0 w 1391813"/>
                  <a:gd name="connsiteY0" fmla="*/ 428684 h 1681222"/>
                  <a:gd name="connsiteX1" fmla="*/ 323850 w 1391813"/>
                  <a:gd name="connsiteY1" fmla="*/ 138171 h 1681222"/>
                  <a:gd name="connsiteX2" fmla="*/ 842962 w 1391813"/>
                  <a:gd name="connsiteY2" fmla="*/ 59 h 1681222"/>
                  <a:gd name="connsiteX3" fmla="*/ 1219200 w 1391813"/>
                  <a:gd name="connsiteY3" fmla="*/ 128646 h 1681222"/>
                  <a:gd name="connsiteX4" fmla="*/ 1319209 w 1391813"/>
                  <a:gd name="connsiteY4" fmla="*/ 600134 h 1681222"/>
                  <a:gd name="connsiteX5" fmla="*/ 1295399 w 1391813"/>
                  <a:gd name="connsiteY5" fmla="*/ 1038282 h 1681222"/>
                  <a:gd name="connsiteX6" fmla="*/ 1257298 w 1391813"/>
                  <a:gd name="connsiteY6" fmla="*/ 1238308 h 1681222"/>
                  <a:gd name="connsiteX7" fmla="*/ 1204910 w 1391813"/>
                  <a:gd name="connsiteY7" fmla="*/ 1447859 h 1681222"/>
                  <a:gd name="connsiteX8" fmla="*/ 1209676 w 1391813"/>
                  <a:gd name="connsiteY8" fmla="*/ 1681222 h 1681222"/>
                  <a:gd name="connsiteX0" fmla="*/ 0 w 1340414"/>
                  <a:gd name="connsiteY0" fmla="*/ 428684 h 1681222"/>
                  <a:gd name="connsiteX1" fmla="*/ 323850 w 1340414"/>
                  <a:gd name="connsiteY1" fmla="*/ 138171 h 1681222"/>
                  <a:gd name="connsiteX2" fmla="*/ 842962 w 1340414"/>
                  <a:gd name="connsiteY2" fmla="*/ 59 h 1681222"/>
                  <a:gd name="connsiteX3" fmla="*/ 1219200 w 1340414"/>
                  <a:gd name="connsiteY3" fmla="*/ 128646 h 1681222"/>
                  <a:gd name="connsiteX4" fmla="*/ 1319209 w 1340414"/>
                  <a:gd name="connsiteY4" fmla="*/ 600134 h 1681222"/>
                  <a:gd name="connsiteX5" fmla="*/ 1295399 w 1340414"/>
                  <a:gd name="connsiteY5" fmla="*/ 1038282 h 1681222"/>
                  <a:gd name="connsiteX6" fmla="*/ 1257298 w 1340414"/>
                  <a:gd name="connsiteY6" fmla="*/ 1238308 h 1681222"/>
                  <a:gd name="connsiteX7" fmla="*/ 1204910 w 1340414"/>
                  <a:gd name="connsiteY7" fmla="*/ 1447859 h 1681222"/>
                  <a:gd name="connsiteX8" fmla="*/ 1209676 w 1340414"/>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57298 w 1323321"/>
                  <a:gd name="connsiteY6" fmla="*/ 1238308 h 1681222"/>
                  <a:gd name="connsiteX7" fmla="*/ 1204910 w 1323321"/>
                  <a:gd name="connsiteY7" fmla="*/ 1447859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04910 w 1323321"/>
                  <a:gd name="connsiteY7" fmla="*/ 1447859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47772 w 1323321"/>
                  <a:gd name="connsiteY7" fmla="*/ 1495484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47772 w 1323321"/>
                  <a:gd name="connsiteY7" fmla="*/ 1495484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95398 w 1323321"/>
                  <a:gd name="connsiteY6" fmla="*/ 1328795 h 1681222"/>
                  <a:gd name="connsiteX7" fmla="*/ 1247772 w 1323321"/>
                  <a:gd name="connsiteY7" fmla="*/ 1495484 h 1681222"/>
                  <a:gd name="connsiteX8" fmla="*/ 1209676 w 1323321"/>
                  <a:gd name="connsiteY8" fmla="*/ 1681222 h 1681222"/>
                  <a:gd name="connsiteX0" fmla="*/ 0 w 1323321"/>
                  <a:gd name="connsiteY0" fmla="*/ 428684 h 1681222"/>
                  <a:gd name="connsiteX1" fmla="*/ 323850 w 1323321"/>
                  <a:gd name="connsiteY1" fmla="*/ 138171 h 1681222"/>
                  <a:gd name="connsiteX2" fmla="*/ 842962 w 1323321"/>
                  <a:gd name="connsiteY2" fmla="*/ 59 h 1681222"/>
                  <a:gd name="connsiteX3" fmla="*/ 1219200 w 1323321"/>
                  <a:gd name="connsiteY3" fmla="*/ 128646 h 1681222"/>
                  <a:gd name="connsiteX4" fmla="*/ 1319209 w 1323321"/>
                  <a:gd name="connsiteY4" fmla="*/ 600134 h 1681222"/>
                  <a:gd name="connsiteX5" fmla="*/ 1295399 w 1323321"/>
                  <a:gd name="connsiteY5" fmla="*/ 1038282 h 1681222"/>
                  <a:gd name="connsiteX6" fmla="*/ 1247772 w 1323321"/>
                  <a:gd name="connsiteY6" fmla="*/ 1495484 h 1681222"/>
                  <a:gd name="connsiteX7" fmla="*/ 1209676 w 1323321"/>
                  <a:gd name="connsiteY7" fmla="*/ 1681222 h 1681222"/>
                  <a:gd name="connsiteX0" fmla="*/ 0 w 1323321"/>
                  <a:gd name="connsiteY0" fmla="*/ 428684 h 1700272"/>
                  <a:gd name="connsiteX1" fmla="*/ 323850 w 1323321"/>
                  <a:gd name="connsiteY1" fmla="*/ 138171 h 1700272"/>
                  <a:gd name="connsiteX2" fmla="*/ 842962 w 1323321"/>
                  <a:gd name="connsiteY2" fmla="*/ 59 h 1700272"/>
                  <a:gd name="connsiteX3" fmla="*/ 1219200 w 1323321"/>
                  <a:gd name="connsiteY3" fmla="*/ 128646 h 1700272"/>
                  <a:gd name="connsiteX4" fmla="*/ 1319209 w 1323321"/>
                  <a:gd name="connsiteY4" fmla="*/ 600134 h 1700272"/>
                  <a:gd name="connsiteX5" fmla="*/ 1295399 w 1323321"/>
                  <a:gd name="connsiteY5" fmla="*/ 1038282 h 1700272"/>
                  <a:gd name="connsiteX6" fmla="*/ 1247772 w 1323321"/>
                  <a:gd name="connsiteY6" fmla="*/ 1495484 h 1700272"/>
                  <a:gd name="connsiteX7" fmla="*/ 1157288 w 1323321"/>
                  <a:gd name="connsiteY7" fmla="*/ 1700272 h 170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3321" h="1700272">
                    <a:moveTo>
                      <a:pt x="0" y="428684"/>
                    </a:moveTo>
                    <a:cubicBezTo>
                      <a:pt x="91678" y="319146"/>
                      <a:pt x="183356" y="209608"/>
                      <a:pt x="323850" y="138171"/>
                    </a:cubicBezTo>
                    <a:cubicBezTo>
                      <a:pt x="464344" y="66733"/>
                      <a:pt x="693737" y="1647"/>
                      <a:pt x="842962" y="59"/>
                    </a:cubicBezTo>
                    <a:cubicBezTo>
                      <a:pt x="992187" y="-1528"/>
                      <a:pt x="1139826" y="28634"/>
                      <a:pt x="1219200" y="128646"/>
                    </a:cubicBezTo>
                    <a:cubicBezTo>
                      <a:pt x="1298574" y="228658"/>
                      <a:pt x="1289841" y="348515"/>
                      <a:pt x="1319209" y="600134"/>
                    </a:cubicBezTo>
                    <a:cubicBezTo>
                      <a:pt x="1329528" y="804128"/>
                      <a:pt x="1320006" y="718402"/>
                      <a:pt x="1295399" y="1038282"/>
                    </a:cubicBezTo>
                    <a:cubicBezTo>
                      <a:pt x="1283493" y="1187507"/>
                      <a:pt x="1262059" y="1388327"/>
                      <a:pt x="1247772" y="1495484"/>
                    </a:cubicBezTo>
                    <a:cubicBezTo>
                      <a:pt x="1156492" y="1662172"/>
                      <a:pt x="1154906" y="1673285"/>
                      <a:pt x="1157288" y="1700272"/>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5" name="Freeform 35"/>
              <p:cNvSpPr/>
              <p:nvPr/>
            </p:nvSpPr>
            <p:spPr>
              <a:xfrm>
                <a:off x="4612792" y="3352017"/>
                <a:ext cx="1849434" cy="887138"/>
              </a:xfrm>
              <a:custGeom>
                <a:avLst/>
                <a:gdLst>
                  <a:gd name="connsiteX0" fmla="*/ 1795462 w 1795462"/>
                  <a:gd name="connsiteY0" fmla="*/ 653609 h 901259"/>
                  <a:gd name="connsiteX1" fmla="*/ 1519237 w 1795462"/>
                  <a:gd name="connsiteY1" fmla="*/ 277372 h 901259"/>
                  <a:gd name="connsiteX2" fmla="*/ 1090612 w 1795462"/>
                  <a:gd name="connsiteY2" fmla="*/ 53534 h 901259"/>
                  <a:gd name="connsiteX3" fmla="*/ 752475 w 1795462"/>
                  <a:gd name="connsiteY3" fmla="*/ 15434 h 901259"/>
                  <a:gd name="connsiteX4" fmla="*/ 481012 w 1795462"/>
                  <a:gd name="connsiteY4" fmla="*/ 263084 h 901259"/>
                  <a:gd name="connsiteX5" fmla="*/ 114300 w 1795462"/>
                  <a:gd name="connsiteY5" fmla="*/ 377384 h 901259"/>
                  <a:gd name="connsiteX6" fmla="*/ 0 w 1795462"/>
                  <a:gd name="connsiteY6" fmla="*/ 901259 h 901259"/>
                  <a:gd name="connsiteX0" fmla="*/ 1795462 w 1795462"/>
                  <a:gd name="connsiteY0" fmla="*/ 653609 h 901259"/>
                  <a:gd name="connsiteX1" fmla="*/ 1519237 w 1795462"/>
                  <a:gd name="connsiteY1" fmla="*/ 277372 h 901259"/>
                  <a:gd name="connsiteX2" fmla="*/ 1090612 w 1795462"/>
                  <a:gd name="connsiteY2" fmla="*/ 53534 h 901259"/>
                  <a:gd name="connsiteX3" fmla="*/ 752475 w 1795462"/>
                  <a:gd name="connsiteY3" fmla="*/ 15434 h 901259"/>
                  <a:gd name="connsiteX4" fmla="*/ 481012 w 1795462"/>
                  <a:gd name="connsiteY4" fmla="*/ 263084 h 901259"/>
                  <a:gd name="connsiteX5" fmla="*/ 104775 w 1795462"/>
                  <a:gd name="connsiteY5" fmla="*/ 329759 h 901259"/>
                  <a:gd name="connsiteX6" fmla="*/ 0 w 1795462"/>
                  <a:gd name="connsiteY6" fmla="*/ 901259 h 901259"/>
                  <a:gd name="connsiteX0" fmla="*/ 1795462 w 1795462"/>
                  <a:gd name="connsiteY0" fmla="*/ 653609 h 901259"/>
                  <a:gd name="connsiteX1" fmla="*/ 1519237 w 1795462"/>
                  <a:gd name="connsiteY1" fmla="*/ 277372 h 901259"/>
                  <a:gd name="connsiteX2" fmla="*/ 1090612 w 1795462"/>
                  <a:gd name="connsiteY2" fmla="*/ 53534 h 901259"/>
                  <a:gd name="connsiteX3" fmla="*/ 752475 w 1795462"/>
                  <a:gd name="connsiteY3" fmla="*/ 15434 h 901259"/>
                  <a:gd name="connsiteX4" fmla="*/ 481012 w 1795462"/>
                  <a:gd name="connsiteY4" fmla="*/ 263084 h 901259"/>
                  <a:gd name="connsiteX5" fmla="*/ 104775 w 1795462"/>
                  <a:gd name="connsiteY5" fmla="*/ 329759 h 901259"/>
                  <a:gd name="connsiteX6" fmla="*/ 0 w 1795462"/>
                  <a:gd name="connsiteY6" fmla="*/ 901259 h 901259"/>
                  <a:gd name="connsiteX0" fmla="*/ 1795462 w 1795462"/>
                  <a:gd name="connsiteY0" fmla="*/ 642587 h 890237"/>
                  <a:gd name="connsiteX1" fmla="*/ 1519237 w 1795462"/>
                  <a:gd name="connsiteY1" fmla="*/ 266350 h 890237"/>
                  <a:gd name="connsiteX2" fmla="*/ 1090612 w 1795462"/>
                  <a:gd name="connsiteY2" fmla="*/ 42512 h 890237"/>
                  <a:gd name="connsiteX3" fmla="*/ 766762 w 1795462"/>
                  <a:gd name="connsiteY3" fmla="*/ 18699 h 890237"/>
                  <a:gd name="connsiteX4" fmla="*/ 481012 w 1795462"/>
                  <a:gd name="connsiteY4" fmla="*/ 252062 h 890237"/>
                  <a:gd name="connsiteX5" fmla="*/ 104775 w 1795462"/>
                  <a:gd name="connsiteY5" fmla="*/ 318737 h 890237"/>
                  <a:gd name="connsiteX6" fmla="*/ 0 w 1795462"/>
                  <a:gd name="connsiteY6" fmla="*/ 890237 h 890237"/>
                  <a:gd name="connsiteX0" fmla="*/ 1795462 w 1795462"/>
                  <a:gd name="connsiteY0" fmla="*/ 638403 h 886053"/>
                  <a:gd name="connsiteX1" fmla="*/ 1519237 w 1795462"/>
                  <a:gd name="connsiteY1" fmla="*/ 262166 h 886053"/>
                  <a:gd name="connsiteX2" fmla="*/ 1090612 w 1795462"/>
                  <a:gd name="connsiteY2" fmla="*/ 38328 h 886053"/>
                  <a:gd name="connsiteX3" fmla="*/ 766762 w 1795462"/>
                  <a:gd name="connsiteY3" fmla="*/ 14515 h 886053"/>
                  <a:gd name="connsiteX4" fmla="*/ 481012 w 1795462"/>
                  <a:gd name="connsiteY4" fmla="*/ 247878 h 886053"/>
                  <a:gd name="connsiteX5" fmla="*/ 104775 w 1795462"/>
                  <a:gd name="connsiteY5" fmla="*/ 314553 h 886053"/>
                  <a:gd name="connsiteX6" fmla="*/ 0 w 1795462"/>
                  <a:gd name="connsiteY6" fmla="*/ 886053 h 886053"/>
                  <a:gd name="connsiteX0" fmla="*/ 1800963 w 1800963"/>
                  <a:gd name="connsiteY0" fmla="*/ 638403 h 886053"/>
                  <a:gd name="connsiteX1" fmla="*/ 1524738 w 1800963"/>
                  <a:gd name="connsiteY1" fmla="*/ 262166 h 886053"/>
                  <a:gd name="connsiteX2" fmla="*/ 1096113 w 1800963"/>
                  <a:gd name="connsiteY2" fmla="*/ 38328 h 886053"/>
                  <a:gd name="connsiteX3" fmla="*/ 772263 w 1800963"/>
                  <a:gd name="connsiteY3" fmla="*/ 14515 h 886053"/>
                  <a:gd name="connsiteX4" fmla="*/ 486513 w 1800963"/>
                  <a:gd name="connsiteY4" fmla="*/ 247878 h 886053"/>
                  <a:gd name="connsiteX5" fmla="*/ 53126 w 1800963"/>
                  <a:gd name="connsiteY5" fmla="*/ 314553 h 886053"/>
                  <a:gd name="connsiteX6" fmla="*/ 5501 w 1800963"/>
                  <a:gd name="connsiteY6" fmla="*/ 886053 h 886053"/>
                  <a:gd name="connsiteX0" fmla="*/ 1843087 w 1843087"/>
                  <a:gd name="connsiteY0" fmla="*/ 638403 h 886053"/>
                  <a:gd name="connsiteX1" fmla="*/ 1566862 w 1843087"/>
                  <a:gd name="connsiteY1" fmla="*/ 262166 h 886053"/>
                  <a:gd name="connsiteX2" fmla="*/ 1138237 w 1843087"/>
                  <a:gd name="connsiteY2" fmla="*/ 38328 h 886053"/>
                  <a:gd name="connsiteX3" fmla="*/ 814387 w 1843087"/>
                  <a:gd name="connsiteY3" fmla="*/ 14515 h 886053"/>
                  <a:gd name="connsiteX4" fmla="*/ 528637 w 1843087"/>
                  <a:gd name="connsiteY4" fmla="*/ 247878 h 886053"/>
                  <a:gd name="connsiteX5" fmla="*/ 95250 w 1843087"/>
                  <a:gd name="connsiteY5" fmla="*/ 314553 h 886053"/>
                  <a:gd name="connsiteX6" fmla="*/ 0 w 1843087"/>
                  <a:gd name="connsiteY6" fmla="*/ 886053 h 886053"/>
                  <a:gd name="connsiteX0" fmla="*/ 1851622 w 1851622"/>
                  <a:gd name="connsiteY0" fmla="*/ 638403 h 886053"/>
                  <a:gd name="connsiteX1" fmla="*/ 1575397 w 1851622"/>
                  <a:gd name="connsiteY1" fmla="*/ 262166 h 886053"/>
                  <a:gd name="connsiteX2" fmla="*/ 1146772 w 1851622"/>
                  <a:gd name="connsiteY2" fmla="*/ 38328 h 886053"/>
                  <a:gd name="connsiteX3" fmla="*/ 822922 w 1851622"/>
                  <a:gd name="connsiteY3" fmla="*/ 14515 h 886053"/>
                  <a:gd name="connsiteX4" fmla="*/ 537172 w 1851622"/>
                  <a:gd name="connsiteY4" fmla="*/ 247878 h 886053"/>
                  <a:gd name="connsiteX5" fmla="*/ 103785 w 1851622"/>
                  <a:gd name="connsiteY5" fmla="*/ 314553 h 886053"/>
                  <a:gd name="connsiteX6" fmla="*/ 8535 w 1851622"/>
                  <a:gd name="connsiteY6" fmla="*/ 886053 h 88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51622" h="886053">
                    <a:moveTo>
                      <a:pt x="1851622" y="638403"/>
                    </a:moveTo>
                    <a:cubicBezTo>
                      <a:pt x="1772247" y="500290"/>
                      <a:pt x="1692872" y="362178"/>
                      <a:pt x="1575397" y="262166"/>
                    </a:cubicBezTo>
                    <a:cubicBezTo>
                      <a:pt x="1457922" y="162154"/>
                      <a:pt x="1272184" y="79603"/>
                      <a:pt x="1146772" y="38328"/>
                    </a:cubicBezTo>
                    <a:cubicBezTo>
                      <a:pt x="1021360" y="-2947"/>
                      <a:pt x="976910" y="-10885"/>
                      <a:pt x="822922" y="14515"/>
                    </a:cubicBezTo>
                    <a:cubicBezTo>
                      <a:pt x="668934" y="39915"/>
                      <a:pt x="657028" y="197872"/>
                      <a:pt x="537172" y="247878"/>
                    </a:cubicBezTo>
                    <a:cubicBezTo>
                      <a:pt x="417316" y="297884"/>
                      <a:pt x="191891" y="208191"/>
                      <a:pt x="103785" y="314553"/>
                    </a:cubicBezTo>
                    <a:cubicBezTo>
                      <a:pt x="15679" y="420916"/>
                      <a:pt x="-17263" y="582046"/>
                      <a:pt x="8535" y="886053"/>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6" name="Freeform 36"/>
              <p:cNvSpPr/>
              <p:nvPr/>
            </p:nvSpPr>
            <p:spPr>
              <a:xfrm>
                <a:off x="4540943" y="2618180"/>
                <a:ext cx="1724365" cy="2606127"/>
              </a:xfrm>
              <a:custGeom>
                <a:avLst/>
                <a:gdLst>
                  <a:gd name="connsiteX0" fmla="*/ 1614978 w 1614978"/>
                  <a:gd name="connsiteY0" fmla="*/ 482583 h 1174717"/>
                  <a:gd name="connsiteX1" fmla="*/ 1424478 w 1614978"/>
                  <a:gd name="connsiteY1" fmla="*/ 239695 h 1174717"/>
                  <a:gd name="connsiteX2" fmla="*/ 1000616 w 1614978"/>
                  <a:gd name="connsiteY2" fmla="*/ 30145 h 1174717"/>
                  <a:gd name="connsiteX3" fmla="*/ 676766 w 1614978"/>
                  <a:gd name="connsiteY3" fmla="*/ 34908 h 1174717"/>
                  <a:gd name="connsiteX4" fmla="*/ 314816 w 1614978"/>
                  <a:gd name="connsiteY4" fmla="*/ 344470 h 1174717"/>
                  <a:gd name="connsiteX5" fmla="*/ 148128 w 1614978"/>
                  <a:gd name="connsiteY5" fmla="*/ 587358 h 1174717"/>
                  <a:gd name="connsiteX6" fmla="*/ 491 w 1614978"/>
                  <a:gd name="connsiteY6" fmla="*/ 939783 h 1174717"/>
                  <a:gd name="connsiteX7" fmla="*/ 100503 w 1614978"/>
                  <a:gd name="connsiteY7" fmla="*/ 1154095 h 1174717"/>
                  <a:gd name="connsiteX8" fmla="*/ 105266 w 1614978"/>
                  <a:gd name="connsiteY8" fmla="*/ 1154095 h 1174717"/>
                  <a:gd name="connsiteX0" fmla="*/ 1614920 w 1614920"/>
                  <a:gd name="connsiteY0" fmla="*/ 482583 h 1185394"/>
                  <a:gd name="connsiteX1" fmla="*/ 1424420 w 1614920"/>
                  <a:gd name="connsiteY1" fmla="*/ 239695 h 1185394"/>
                  <a:gd name="connsiteX2" fmla="*/ 1000558 w 1614920"/>
                  <a:gd name="connsiteY2" fmla="*/ 30145 h 1185394"/>
                  <a:gd name="connsiteX3" fmla="*/ 676708 w 1614920"/>
                  <a:gd name="connsiteY3" fmla="*/ 34908 h 1185394"/>
                  <a:gd name="connsiteX4" fmla="*/ 314758 w 1614920"/>
                  <a:gd name="connsiteY4" fmla="*/ 344470 h 1185394"/>
                  <a:gd name="connsiteX5" fmla="*/ 148070 w 1614920"/>
                  <a:gd name="connsiteY5" fmla="*/ 587358 h 1185394"/>
                  <a:gd name="connsiteX6" fmla="*/ 433 w 1614920"/>
                  <a:gd name="connsiteY6" fmla="*/ 939783 h 1185394"/>
                  <a:gd name="connsiteX7" fmla="*/ 100445 w 1614920"/>
                  <a:gd name="connsiteY7" fmla="*/ 1154095 h 1185394"/>
                  <a:gd name="connsiteX8" fmla="*/ 24246 w 1614920"/>
                  <a:gd name="connsiteY8" fmla="*/ 1173145 h 1185394"/>
                  <a:gd name="connsiteX0" fmla="*/ 1614911 w 1614911"/>
                  <a:gd name="connsiteY0" fmla="*/ 482583 h 1303745"/>
                  <a:gd name="connsiteX1" fmla="*/ 1424411 w 1614911"/>
                  <a:gd name="connsiteY1" fmla="*/ 239695 h 1303745"/>
                  <a:gd name="connsiteX2" fmla="*/ 1000549 w 1614911"/>
                  <a:gd name="connsiteY2" fmla="*/ 30145 h 1303745"/>
                  <a:gd name="connsiteX3" fmla="*/ 676699 w 1614911"/>
                  <a:gd name="connsiteY3" fmla="*/ 34908 h 1303745"/>
                  <a:gd name="connsiteX4" fmla="*/ 314749 w 1614911"/>
                  <a:gd name="connsiteY4" fmla="*/ 344470 h 1303745"/>
                  <a:gd name="connsiteX5" fmla="*/ 148061 w 1614911"/>
                  <a:gd name="connsiteY5" fmla="*/ 587358 h 1303745"/>
                  <a:gd name="connsiteX6" fmla="*/ 424 w 1614911"/>
                  <a:gd name="connsiteY6" fmla="*/ 939783 h 1303745"/>
                  <a:gd name="connsiteX7" fmla="*/ 100436 w 1614911"/>
                  <a:gd name="connsiteY7" fmla="*/ 1154095 h 1303745"/>
                  <a:gd name="connsiteX8" fmla="*/ 9949 w 1614911"/>
                  <a:gd name="connsiteY8" fmla="*/ 1301732 h 1303745"/>
                  <a:gd name="connsiteX0" fmla="*/ 1614935 w 1614935"/>
                  <a:gd name="connsiteY0" fmla="*/ 482583 h 1301732"/>
                  <a:gd name="connsiteX1" fmla="*/ 1424435 w 1614935"/>
                  <a:gd name="connsiteY1" fmla="*/ 239695 h 1301732"/>
                  <a:gd name="connsiteX2" fmla="*/ 1000573 w 1614935"/>
                  <a:gd name="connsiteY2" fmla="*/ 30145 h 1301732"/>
                  <a:gd name="connsiteX3" fmla="*/ 676723 w 1614935"/>
                  <a:gd name="connsiteY3" fmla="*/ 34908 h 1301732"/>
                  <a:gd name="connsiteX4" fmla="*/ 314773 w 1614935"/>
                  <a:gd name="connsiteY4" fmla="*/ 344470 h 1301732"/>
                  <a:gd name="connsiteX5" fmla="*/ 148085 w 1614935"/>
                  <a:gd name="connsiteY5" fmla="*/ 587358 h 1301732"/>
                  <a:gd name="connsiteX6" fmla="*/ 448 w 1614935"/>
                  <a:gd name="connsiteY6" fmla="*/ 939783 h 1301732"/>
                  <a:gd name="connsiteX7" fmla="*/ 100460 w 1614935"/>
                  <a:gd name="connsiteY7" fmla="*/ 1154095 h 1301732"/>
                  <a:gd name="connsiteX8" fmla="*/ 48073 w 1614935"/>
                  <a:gd name="connsiteY8" fmla="*/ 1168382 h 1301732"/>
                  <a:gd name="connsiteX9" fmla="*/ 9973 w 1614935"/>
                  <a:gd name="connsiteY9" fmla="*/ 1301732 h 1301732"/>
                  <a:gd name="connsiteX0" fmla="*/ 1614688 w 1614688"/>
                  <a:gd name="connsiteY0" fmla="*/ 482583 h 1301732"/>
                  <a:gd name="connsiteX1" fmla="*/ 1424188 w 1614688"/>
                  <a:gd name="connsiteY1" fmla="*/ 239695 h 1301732"/>
                  <a:gd name="connsiteX2" fmla="*/ 1000326 w 1614688"/>
                  <a:gd name="connsiteY2" fmla="*/ 30145 h 1301732"/>
                  <a:gd name="connsiteX3" fmla="*/ 676476 w 1614688"/>
                  <a:gd name="connsiteY3" fmla="*/ 34908 h 1301732"/>
                  <a:gd name="connsiteX4" fmla="*/ 314526 w 1614688"/>
                  <a:gd name="connsiteY4" fmla="*/ 344470 h 1301732"/>
                  <a:gd name="connsiteX5" fmla="*/ 147838 w 1614688"/>
                  <a:gd name="connsiteY5" fmla="*/ 587358 h 1301732"/>
                  <a:gd name="connsiteX6" fmla="*/ 201 w 1614688"/>
                  <a:gd name="connsiteY6" fmla="*/ 939783 h 1301732"/>
                  <a:gd name="connsiteX7" fmla="*/ 114501 w 1614688"/>
                  <a:gd name="connsiteY7" fmla="*/ 1125520 h 1301732"/>
                  <a:gd name="connsiteX8" fmla="*/ 47826 w 1614688"/>
                  <a:gd name="connsiteY8" fmla="*/ 1168382 h 1301732"/>
                  <a:gd name="connsiteX9" fmla="*/ 9726 w 1614688"/>
                  <a:gd name="connsiteY9" fmla="*/ 1301732 h 1301732"/>
                  <a:gd name="connsiteX0" fmla="*/ 1614688 w 1614688"/>
                  <a:gd name="connsiteY0" fmla="*/ 482583 h 1535095"/>
                  <a:gd name="connsiteX1" fmla="*/ 1424188 w 1614688"/>
                  <a:gd name="connsiteY1" fmla="*/ 239695 h 1535095"/>
                  <a:gd name="connsiteX2" fmla="*/ 1000326 w 1614688"/>
                  <a:gd name="connsiteY2" fmla="*/ 30145 h 1535095"/>
                  <a:gd name="connsiteX3" fmla="*/ 676476 w 1614688"/>
                  <a:gd name="connsiteY3" fmla="*/ 34908 h 1535095"/>
                  <a:gd name="connsiteX4" fmla="*/ 314526 w 1614688"/>
                  <a:gd name="connsiteY4" fmla="*/ 344470 h 1535095"/>
                  <a:gd name="connsiteX5" fmla="*/ 147838 w 1614688"/>
                  <a:gd name="connsiteY5" fmla="*/ 587358 h 1535095"/>
                  <a:gd name="connsiteX6" fmla="*/ 201 w 1614688"/>
                  <a:gd name="connsiteY6" fmla="*/ 939783 h 1535095"/>
                  <a:gd name="connsiteX7" fmla="*/ 114501 w 1614688"/>
                  <a:gd name="connsiteY7" fmla="*/ 1125520 h 1535095"/>
                  <a:gd name="connsiteX8" fmla="*/ 47826 w 1614688"/>
                  <a:gd name="connsiteY8" fmla="*/ 1168382 h 1535095"/>
                  <a:gd name="connsiteX9" fmla="*/ 14489 w 1614688"/>
                  <a:gd name="connsiteY9" fmla="*/ 1535095 h 1535095"/>
                  <a:gd name="connsiteX0" fmla="*/ 1614677 w 1614677"/>
                  <a:gd name="connsiteY0" fmla="*/ 482583 h 1535095"/>
                  <a:gd name="connsiteX1" fmla="*/ 1424177 w 1614677"/>
                  <a:gd name="connsiteY1" fmla="*/ 239695 h 1535095"/>
                  <a:gd name="connsiteX2" fmla="*/ 1000315 w 1614677"/>
                  <a:gd name="connsiteY2" fmla="*/ 30145 h 1535095"/>
                  <a:gd name="connsiteX3" fmla="*/ 676465 w 1614677"/>
                  <a:gd name="connsiteY3" fmla="*/ 34908 h 1535095"/>
                  <a:gd name="connsiteX4" fmla="*/ 314515 w 1614677"/>
                  <a:gd name="connsiteY4" fmla="*/ 344470 h 1535095"/>
                  <a:gd name="connsiteX5" fmla="*/ 147827 w 1614677"/>
                  <a:gd name="connsiteY5" fmla="*/ 587358 h 1535095"/>
                  <a:gd name="connsiteX6" fmla="*/ 190 w 1614677"/>
                  <a:gd name="connsiteY6" fmla="*/ 939783 h 1535095"/>
                  <a:gd name="connsiteX7" fmla="*/ 114490 w 1614677"/>
                  <a:gd name="connsiteY7" fmla="*/ 1125520 h 1535095"/>
                  <a:gd name="connsiteX8" fmla="*/ 9715 w 1614677"/>
                  <a:gd name="connsiteY8" fmla="*/ 1258869 h 1535095"/>
                  <a:gd name="connsiteX9" fmla="*/ 14478 w 1614677"/>
                  <a:gd name="connsiteY9" fmla="*/ 1535095 h 1535095"/>
                  <a:gd name="connsiteX0" fmla="*/ 1615274 w 1615274"/>
                  <a:gd name="connsiteY0" fmla="*/ 482583 h 1535095"/>
                  <a:gd name="connsiteX1" fmla="*/ 1424774 w 1615274"/>
                  <a:gd name="connsiteY1" fmla="*/ 239695 h 1535095"/>
                  <a:gd name="connsiteX2" fmla="*/ 1000912 w 1615274"/>
                  <a:gd name="connsiteY2" fmla="*/ 30145 h 1535095"/>
                  <a:gd name="connsiteX3" fmla="*/ 677062 w 1615274"/>
                  <a:gd name="connsiteY3" fmla="*/ 34908 h 1535095"/>
                  <a:gd name="connsiteX4" fmla="*/ 315112 w 1615274"/>
                  <a:gd name="connsiteY4" fmla="*/ 344470 h 1535095"/>
                  <a:gd name="connsiteX5" fmla="*/ 148424 w 1615274"/>
                  <a:gd name="connsiteY5" fmla="*/ 587358 h 1535095"/>
                  <a:gd name="connsiteX6" fmla="*/ 787 w 1615274"/>
                  <a:gd name="connsiteY6" fmla="*/ 939783 h 1535095"/>
                  <a:gd name="connsiteX7" fmla="*/ 86512 w 1615274"/>
                  <a:gd name="connsiteY7" fmla="*/ 1144570 h 1535095"/>
                  <a:gd name="connsiteX8" fmla="*/ 10312 w 1615274"/>
                  <a:gd name="connsiteY8" fmla="*/ 1258869 h 1535095"/>
                  <a:gd name="connsiteX9" fmla="*/ 15075 w 1615274"/>
                  <a:gd name="connsiteY9" fmla="*/ 1535095 h 1535095"/>
                  <a:gd name="connsiteX0" fmla="*/ 1618109 w 1618109"/>
                  <a:gd name="connsiteY0" fmla="*/ 482583 h 1535095"/>
                  <a:gd name="connsiteX1" fmla="*/ 1427609 w 1618109"/>
                  <a:gd name="connsiteY1" fmla="*/ 239695 h 1535095"/>
                  <a:gd name="connsiteX2" fmla="*/ 1003747 w 1618109"/>
                  <a:gd name="connsiteY2" fmla="*/ 30145 h 1535095"/>
                  <a:gd name="connsiteX3" fmla="*/ 679897 w 1618109"/>
                  <a:gd name="connsiteY3" fmla="*/ 34908 h 1535095"/>
                  <a:gd name="connsiteX4" fmla="*/ 317947 w 1618109"/>
                  <a:gd name="connsiteY4" fmla="*/ 344470 h 1535095"/>
                  <a:gd name="connsiteX5" fmla="*/ 151259 w 1618109"/>
                  <a:gd name="connsiteY5" fmla="*/ 587358 h 1535095"/>
                  <a:gd name="connsiteX6" fmla="*/ 3622 w 1618109"/>
                  <a:gd name="connsiteY6" fmla="*/ 939783 h 1535095"/>
                  <a:gd name="connsiteX7" fmla="*/ 89347 w 1618109"/>
                  <a:gd name="connsiteY7" fmla="*/ 1144570 h 1535095"/>
                  <a:gd name="connsiteX8" fmla="*/ 13147 w 1618109"/>
                  <a:gd name="connsiteY8" fmla="*/ 1258869 h 1535095"/>
                  <a:gd name="connsiteX9" fmla="*/ 17910 w 1618109"/>
                  <a:gd name="connsiteY9" fmla="*/ 1535095 h 1535095"/>
                  <a:gd name="connsiteX0" fmla="*/ 1608831 w 1608831"/>
                  <a:gd name="connsiteY0" fmla="*/ 482583 h 1535095"/>
                  <a:gd name="connsiteX1" fmla="*/ 1418331 w 1608831"/>
                  <a:gd name="connsiteY1" fmla="*/ 239695 h 1535095"/>
                  <a:gd name="connsiteX2" fmla="*/ 994469 w 1608831"/>
                  <a:gd name="connsiteY2" fmla="*/ 30145 h 1535095"/>
                  <a:gd name="connsiteX3" fmla="*/ 670619 w 1608831"/>
                  <a:gd name="connsiteY3" fmla="*/ 34908 h 1535095"/>
                  <a:gd name="connsiteX4" fmla="*/ 308669 w 1608831"/>
                  <a:gd name="connsiteY4" fmla="*/ 344470 h 1535095"/>
                  <a:gd name="connsiteX5" fmla="*/ 141981 w 1608831"/>
                  <a:gd name="connsiteY5" fmla="*/ 587358 h 1535095"/>
                  <a:gd name="connsiteX6" fmla="*/ 51494 w 1608831"/>
                  <a:gd name="connsiteY6" fmla="*/ 935021 h 1535095"/>
                  <a:gd name="connsiteX7" fmla="*/ 80069 w 1608831"/>
                  <a:gd name="connsiteY7" fmla="*/ 1144570 h 1535095"/>
                  <a:gd name="connsiteX8" fmla="*/ 3869 w 1608831"/>
                  <a:gd name="connsiteY8" fmla="*/ 1258869 h 1535095"/>
                  <a:gd name="connsiteX9" fmla="*/ 8632 w 1608831"/>
                  <a:gd name="connsiteY9" fmla="*/ 1535095 h 1535095"/>
                  <a:gd name="connsiteX0" fmla="*/ 1608831 w 1608831"/>
                  <a:gd name="connsiteY0" fmla="*/ 482583 h 1535095"/>
                  <a:gd name="connsiteX1" fmla="*/ 1418331 w 1608831"/>
                  <a:gd name="connsiteY1" fmla="*/ 239695 h 1535095"/>
                  <a:gd name="connsiteX2" fmla="*/ 994469 w 1608831"/>
                  <a:gd name="connsiteY2" fmla="*/ 30145 h 1535095"/>
                  <a:gd name="connsiteX3" fmla="*/ 670619 w 1608831"/>
                  <a:gd name="connsiteY3" fmla="*/ 34908 h 1535095"/>
                  <a:gd name="connsiteX4" fmla="*/ 308669 w 1608831"/>
                  <a:gd name="connsiteY4" fmla="*/ 344470 h 1535095"/>
                  <a:gd name="connsiteX5" fmla="*/ 141981 w 1608831"/>
                  <a:gd name="connsiteY5" fmla="*/ 587358 h 1535095"/>
                  <a:gd name="connsiteX6" fmla="*/ 51494 w 1608831"/>
                  <a:gd name="connsiteY6" fmla="*/ 935021 h 1535095"/>
                  <a:gd name="connsiteX7" fmla="*/ 80069 w 1608831"/>
                  <a:gd name="connsiteY7" fmla="*/ 1144570 h 1535095"/>
                  <a:gd name="connsiteX8" fmla="*/ 3869 w 1608831"/>
                  <a:gd name="connsiteY8" fmla="*/ 1258869 h 1535095"/>
                  <a:gd name="connsiteX9" fmla="*/ 8632 w 1608831"/>
                  <a:gd name="connsiteY9" fmla="*/ 1535095 h 1535095"/>
                  <a:gd name="connsiteX0" fmla="*/ 1639619 w 1639619"/>
                  <a:gd name="connsiteY0" fmla="*/ 482583 h 1535095"/>
                  <a:gd name="connsiteX1" fmla="*/ 1449119 w 1639619"/>
                  <a:gd name="connsiteY1" fmla="*/ 239695 h 1535095"/>
                  <a:gd name="connsiteX2" fmla="*/ 1025257 w 1639619"/>
                  <a:gd name="connsiteY2" fmla="*/ 30145 h 1535095"/>
                  <a:gd name="connsiteX3" fmla="*/ 701407 w 1639619"/>
                  <a:gd name="connsiteY3" fmla="*/ 34908 h 1535095"/>
                  <a:gd name="connsiteX4" fmla="*/ 339457 w 1639619"/>
                  <a:gd name="connsiteY4" fmla="*/ 344470 h 1535095"/>
                  <a:gd name="connsiteX5" fmla="*/ 172769 w 1639619"/>
                  <a:gd name="connsiteY5" fmla="*/ 587358 h 1535095"/>
                  <a:gd name="connsiteX6" fmla="*/ 1319 w 1639619"/>
                  <a:gd name="connsiteY6" fmla="*/ 935021 h 1535095"/>
                  <a:gd name="connsiteX7" fmla="*/ 110857 w 1639619"/>
                  <a:gd name="connsiteY7" fmla="*/ 1144570 h 1535095"/>
                  <a:gd name="connsiteX8" fmla="*/ 34657 w 1639619"/>
                  <a:gd name="connsiteY8" fmla="*/ 1258869 h 1535095"/>
                  <a:gd name="connsiteX9" fmla="*/ 39420 w 1639619"/>
                  <a:gd name="connsiteY9" fmla="*/ 1535095 h 1535095"/>
                  <a:gd name="connsiteX0" fmla="*/ 1611344 w 1611344"/>
                  <a:gd name="connsiteY0" fmla="*/ 482583 h 1535095"/>
                  <a:gd name="connsiteX1" fmla="*/ 1420844 w 1611344"/>
                  <a:gd name="connsiteY1" fmla="*/ 239695 h 1535095"/>
                  <a:gd name="connsiteX2" fmla="*/ 996982 w 1611344"/>
                  <a:gd name="connsiteY2" fmla="*/ 30145 h 1535095"/>
                  <a:gd name="connsiteX3" fmla="*/ 673132 w 1611344"/>
                  <a:gd name="connsiteY3" fmla="*/ 34908 h 1535095"/>
                  <a:gd name="connsiteX4" fmla="*/ 311182 w 1611344"/>
                  <a:gd name="connsiteY4" fmla="*/ 344470 h 1535095"/>
                  <a:gd name="connsiteX5" fmla="*/ 144494 w 1611344"/>
                  <a:gd name="connsiteY5" fmla="*/ 587358 h 1535095"/>
                  <a:gd name="connsiteX6" fmla="*/ 1619 w 1611344"/>
                  <a:gd name="connsiteY6" fmla="*/ 935021 h 1535095"/>
                  <a:gd name="connsiteX7" fmla="*/ 82582 w 1611344"/>
                  <a:gd name="connsiteY7" fmla="*/ 1144570 h 1535095"/>
                  <a:gd name="connsiteX8" fmla="*/ 6382 w 1611344"/>
                  <a:gd name="connsiteY8" fmla="*/ 1258869 h 1535095"/>
                  <a:gd name="connsiteX9" fmla="*/ 11145 w 1611344"/>
                  <a:gd name="connsiteY9" fmla="*/ 1535095 h 1535095"/>
                  <a:gd name="connsiteX0" fmla="*/ 1622158 w 1622158"/>
                  <a:gd name="connsiteY0" fmla="*/ 482583 h 1535095"/>
                  <a:gd name="connsiteX1" fmla="*/ 1431658 w 1622158"/>
                  <a:gd name="connsiteY1" fmla="*/ 239695 h 1535095"/>
                  <a:gd name="connsiteX2" fmla="*/ 1007796 w 1622158"/>
                  <a:gd name="connsiteY2" fmla="*/ 30145 h 1535095"/>
                  <a:gd name="connsiteX3" fmla="*/ 683946 w 1622158"/>
                  <a:gd name="connsiteY3" fmla="*/ 34908 h 1535095"/>
                  <a:gd name="connsiteX4" fmla="*/ 321996 w 1622158"/>
                  <a:gd name="connsiteY4" fmla="*/ 344470 h 1535095"/>
                  <a:gd name="connsiteX5" fmla="*/ 155308 w 1622158"/>
                  <a:gd name="connsiteY5" fmla="*/ 587358 h 1535095"/>
                  <a:gd name="connsiteX6" fmla="*/ 12433 w 1622158"/>
                  <a:gd name="connsiteY6" fmla="*/ 935021 h 1535095"/>
                  <a:gd name="connsiteX7" fmla="*/ 93396 w 1622158"/>
                  <a:gd name="connsiteY7" fmla="*/ 1144570 h 1535095"/>
                  <a:gd name="connsiteX8" fmla="*/ 2909 w 1622158"/>
                  <a:gd name="connsiteY8" fmla="*/ 1316019 h 1535095"/>
                  <a:gd name="connsiteX9" fmla="*/ 21959 w 1622158"/>
                  <a:gd name="connsiteY9" fmla="*/ 1535095 h 1535095"/>
                  <a:gd name="connsiteX0" fmla="*/ 1622158 w 1622158"/>
                  <a:gd name="connsiteY0" fmla="*/ 482583 h 1535095"/>
                  <a:gd name="connsiteX1" fmla="*/ 1431658 w 1622158"/>
                  <a:gd name="connsiteY1" fmla="*/ 239695 h 1535095"/>
                  <a:gd name="connsiteX2" fmla="*/ 1007796 w 1622158"/>
                  <a:gd name="connsiteY2" fmla="*/ 30145 h 1535095"/>
                  <a:gd name="connsiteX3" fmla="*/ 683946 w 1622158"/>
                  <a:gd name="connsiteY3" fmla="*/ 34908 h 1535095"/>
                  <a:gd name="connsiteX4" fmla="*/ 321996 w 1622158"/>
                  <a:gd name="connsiteY4" fmla="*/ 344470 h 1535095"/>
                  <a:gd name="connsiteX5" fmla="*/ 155308 w 1622158"/>
                  <a:gd name="connsiteY5" fmla="*/ 587358 h 1535095"/>
                  <a:gd name="connsiteX6" fmla="*/ 12433 w 1622158"/>
                  <a:gd name="connsiteY6" fmla="*/ 935021 h 1535095"/>
                  <a:gd name="connsiteX7" fmla="*/ 93396 w 1622158"/>
                  <a:gd name="connsiteY7" fmla="*/ 1144570 h 1535095"/>
                  <a:gd name="connsiteX8" fmla="*/ 2909 w 1622158"/>
                  <a:gd name="connsiteY8" fmla="*/ 1316019 h 1535095"/>
                  <a:gd name="connsiteX9" fmla="*/ 21959 w 1622158"/>
                  <a:gd name="connsiteY9" fmla="*/ 1535095 h 1535095"/>
                  <a:gd name="connsiteX0" fmla="*/ 1640605 w 1640605"/>
                  <a:gd name="connsiteY0" fmla="*/ 482583 h 1535095"/>
                  <a:gd name="connsiteX1" fmla="*/ 1450105 w 1640605"/>
                  <a:gd name="connsiteY1" fmla="*/ 239695 h 1535095"/>
                  <a:gd name="connsiteX2" fmla="*/ 1026243 w 1640605"/>
                  <a:gd name="connsiteY2" fmla="*/ 30145 h 1535095"/>
                  <a:gd name="connsiteX3" fmla="*/ 702393 w 1640605"/>
                  <a:gd name="connsiteY3" fmla="*/ 34908 h 1535095"/>
                  <a:gd name="connsiteX4" fmla="*/ 340443 w 1640605"/>
                  <a:gd name="connsiteY4" fmla="*/ 344470 h 1535095"/>
                  <a:gd name="connsiteX5" fmla="*/ 173755 w 1640605"/>
                  <a:gd name="connsiteY5" fmla="*/ 587358 h 1535095"/>
                  <a:gd name="connsiteX6" fmla="*/ 30880 w 1640605"/>
                  <a:gd name="connsiteY6" fmla="*/ 935021 h 1535095"/>
                  <a:gd name="connsiteX7" fmla="*/ 111843 w 1640605"/>
                  <a:gd name="connsiteY7" fmla="*/ 1144570 h 1535095"/>
                  <a:gd name="connsiteX8" fmla="*/ 21356 w 1640605"/>
                  <a:gd name="connsiteY8" fmla="*/ 1316019 h 1535095"/>
                  <a:gd name="connsiteX9" fmla="*/ 40406 w 1640605"/>
                  <a:gd name="connsiteY9" fmla="*/ 1535095 h 1535095"/>
                  <a:gd name="connsiteX0" fmla="*/ 1640605 w 1640605"/>
                  <a:gd name="connsiteY0" fmla="*/ 482583 h 1535095"/>
                  <a:gd name="connsiteX1" fmla="*/ 1450105 w 1640605"/>
                  <a:gd name="connsiteY1" fmla="*/ 239695 h 1535095"/>
                  <a:gd name="connsiteX2" fmla="*/ 1026243 w 1640605"/>
                  <a:gd name="connsiteY2" fmla="*/ 30145 h 1535095"/>
                  <a:gd name="connsiteX3" fmla="*/ 702393 w 1640605"/>
                  <a:gd name="connsiteY3" fmla="*/ 34908 h 1535095"/>
                  <a:gd name="connsiteX4" fmla="*/ 340443 w 1640605"/>
                  <a:gd name="connsiteY4" fmla="*/ 344470 h 1535095"/>
                  <a:gd name="connsiteX5" fmla="*/ 173755 w 1640605"/>
                  <a:gd name="connsiteY5" fmla="*/ 587358 h 1535095"/>
                  <a:gd name="connsiteX6" fmla="*/ 30880 w 1640605"/>
                  <a:gd name="connsiteY6" fmla="*/ 935021 h 1535095"/>
                  <a:gd name="connsiteX7" fmla="*/ 111843 w 1640605"/>
                  <a:gd name="connsiteY7" fmla="*/ 1144570 h 1535095"/>
                  <a:gd name="connsiteX8" fmla="*/ 21356 w 1640605"/>
                  <a:gd name="connsiteY8" fmla="*/ 1316019 h 1535095"/>
                  <a:gd name="connsiteX9" fmla="*/ 40406 w 1640605"/>
                  <a:gd name="connsiteY9" fmla="*/ 1535095 h 1535095"/>
                  <a:gd name="connsiteX0" fmla="*/ 1638594 w 1638594"/>
                  <a:gd name="connsiteY0" fmla="*/ 482583 h 1892282"/>
                  <a:gd name="connsiteX1" fmla="*/ 1448094 w 1638594"/>
                  <a:gd name="connsiteY1" fmla="*/ 239695 h 1892282"/>
                  <a:gd name="connsiteX2" fmla="*/ 1024232 w 1638594"/>
                  <a:gd name="connsiteY2" fmla="*/ 30145 h 1892282"/>
                  <a:gd name="connsiteX3" fmla="*/ 700382 w 1638594"/>
                  <a:gd name="connsiteY3" fmla="*/ 34908 h 1892282"/>
                  <a:gd name="connsiteX4" fmla="*/ 338432 w 1638594"/>
                  <a:gd name="connsiteY4" fmla="*/ 344470 h 1892282"/>
                  <a:gd name="connsiteX5" fmla="*/ 171744 w 1638594"/>
                  <a:gd name="connsiteY5" fmla="*/ 587358 h 1892282"/>
                  <a:gd name="connsiteX6" fmla="*/ 28869 w 1638594"/>
                  <a:gd name="connsiteY6" fmla="*/ 935021 h 1892282"/>
                  <a:gd name="connsiteX7" fmla="*/ 109832 w 1638594"/>
                  <a:gd name="connsiteY7" fmla="*/ 1144570 h 1892282"/>
                  <a:gd name="connsiteX8" fmla="*/ 19345 w 1638594"/>
                  <a:gd name="connsiteY8" fmla="*/ 1316019 h 1892282"/>
                  <a:gd name="connsiteX9" fmla="*/ 52682 w 1638594"/>
                  <a:gd name="connsiteY9" fmla="*/ 1892282 h 1892282"/>
                  <a:gd name="connsiteX0" fmla="*/ 1632650 w 1632650"/>
                  <a:gd name="connsiteY0" fmla="*/ 482583 h 1892282"/>
                  <a:gd name="connsiteX1" fmla="*/ 1442150 w 1632650"/>
                  <a:gd name="connsiteY1" fmla="*/ 239695 h 1892282"/>
                  <a:gd name="connsiteX2" fmla="*/ 1018288 w 1632650"/>
                  <a:gd name="connsiteY2" fmla="*/ 30145 h 1892282"/>
                  <a:gd name="connsiteX3" fmla="*/ 694438 w 1632650"/>
                  <a:gd name="connsiteY3" fmla="*/ 34908 h 1892282"/>
                  <a:gd name="connsiteX4" fmla="*/ 332488 w 1632650"/>
                  <a:gd name="connsiteY4" fmla="*/ 344470 h 1892282"/>
                  <a:gd name="connsiteX5" fmla="*/ 165800 w 1632650"/>
                  <a:gd name="connsiteY5" fmla="*/ 587358 h 1892282"/>
                  <a:gd name="connsiteX6" fmla="*/ 22925 w 1632650"/>
                  <a:gd name="connsiteY6" fmla="*/ 935021 h 1892282"/>
                  <a:gd name="connsiteX7" fmla="*/ 103888 w 1632650"/>
                  <a:gd name="connsiteY7" fmla="*/ 1144570 h 1892282"/>
                  <a:gd name="connsiteX8" fmla="*/ 13401 w 1632650"/>
                  <a:gd name="connsiteY8" fmla="*/ 1316019 h 1892282"/>
                  <a:gd name="connsiteX9" fmla="*/ 46738 w 1632650"/>
                  <a:gd name="connsiteY9" fmla="*/ 1892282 h 1892282"/>
                  <a:gd name="connsiteX0" fmla="*/ 1611431 w 1611431"/>
                  <a:gd name="connsiteY0" fmla="*/ 482583 h 1892282"/>
                  <a:gd name="connsiteX1" fmla="*/ 1420931 w 1611431"/>
                  <a:gd name="connsiteY1" fmla="*/ 239695 h 1892282"/>
                  <a:gd name="connsiteX2" fmla="*/ 997069 w 1611431"/>
                  <a:gd name="connsiteY2" fmla="*/ 30145 h 1892282"/>
                  <a:gd name="connsiteX3" fmla="*/ 673219 w 1611431"/>
                  <a:gd name="connsiteY3" fmla="*/ 34908 h 1892282"/>
                  <a:gd name="connsiteX4" fmla="*/ 311269 w 1611431"/>
                  <a:gd name="connsiteY4" fmla="*/ 344470 h 1892282"/>
                  <a:gd name="connsiteX5" fmla="*/ 144581 w 1611431"/>
                  <a:gd name="connsiteY5" fmla="*/ 587358 h 1892282"/>
                  <a:gd name="connsiteX6" fmla="*/ 1706 w 1611431"/>
                  <a:gd name="connsiteY6" fmla="*/ 935021 h 1892282"/>
                  <a:gd name="connsiteX7" fmla="*/ 82669 w 1611431"/>
                  <a:gd name="connsiteY7" fmla="*/ 1144570 h 1892282"/>
                  <a:gd name="connsiteX8" fmla="*/ 39807 w 1611431"/>
                  <a:gd name="connsiteY8" fmla="*/ 1335069 h 1892282"/>
                  <a:gd name="connsiteX9" fmla="*/ 25519 w 1611431"/>
                  <a:gd name="connsiteY9" fmla="*/ 1892282 h 1892282"/>
                  <a:gd name="connsiteX0" fmla="*/ 1611431 w 1611431"/>
                  <a:gd name="connsiteY0" fmla="*/ 482583 h 1892282"/>
                  <a:gd name="connsiteX1" fmla="*/ 1420931 w 1611431"/>
                  <a:gd name="connsiteY1" fmla="*/ 239695 h 1892282"/>
                  <a:gd name="connsiteX2" fmla="*/ 997069 w 1611431"/>
                  <a:gd name="connsiteY2" fmla="*/ 30145 h 1892282"/>
                  <a:gd name="connsiteX3" fmla="*/ 673219 w 1611431"/>
                  <a:gd name="connsiteY3" fmla="*/ 34908 h 1892282"/>
                  <a:gd name="connsiteX4" fmla="*/ 311269 w 1611431"/>
                  <a:gd name="connsiteY4" fmla="*/ 344470 h 1892282"/>
                  <a:gd name="connsiteX5" fmla="*/ 144581 w 1611431"/>
                  <a:gd name="connsiteY5" fmla="*/ 587358 h 1892282"/>
                  <a:gd name="connsiteX6" fmla="*/ 1706 w 1611431"/>
                  <a:gd name="connsiteY6" fmla="*/ 935021 h 1892282"/>
                  <a:gd name="connsiteX7" fmla="*/ 82669 w 1611431"/>
                  <a:gd name="connsiteY7" fmla="*/ 1144570 h 1892282"/>
                  <a:gd name="connsiteX8" fmla="*/ 39807 w 1611431"/>
                  <a:gd name="connsiteY8" fmla="*/ 1335069 h 1892282"/>
                  <a:gd name="connsiteX9" fmla="*/ 25519 w 1611431"/>
                  <a:gd name="connsiteY9" fmla="*/ 1892282 h 1892282"/>
                  <a:gd name="connsiteX0" fmla="*/ 1611468 w 1611468"/>
                  <a:gd name="connsiteY0" fmla="*/ 482583 h 1892282"/>
                  <a:gd name="connsiteX1" fmla="*/ 1420968 w 1611468"/>
                  <a:gd name="connsiteY1" fmla="*/ 239695 h 1892282"/>
                  <a:gd name="connsiteX2" fmla="*/ 997106 w 1611468"/>
                  <a:gd name="connsiteY2" fmla="*/ 30145 h 1892282"/>
                  <a:gd name="connsiteX3" fmla="*/ 673256 w 1611468"/>
                  <a:gd name="connsiteY3" fmla="*/ 34908 h 1892282"/>
                  <a:gd name="connsiteX4" fmla="*/ 311306 w 1611468"/>
                  <a:gd name="connsiteY4" fmla="*/ 344470 h 1892282"/>
                  <a:gd name="connsiteX5" fmla="*/ 144618 w 1611468"/>
                  <a:gd name="connsiteY5" fmla="*/ 587358 h 1892282"/>
                  <a:gd name="connsiteX6" fmla="*/ 1743 w 1611468"/>
                  <a:gd name="connsiteY6" fmla="*/ 935021 h 1892282"/>
                  <a:gd name="connsiteX7" fmla="*/ 63656 w 1611468"/>
                  <a:gd name="connsiteY7" fmla="*/ 1149333 h 1892282"/>
                  <a:gd name="connsiteX8" fmla="*/ 39844 w 1611468"/>
                  <a:gd name="connsiteY8" fmla="*/ 1335069 h 1892282"/>
                  <a:gd name="connsiteX9" fmla="*/ 25556 w 1611468"/>
                  <a:gd name="connsiteY9" fmla="*/ 1892282 h 1892282"/>
                  <a:gd name="connsiteX0" fmla="*/ 1624012 w 1624012"/>
                  <a:gd name="connsiteY0" fmla="*/ 482583 h 2130407"/>
                  <a:gd name="connsiteX1" fmla="*/ 1433512 w 1624012"/>
                  <a:gd name="connsiteY1" fmla="*/ 239695 h 2130407"/>
                  <a:gd name="connsiteX2" fmla="*/ 1009650 w 1624012"/>
                  <a:gd name="connsiteY2" fmla="*/ 30145 h 2130407"/>
                  <a:gd name="connsiteX3" fmla="*/ 685800 w 1624012"/>
                  <a:gd name="connsiteY3" fmla="*/ 34908 h 2130407"/>
                  <a:gd name="connsiteX4" fmla="*/ 323850 w 1624012"/>
                  <a:gd name="connsiteY4" fmla="*/ 344470 h 2130407"/>
                  <a:gd name="connsiteX5" fmla="*/ 157162 w 1624012"/>
                  <a:gd name="connsiteY5" fmla="*/ 587358 h 2130407"/>
                  <a:gd name="connsiteX6" fmla="*/ 14287 w 1624012"/>
                  <a:gd name="connsiteY6" fmla="*/ 935021 h 2130407"/>
                  <a:gd name="connsiteX7" fmla="*/ 76200 w 1624012"/>
                  <a:gd name="connsiteY7" fmla="*/ 1149333 h 2130407"/>
                  <a:gd name="connsiteX8" fmla="*/ 52388 w 1624012"/>
                  <a:gd name="connsiteY8" fmla="*/ 1335069 h 2130407"/>
                  <a:gd name="connsiteX9" fmla="*/ 0 w 1624012"/>
                  <a:gd name="connsiteY9" fmla="*/ 2130407 h 2130407"/>
                  <a:gd name="connsiteX0" fmla="*/ 1629797 w 1629797"/>
                  <a:gd name="connsiteY0" fmla="*/ 482583 h 2130407"/>
                  <a:gd name="connsiteX1" fmla="*/ 1439297 w 1629797"/>
                  <a:gd name="connsiteY1" fmla="*/ 239695 h 2130407"/>
                  <a:gd name="connsiteX2" fmla="*/ 1015435 w 1629797"/>
                  <a:gd name="connsiteY2" fmla="*/ 30145 h 2130407"/>
                  <a:gd name="connsiteX3" fmla="*/ 691585 w 1629797"/>
                  <a:gd name="connsiteY3" fmla="*/ 34908 h 2130407"/>
                  <a:gd name="connsiteX4" fmla="*/ 329635 w 1629797"/>
                  <a:gd name="connsiteY4" fmla="*/ 344470 h 2130407"/>
                  <a:gd name="connsiteX5" fmla="*/ 162947 w 1629797"/>
                  <a:gd name="connsiteY5" fmla="*/ 587358 h 2130407"/>
                  <a:gd name="connsiteX6" fmla="*/ 20072 w 1629797"/>
                  <a:gd name="connsiteY6" fmla="*/ 935021 h 2130407"/>
                  <a:gd name="connsiteX7" fmla="*/ 81985 w 1629797"/>
                  <a:gd name="connsiteY7" fmla="*/ 1149333 h 2130407"/>
                  <a:gd name="connsiteX8" fmla="*/ 58173 w 1629797"/>
                  <a:gd name="connsiteY8" fmla="*/ 1335069 h 2130407"/>
                  <a:gd name="connsiteX9" fmla="*/ 5785 w 1629797"/>
                  <a:gd name="connsiteY9" fmla="*/ 2130407 h 2130407"/>
                  <a:gd name="connsiteX0" fmla="*/ 1629797 w 1629797"/>
                  <a:gd name="connsiteY0" fmla="*/ 482583 h 2130407"/>
                  <a:gd name="connsiteX1" fmla="*/ 1439297 w 1629797"/>
                  <a:gd name="connsiteY1" fmla="*/ 239695 h 2130407"/>
                  <a:gd name="connsiteX2" fmla="*/ 1015435 w 1629797"/>
                  <a:gd name="connsiteY2" fmla="*/ 30145 h 2130407"/>
                  <a:gd name="connsiteX3" fmla="*/ 691585 w 1629797"/>
                  <a:gd name="connsiteY3" fmla="*/ 34908 h 2130407"/>
                  <a:gd name="connsiteX4" fmla="*/ 329635 w 1629797"/>
                  <a:gd name="connsiteY4" fmla="*/ 344470 h 2130407"/>
                  <a:gd name="connsiteX5" fmla="*/ 162947 w 1629797"/>
                  <a:gd name="connsiteY5" fmla="*/ 587358 h 2130407"/>
                  <a:gd name="connsiteX6" fmla="*/ 20072 w 1629797"/>
                  <a:gd name="connsiteY6" fmla="*/ 935021 h 2130407"/>
                  <a:gd name="connsiteX7" fmla="*/ 20073 w 1629797"/>
                  <a:gd name="connsiteY7" fmla="*/ 1154096 h 2130407"/>
                  <a:gd name="connsiteX8" fmla="*/ 58173 w 1629797"/>
                  <a:gd name="connsiteY8" fmla="*/ 1335069 h 2130407"/>
                  <a:gd name="connsiteX9" fmla="*/ 5785 w 1629797"/>
                  <a:gd name="connsiteY9" fmla="*/ 2130407 h 2130407"/>
                  <a:gd name="connsiteX0" fmla="*/ 1673146 w 1673146"/>
                  <a:gd name="connsiteY0" fmla="*/ 482583 h 2130407"/>
                  <a:gd name="connsiteX1" fmla="*/ 1482646 w 1673146"/>
                  <a:gd name="connsiteY1" fmla="*/ 239695 h 2130407"/>
                  <a:gd name="connsiteX2" fmla="*/ 1058784 w 1673146"/>
                  <a:gd name="connsiteY2" fmla="*/ 30145 h 2130407"/>
                  <a:gd name="connsiteX3" fmla="*/ 734934 w 1673146"/>
                  <a:gd name="connsiteY3" fmla="*/ 34908 h 2130407"/>
                  <a:gd name="connsiteX4" fmla="*/ 372984 w 1673146"/>
                  <a:gd name="connsiteY4" fmla="*/ 344470 h 2130407"/>
                  <a:gd name="connsiteX5" fmla="*/ 206296 w 1673146"/>
                  <a:gd name="connsiteY5" fmla="*/ 587358 h 2130407"/>
                  <a:gd name="connsiteX6" fmla="*/ 63421 w 1673146"/>
                  <a:gd name="connsiteY6" fmla="*/ 935021 h 2130407"/>
                  <a:gd name="connsiteX7" fmla="*/ 63422 w 1673146"/>
                  <a:gd name="connsiteY7" fmla="*/ 1154096 h 2130407"/>
                  <a:gd name="connsiteX8" fmla="*/ 15797 w 1673146"/>
                  <a:gd name="connsiteY8" fmla="*/ 1387456 h 2130407"/>
                  <a:gd name="connsiteX9" fmla="*/ 49134 w 1673146"/>
                  <a:gd name="connsiteY9" fmla="*/ 2130407 h 2130407"/>
                  <a:gd name="connsiteX0" fmla="*/ 1686257 w 1686257"/>
                  <a:gd name="connsiteY0" fmla="*/ 482583 h 2130407"/>
                  <a:gd name="connsiteX1" fmla="*/ 1495757 w 1686257"/>
                  <a:gd name="connsiteY1" fmla="*/ 239695 h 2130407"/>
                  <a:gd name="connsiteX2" fmla="*/ 1071895 w 1686257"/>
                  <a:gd name="connsiteY2" fmla="*/ 30145 h 2130407"/>
                  <a:gd name="connsiteX3" fmla="*/ 748045 w 1686257"/>
                  <a:gd name="connsiteY3" fmla="*/ 34908 h 2130407"/>
                  <a:gd name="connsiteX4" fmla="*/ 386095 w 1686257"/>
                  <a:gd name="connsiteY4" fmla="*/ 344470 h 2130407"/>
                  <a:gd name="connsiteX5" fmla="*/ 219407 w 1686257"/>
                  <a:gd name="connsiteY5" fmla="*/ 587358 h 2130407"/>
                  <a:gd name="connsiteX6" fmla="*/ 76532 w 1686257"/>
                  <a:gd name="connsiteY6" fmla="*/ 935021 h 2130407"/>
                  <a:gd name="connsiteX7" fmla="*/ 333 w 1686257"/>
                  <a:gd name="connsiteY7" fmla="*/ 1163621 h 2130407"/>
                  <a:gd name="connsiteX8" fmla="*/ 28908 w 1686257"/>
                  <a:gd name="connsiteY8" fmla="*/ 1387456 h 2130407"/>
                  <a:gd name="connsiteX9" fmla="*/ 62245 w 1686257"/>
                  <a:gd name="connsiteY9" fmla="*/ 2130407 h 2130407"/>
                  <a:gd name="connsiteX0" fmla="*/ 1711011 w 1711011"/>
                  <a:gd name="connsiteY0" fmla="*/ 482583 h 2130407"/>
                  <a:gd name="connsiteX1" fmla="*/ 1520511 w 1711011"/>
                  <a:gd name="connsiteY1" fmla="*/ 239695 h 2130407"/>
                  <a:gd name="connsiteX2" fmla="*/ 1096649 w 1711011"/>
                  <a:gd name="connsiteY2" fmla="*/ 30145 h 2130407"/>
                  <a:gd name="connsiteX3" fmla="*/ 772799 w 1711011"/>
                  <a:gd name="connsiteY3" fmla="*/ 34908 h 2130407"/>
                  <a:gd name="connsiteX4" fmla="*/ 410849 w 1711011"/>
                  <a:gd name="connsiteY4" fmla="*/ 344470 h 2130407"/>
                  <a:gd name="connsiteX5" fmla="*/ 244161 w 1711011"/>
                  <a:gd name="connsiteY5" fmla="*/ 587358 h 2130407"/>
                  <a:gd name="connsiteX6" fmla="*/ 101286 w 1711011"/>
                  <a:gd name="connsiteY6" fmla="*/ 935021 h 2130407"/>
                  <a:gd name="connsiteX7" fmla="*/ 25087 w 1711011"/>
                  <a:gd name="connsiteY7" fmla="*/ 1163621 h 2130407"/>
                  <a:gd name="connsiteX8" fmla="*/ 10799 w 1711011"/>
                  <a:gd name="connsiteY8" fmla="*/ 1401744 h 2130407"/>
                  <a:gd name="connsiteX9" fmla="*/ 86999 w 1711011"/>
                  <a:gd name="connsiteY9" fmla="*/ 2130407 h 2130407"/>
                  <a:gd name="connsiteX0" fmla="*/ 1689516 w 1689516"/>
                  <a:gd name="connsiteY0" fmla="*/ 482583 h 2130407"/>
                  <a:gd name="connsiteX1" fmla="*/ 1499016 w 1689516"/>
                  <a:gd name="connsiteY1" fmla="*/ 239695 h 2130407"/>
                  <a:gd name="connsiteX2" fmla="*/ 1075154 w 1689516"/>
                  <a:gd name="connsiteY2" fmla="*/ 30145 h 2130407"/>
                  <a:gd name="connsiteX3" fmla="*/ 751304 w 1689516"/>
                  <a:gd name="connsiteY3" fmla="*/ 34908 h 2130407"/>
                  <a:gd name="connsiteX4" fmla="*/ 389354 w 1689516"/>
                  <a:gd name="connsiteY4" fmla="*/ 344470 h 2130407"/>
                  <a:gd name="connsiteX5" fmla="*/ 222666 w 1689516"/>
                  <a:gd name="connsiteY5" fmla="*/ 587358 h 2130407"/>
                  <a:gd name="connsiteX6" fmla="*/ 79791 w 1689516"/>
                  <a:gd name="connsiteY6" fmla="*/ 935021 h 2130407"/>
                  <a:gd name="connsiteX7" fmla="*/ 3592 w 1689516"/>
                  <a:gd name="connsiteY7" fmla="*/ 1163621 h 2130407"/>
                  <a:gd name="connsiteX8" fmla="*/ 13116 w 1689516"/>
                  <a:gd name="connsiteY8" fmla="*/ 1416031 h 2130407"/>
                  <a:gd name="connsiteX9" fmla="*/ 65504 w 1689516"/>
                  <a:gd name="connsiteY9" fmla="*/ 2130407 h 2130407"/>
                  <a:gd name="connsiteX0" fmla="*/ 1686652 w 1686652"/>
                  <a:gd name="connsiteY0" fmla="*/ 482583 h 2130407"/>
                  <a:gd name="connsiteX1" fmla="*/ 1496152 w 1686652"/>
                  <a:gd name="connsiteY1" fmla="*/ 239695 h 2130407"/>
                  <a:gd name="connsiteX2" fmla="*/ 1072290 w 1686652"/>
                  <a:gd name="connsiteY2" fmla="*/ 30145 h 2130407"/>
                  <a:gd name="connsiteX3" fmla="*/ 748440 w 1686652"/>
                  <a:gd name="connsiteY3" fmla="*/ 34908 h 2130407"/>
                  <a:gd name="connsiteX4" fmla="*/ 386490 w 1686652"/>
                  <a:gd name="connsiteY4" fmla="*/ 344470 h 2130407"/>
                  <a:gd name="connsiteX5" fmla="*/ 219802 w 1686652"/>
                  <a:gd name="connsiteY5" fmla="*/ 587358 h 2130407"/>
                  <a:gd name="connsiteX6" fmla="*/ 76927 w 1686652"/>
                  <a:gd name="connsiteY6" fmla="*/ 935021 h 2130407"/>
                  <a:gd name="connsiteX7" fmla="*/ 728 w 1686652"/>
                  <a:gd name="connsiteY7" fmla="*/ 1163621 h 2130407"/>
                  <a:gd name="connsiteX8" fmla="*/ 10252 w 1686652"/>
                  <a:gd name="connsiteY8" fmla="*/ 1416031 h 2130407"/>
                  <a:gd name="connsiteX9" fmla="*/ 62640 w 1686652"/>
                  <a:gd name="connsiteY9" fmla="*/ 2130407 h 2130407"/>
                  <a:gd name="connsiteX0" fmla="*/ 1695450 w 1695450"/>
                  <a:gd name="connsiteY0" fmla="*/ 482583 h 2130407"/>
                  <a:gd name="connsiteX1" fmla="*/ 1504950 w 1695450"/>
                  <a:gd name="connsiteY1" fmla="*/ 239695 h 2130407"/>
                  <a:gd name="connsiteX2" fmla="*/ 1081088 w 1695450"/>
                  <a:gd name="connsiteY2" fmla="*/ 30145 h 2130407"/>
                  <a:gd name="connsiteX3" fmla="*/ 757238 w 1695450"/>
                  <a:gd name="connsiteY3" fmla="*/ 34908 h 2130407"/>
                  <a:gd name="connsiteX4" fmla="*/ 395288 w 1695450"/>
                  <a:gd name="connsiteY4" fmla="*/ 344470 h 2130407"/>
                  <a:gd name="connsiteX5" fmla="*/ 228600 w 1695450"/>
                  <a:gd name="connsiteY5" fmla="*/ 587358 h 2130407"/>
                  <a:gd name="connsiteX6" fmla="*/ 85725 w 1695450"/>
                  <a:gd name="connsiteY6" fmla="*/ 935021 h 2130407"/>
                  <a:gd name="connsiteX7" fmla="*/ 9526 w 1695450"/>
                  <a:gd name="connsiteY7" fmla="*/ 1163621 h 2130407"/>
                  <a:gd name="connsiteX8" fmla="*/ 0 w 1695450"/>
                  <a:gd name="connsiteY8" fmla="*/ 1416031 h 2130407"/>
                  <a:gd name="connsiteX9" fmla="*/ 71438 w 1695450"/>
                  <a:gd name="connsiteY9" fmla="*/ 2130407 h 2130407"/>
                  <a:gd name="connsiteX0" fmla="*/ 1695450 w 1695450"/>
                  <a:gd name="connsiteY0" fmla="*/ 482583 h 2130407"/>
                  <a:gd name="connsiteX1" fmla="*/ 1504950 w 1695450"/>
                  <a:gd name="connsiteY1" fmla="*/ 239695 h 2130407"/>
                  <a:gd name="connsiteX2" fmla="*/ 1081088 w 1695450"/>
                  <a:gd name="connsiteY2" fmla="*/ 30145 h 2130407"/>
                  <a:gd name="connsiteX3" fmla="*/ 757238 w 1695450"/>
                  <a:gd name="connsiteY3" fmla="*/ 34908 h 2130407"/>
                  <a:gd name="connsiteX4" fmla="*/ 395288 w 1695450"/>
                  <a:gd name="connsiteY4" fmla="*/ 344470 h 2130407"/>
                  <a:gd name="connsiteX5" fmla="*/ 228600 w 1695450"/>
                  <a:gd name="connsiteY5" fmla="*/ 587358 h 2130407"/>
                  <a:gd name="connsiteX6" fmla="*/ 85725 w 1695450"/>
                  <a:gd name="connsiteY6" fmla="*/ 935021 h 2130407"/>
                  <a:gd name="connsiteX7" fmla="*/ 9526 w 1695450"/>
                  <a:gd name="connsiteY7" fmla="*/ 1163621 h 2130407"/>
                  <a:gd name="connsiteX8" fmla="*/ 0 w 1695450"/>
                  <a:gd name="connsiteY8" fmla="*/ 1416031 h 2130407"/>
                  <a:gd name="connsiteX9" fmla="*/ 38101 w 1695450"/>
                  <a:gd name="connsiteY9" fmla="*/ 2130407 h 2130407"/>
                  <a:gd name="connsiteX0" fmla="*/ 1695450 w 1695450"/>
                  <a:gd name="connsiteY0" fmla="*/ 482583 h 2058969"/>
                  <a:gd name="connsiteX1" fmla="*/ 1504950 w 1695450"/>
                  <a:gd name="connsiteY1" fmla="*/ 239695 h 2058969"/>
                  <a:gd name="connsiteX2" fmla="*/ 1081088 w 1695450"/>
                  <a:gd name="connsiteY2" fmla="*/ 30145 h 2058969"/>
                  <a:gd name="connsiteX3" fmla="*/ 757238 w 1695450"/>
                  <a:gd name="connsiteY3" fmla="*/ 34908 h 2058969"/>
                  <a:gd name="connsiteX4" fmla="*/ 395288 w 1695450"/>
                  <a:gd name="connsiteY4" fmla="*/ 344470 h 2058969"/>
                  <a:gd name="connsiteX5" fmla="*/ 228600 w 1695450"/>
                  <a:gd name="connsiteY5" fmla="*/ 587358 h 2058969"/>
                  <a:gd name="connsiteX6" fmla="*/ 85725 w 1695450"/>
                  <a:gd name="connsiteY6" fmla="*/ 935021 h 2058969"/>
                  <a:gd name="connsiteX7" fmla="*/ 9526 w 1695450"/>
                  <a:gd name="connsiteY7" fmla="*/ 1163621 h 2058969"/>
                  <a:gd name="connsiteX8" fmla="*/ 0 w 1695450"/>
                  <a:gd name="connsiteY8" fmla="*/ 1416031 h 2058969"/>
                  <a:gd name="connsiteX9" fmla="*/ 47626 w 1695450"/>
                  <a:gd name="connsiteY9" fmla="*/ 2058969 h 2058969"/>
                  <a:gd name="connsiteX0" fmla="*/ 1695450 w 1695450"/>
                  <a:gd name="connsiteY0" fmla="*/ 482583 h 2058969"/>
                  <a:gd name="connsiteX1" fmla="*/ 1504950 w 1695450"/>
                  <a:gd name="connsiteY1" fmla="*/ 239695 h 2058969"/>
                  <a:gd name="connsiteX2" fmla="*/ 1081088 w 1695450"/>
                  <a:gd name="connsiteY2" fmla="*/ 30145 h 2058969"/>
                  <a:gd name="connsiteX3" fmla="*/ 757238 w 1695450"/>
                  <a:gd name="connsiteY3" fmla="*/ 34908 h 2058969"/>
                  <a:gd name="connsiteX4" fmla="*/ 395288 w 1695450"/>
                  <a:gd name="connsiteY4" fmla="*/ 344470 h 2058969"/>
                  <a:gd name="connsiteX5" fmla="*/ 228600 w 1695450"/>
                  <a:gd name="connsiteY5" fmla="*/ 587358 h 2058969"/>
                  <a:gd name="connsiteX6" fmla="*/ 85725 w 1695450"/>
                  <a:gd name="connsiteY6" fmla="*/ 935021 h 2058969"/>
                  <a:gd name="connsiteX7" fmla="*/ 9526 w 1695450"/>
                  <a:gd name="connsiteY7" fmla="*/ 1163621 h 2058969"/>
                  <a:gd name="connsiteX8" fmla="*/ 0 w 1695450"/>
                  <a:gd name="connsiteY8" fmla="*/ 1416031 h 2058969"/>
                  <a:gd name="connsiteX9" fmla="*/ 47626 w 1695450"/>
                  <a:gd name="connsiteY9" fmla="*/ 2058969 h 2058969"/>
                  <a:gd name="connsiteX0" fmla="*/ 1724025 w 1724025"/>
                  <a:gd name="connsiteY0" fmla="*/ 482583 h 2058969"/>
                  <a:gd name="connsiteX1" fmla="*/ 1533525 w 1724025"/>
                  <a:gd name="connsiteY1" fmla="*/ 239695 h 2058969"/>
                  <a:gd name="connsiteX2" fmla="*/ 1109663 w 1724025"/>
                  <a:gd name="connsiteY2" fmla="*/ 30145 h 2058969"/>
                  <a:gd name="connsiteX3" fmla="*/ 785813 w 1724025"/>
                  <a:gd name="connsiteY3" fmla="*/ 34908 h 2058969"/>
                  <a:gd name="connsiteX4" fmla="*/ 423863 w 1724025"/>
                  <a:gd name="connsiteY4" fmla="*/ 344470 h 2058969"/>
                  <a:gd name="connsiteX5" fmla="*/ 257175 w 1724025"/>
                  <a:gd name="connsiteY5" fmla="*/ 587358 h 2058969"/>
                  <a:gd name="connsiteX6" fmla="*/ 114300 w 1724025"/>
                  <a:gd name="connsiteY6" fmla="*/ 935021 h 2058969"/>
                  <a:gd name="connsiteX7" fmla="*/ 38101 w 1724025"/>
                  <a:gd name="connsiteY7" fmla="*/ 1163621 h 2058969"/>
                  <a:gd name="connsiteX8" fmla="*/ 0 w 1724025"/>
                  <a:gd name="connsiteY8" fmla="*/ 1416031 h 2058969"/>
                  <a:gd name="connsiteX9" fmla="*/ 76201 w 1724025"/>
                  <a:gd name="connsiteY9" fmla="*/ 2058969 h 2058969"/>
                  <a:gd name="connsiteX0" fmla="*/ 1724025 w 1724025"/>
                  <a:gd name="connsiteY0" fmla="*/ 482583 h 2058969"/>
                  <a:gd name="connsiteX1" fmla="*/ 1533525 w 1724025"/>
                  <a:gd name="connsiteY1" fmla="*/ 239695 h 2058969"/>
                  <a:gd name="connsiteX2" fmla="*/ 1109663 w 1724025"/>
                  <a:gd name="connsiteY2" fmla="*/ 30145 h 2058969"/>
                  <a:gd name="connsiteX3" fmla="*/ 785813 w 1724025"/>
                  <a:gd name="connsiteY3" fmla="*/ 34908 h 2058969"/>
                  <a:gd name="connsiteX4" fmla="*/ 423863 w 1724025"/>
                  <a:gd name="connsiteY4" fmla="*/ 344470 h 2058969"/>
                  <a:gd name="connsiteX5" fmla="*/ 257175 w 1724025"/>
                  <a:gd name="connsiteY5" fmla="*/ 587358 h 2058969"/>
                  <a:gd name="connsiteX6" fmla="*/ 114300 w 1724025"/>
                  <a:gd name="connsiteY6" fmla="*/ 935021 h 2058969"/>
                  <a:gd name="connsiteX7" fmla="*/ 38101 w 1724025"/>
                  <a:gd name="connsiteY7" fmla="*/ 1163621 h 2058969"/>
                  <a:gd name="connsiteX8" fmla="*/ 0 w 1724025"/>
                  <a:gd name="connsiteY8" fmla="*/ 1416031 h 2058969"/>
                  <a:gd name="connsiteX9" fmla="*/ 76201 w 1724025"/>
                  <a:gd name="connsiteY9" fmla="*/ 2058969 h 2058969"/>
                  <a:gd name="connsiteX0" fmla="*/ 1724025 w 1724025"/>
                  <a:gd name="connsiteY0" fmla="*/ 482583 h 1916094"/>
                  <a:gd name="connsiteX1" fmla="*/ 1533525 w 1724025"/>
                  <a:gd name="connsiteY1" fmla="*/ 239695 h 1916094"/>
                  <a:gd name="connsiteX2" fmla="*/ 1109663 w 1724025"/>
                  <a:gd name="connsiteY2" fmla="*/ 30145 h 1916094"/>
                  <a:gd name="connsiteX3" fmla="*/ 785813 w 1724025"/>
                  <a:gd name="connsiteY3" fmla="*/ 34908 h 1916094"/>
                  <a:gd name="connsiteX4" fmla="*/ 423863 w 1724025"/>
                  <a:gd name="connsiteY4" fmla="*/ 344470 h 1916094"/>
                  <a:gd name="connsiteX5" fmla="*/ 257175 w 1724025"/>
                  <a:gd name="connsiteY5" fmla="*/ 587358 h 1916094"/>
                  <a:gd name="connsiteX6" fmla="*/ 114300 w 1724025"/>
                  <a:gd name="connsiteY6" fmla="*/ 935021 h 1916094"/>
                  <a:gd name="connsiteX7" fmla="*/ 38101 w 1724025"/>
                  <a:gd name="connsiteY7" fmla="*/ 1163621 h 1916094"/>
                  <a:gd name="connsiteX8" fmla="*/ 0 w 1724025"/>
                  <a:gd name="connsiteY8" fmla="*/ 1416031 h 1916094"/>
                  <a:gd name="connsiteX9" fmla="*/ 47626 w 1724025"/>
                  <a:gd name="connsiteY9" fmla="*/ 1916094 h 1916094"/>
                  <a:gd name="connsiteX0" fmla="*/ 1724025 w 1724025"/>
                  <a:gd name="connsiteY0" fmla="*/ 482583 h 1854182"/>
                  <a:gd name="connsiteX1" fmla="*/ 1533525 w 1724025"/>
                  <a:gd name="connsiteY1" fmla="*/ 239695 h 1854182"/>
                  <a:gd name="connsiteX2" fmla="*/ 1109663 w 1724025"/>
                  <a:gd name="connsiteY2" fmla="*/ 30145 h 1854182"/>
                  <a:gd name="connsiteX3" fmla="*/ 785813 w 1724025"/>
                  <a:gd name="connsiteY3" fmla="*/ 34908 h 1854182"/>
                  <a:gd name="connsiteX4" fmla="*/ 423863 w 1724025"/>
                  <a:gd name="connsiteY4" fmla="*/ 344470 h 1854182"/>
                  <a:gd name="connsiteX5" fmla="*/ 257175 w 1724025"/>
                  <a:gd name="connsiteY5" fmla="*/ 587358 h 1854182"/>
                  <a:gd name="connsiteX6" fmla="*/ 114300 w 1724025"/>
                  <a:gd name="connsiteY6" fmla="*/ 935021 h 1854182"/>
                  <a:gd name="connsiteX7" fmla="*/ 38101 w 1724025"/>
                  <a:gd name="connsiteY7" fmla="*/ 1163621 h 1854182"/>
                  <a:gd name="connsiteX8" fmla="*/ 0 w 1724025"/>
                  <a:gd name="connsiteY8" fmla="*/ 1416031 h 1854182"/>
                  <a:gd name="connsiteX9" fmla="*/ 33338 w 1724025"/>
                  <a:gd name="connsiteY9" fmla="*/ 1854182 h 1854182"/>
                  <a:gd name="connsiteX0" fmla="*/ 1733260 w 1733260"/>
                  <a:gd name="connsiteY0" fmla="*/ 482583 h 1792269"/>
                  <a:gd name="connsiteX1" fmla="*/ 1542760 w 1733260"/>
                  <a:gd name="connsiteY1" fmla="*/ 239695 h 1792269"/>
                  <a:gd name="connsiteX2" fmla="*/ 1118898 w 1733260"/>
                  <a:gd name="connsiteY2" fmla="*/ 30145 h 1792269"/>
                  <a:gd name="connsiteX3" fmla="*/ 795048 w 1733260"/>
                  <a:gd name="connsiteY3" fmla="*/ 34908 h 1792269"/>
                  <a:gd name="connsiteX4" fmla="*/ 433098 w 1733260"/>
                  <a:gd name="connsiteY4" fmla="*/ 344470 h 1792269"/>
                  <a:gd name="connsiteX5" fmla="*/ 266410 w 1733260"/>
                  <a:gd name="connsiteY5" fmla="*/ 587358 h 1792269"/>
                  <a:gd name="connsiteX6" fmla="*/ 123535 w 1733260"/>
                  <a:gd name="connsiteY6" fmla="*/ 935021 h 1792269"/>
                  <a:gd name="connsiteX7" fmla="*/ 47336 w 1733260"/>
                  <a:gd name="connsiteY7" fmla="*/ 1163621 h 1792269"/>
                  <a:gd name="connsiteX8" fmla="*/ 9235 w 1733260"/>
                  <a:gd name="connsiteY8" fmla="*/ 1416031 h 1792269"/>
                  <a:gd name="connsiteX9" fmla="*/ 23523 w 1733260"/>
                  <a:gd name="connsiteY9" fmla="*/ 1792269 h 1792269"/>
                  <a:gd name="connsiteX0" fmla="*/ 1724025 w 1724025"/>
                  <a:gd name="connsiteY0" fmla="*/ 482583 h 2597131"/>
                  <a:gd name="connsiteX1" fmla="*/ 1533525 w 1724025"/>
                  <a:gd name="connsiteY1" fmla="*/ 239695 h 2597131"/>
                  <a:gd name="connsiteX2" fmla="*/ 1109663 w 1724025"/>
                  <a:gd name="connsiteY2" fmla="*/ 30145 h 2597131"/>
                  <a:gd name="connsiteX3" fmla="*/ 785813 w 1724025"/>
                  <a:gd name="connsiteY3" fmla="*/ 34908 h 2597131"/>
                  <a:gd name="connsiteX4" fmla="*/ 423863 w 1724025"/>
                  <a:gd name="connsiteY4" fmla="*/ 344470 h 2597131"/>
                  <a:gd name="connsiteX5" fmla="*/ 257175 w 1724025"/>
                  <a:gd name="connsiteY5" fmla="*/ 587358 h 2597131"/>
                  <a:gd name="connsiteX6" fmla="*/ 114300 w 1724025"/>
                  <a:gd name="connsiteY6" fmla="*/ 935021 h 2597131"/>
                  <a:gd name="connsiteX7" fmla="*/ 38101 w 1724025"/>
                  <a:gd name="connsiteY7" fmla="*/ 1163621 h 2597131"/>
                  <a:gd name="connsiteX8" fmla="*/ 0 w 1724025"/>
                  <a:gd name="connsiteY8" fmla="*/ 1416031 h 2597131"/>
                  <a:gd name="connsiteX9" fmla="*/ 71438 w 1724025"/>
                  <a:gd name="connsiteY9" fmla="*/ 2597131 h 2597131"/>
                  <a:gd name="connsiteX0" fmla="*/ 1724037 w 1724037"/>
                  <a:gd name="connsiteY0" fmla="*/ 482583 h 2597131"/>
                  <a:gd name="connsiteX1" fmla="*/ 1533537 w 1724037"/>
                  <a:gd name="connsiteY1" fmla="*/ 239695 h 2597131"/>
                  <a:gd name="connsiteX2" fmla="*/ 1109675 w 1724037"/>
                  <a:gd name="connsiteY2" fmla="*/ 30145 h 2597131"/>
                  <a:gd name="connsiteX3" fmla="*/ 785825 w 1724037"/>
                  <a:gd name="connsiteY3" fmla="*/ 34908 h 2597131"/>
                  <a:gd name="connsiteX4" fmla="*/ 423875 w 1724037"/>
                  <a:gd name="connsiteY4" fmla="*/ 344470 h 2597131"/>
                  <a:gd name="connsiteX5" fmla="*/ 257187 w 1724037"/>
                  <a:gd name="connsiteY5" fmla="*/ 587358 h 2597131"/>
                  <a:gd name="connsiteX6" fmla="*/ 114312 w 1724037"/>
                  <a:gd name="connsiteY6" fmla="*/ 935021 h 2597131"/>
                  <a:gd name="connsiteX7" fmla="*/ 38113 w 1724037"/>
                  <a:gd name="connsiteY7" fmla="*/ 1163621 h 2597131"/>
                  <a:gd name="connsiteX8" fmla="*/ 12 w 1724037"/>
                  <a:gd name="connsiteY8" fmla="*/ 1416031 h 2597131"/>
                  <a:gd name="connsiteX9" fmla="*/ 34288 w 1724037"/>
                  <a:gd name="connsiteY9" fmla="*/ 1958957 h 2597131"/>
                  <a:gd name="connsiteX10" fmla="*/ 71450 w 1724037"/>
                  <a:gd name="connsiteY10" fmla="*/ 2597131 h 2597131"/>
                  <a:gd name="connsiteX0" fmla="*/ 1724037 w 1724037"/>
                  <a:gd name="connsiteY0" fmla="*/ 482583 h 2597131"/>
                  <a:gd name="connsiteX1" fmla="*/ 1533537 w 1724037"/>
                  <a:gd name="connsiteY1" fmla="*/ 239695 h 2597131"/>
                  <a:gd name="connsiteX2" fmla="*/ 1109675 w 1724037"/>
                  <a:gd name="connsiteY2" fmla="*/ 30145 h 2597131"/>
                  <a:gd name="connsiteX3" fmla="*/ 785825 w 1724037"/>
                  <a:gd name="connsiteY3" fmla="*/ 34908 h 2597131"/>
                  <a:gd name="connsiteX4" fmla="*/ 423875 w 1724037"/>
                  <a:gd name="connsiteY4" fmla="*/ 344470 h 2597131"/>
                  <a:gd name="connsiteX5" fmla="*/ 257187 w 1724037"/>
                  <a:gd name="connsiteY5" fmla="*/ 587358 h 2597131"/>
                  <a:gd name="connsiteX6" fmla="*/ 114312 w 1724037"/>
                  <a:gd name="connsiteY6" fmla="*/ 935021 h 2597131"/>
                  <a:gd name="connsiteX7" fmla="*/ 38113 w 1724037"/>
                  <a:gd name="connsiteY7" fmla="*/ 1163621 h 2597131"/>
                  <a:gd name="connsiteX8" fmla="*/ 12 w 1724037"/>
                  <a:gd name="connsiteY8" fmla="*/ 1416031 h 2597131"/>
                  <a:gd name="connsiteX9" fmla="*/ 34288 w 1724037"/>
                  <a:gd name="connsiteY9" fmla="*/ 1958957 h 2597131"/>
                  <a:gd name="connsiteX10" fmla="*/ 58100 w 1724037"/>
                  <a:gd name="connsiteY10" fmla="*/ 2349482 h 2597131"/>
                  <a:gd name="connsiteX11" fmla="*/ 71450 w 1724037"/>
                  <a:gd name="connsiteY11" fmla="*/ 2597131 h 2597131"/>
                  <a:gd name="connsiteX0" fmla="*/ 1724037 w 1724037"/>
                  <a:gd name="connsiteY0" fmla="*/ 482583 h 2597131"/>
                  <a:gd name="connsiteX1" fmla="*/ 1533537 w 1724037"/>
                  <a:gd name="connsiteY1" fmla="*/ 239695 h 2597131"/>
                  <a:gd name="connsiteX2" fmla="*/ 1109675 w 1724037"/>
                  <a:gd name="connsiteY2" fmla="*/ 30145 h 2597131"/>
                  <a:gd name="connsiteX3" fmla="*/ 785825 w 1724037"/>
                  <a:gd name="connsiteY3" fmla="*/ 34908 h 2597131"/>
                  <a:gd name="connsiteX4" fmla="*/ 423875 w 1724037"/>
                  <a:gd name="connsiteY4" fmla="*/ 344470 h 2597131"/>
                  <a:gd name="connsiteX5" fmla="*/ 257187 w 1724037"/>
                  <a:gd name="connsiteY5" fmla="*/ 587358 h 2597131"/>
                  <a:gd name="connsiteX6" fmla="*/ 114312 w 1724037"/>
                  <a:gd name="connsiteY6" fmla="*/ 935021 h 2597131"/>
                  <a:gd name="connsiteX7" fmla="*/ 38113 w 1724037"/>
                  <a:gd name="connsiteY7" fmla="*/ 1163621 h 2597131"/>
                  <a:gd name="connsiteX8" fmla="*/ 12 w 1724037"/>
                  <a:gd name="connsiteY8" fmla="*/ 1416031 h 2597131"/>
                  <a:gd name="connsiteX9" fmla="*/ 34288 w 1724037"/>
                  <a:gd name="connsiteY9" fmla="*/ 1958957 h 2597131"/>
                  <a:gd name="connsiteX10" fmla="*/ 20000 w 1724037"/>
                  <a:gd name="connsiteY10" fmla="*/ 2349482 h 2597131"/>
                  <a:gd name="connsiteX11" fmla="*/ 71450 w 1724037"/>
                  <a:gd name="connsiteY11" fmla="*/ 2597131 h 2597131"/>
                  <a:gd name="connsiteX0" fmla="*/ 1743150 w 1743150"/>
                  <a:gd name="connsiteY0" fmla="*/ 482583 h 2606656"/>
                  <a:gd name="connsiteX1" fmla="*/ 1552650 w 1743150"/>
                  <a:gd name="connsiteY1" fmla="*/ 239695 h 2606656"/>
                  <a:gd name="connsiteX2" fmla="*/ 1128788 w 1743150"/>
                  <a:gd name="connsiteY2" fmla="*/ 30145 h 2606656"/>
                  <a:gd name="connsiteX3" fmla="*/ 804938 w 1743150"/>
                  <a:gd name="connsiteY3" fmla="*/ 34908 h 2606656"/>
                  <a:gd name="connsiteX4" fmla="*/ 442988 w 1743150"/>
                  <a:gd name="connsiteY4" fmla="*/ 344470 h 2606656"/>
                  <a:gd name="connsiteX5" fmla="*/ 276300 w 1743150"/>
                  <a:gd name="connsiteY5" fmla="*/ 587358 h 2606656"/>
                  <a:gd name="connsiteX6" fmla="*/ 133425 w 1743150"/>
                  <a:gd name="connsiteY6" fmla="*/ 935021 h 2606656"/>
                  <a:gd name="connsiteX7" fmla="*/ 57226 w 1743150"/>
                  <a:gd name="connsiteY7" fmla="*/ 1163621 h 2606656"/>
                  <a:gd name="connsiteX8" fmla="*/ 19125 w 1743150"/>
                  <a:gd name="connsiteY8" fmla="*/ 1416031 h 2606656"/>
                  <a:gd name="connsiteX9" fmla="*/ 53401 w 1743150"/>
                  <a:gd name="connsiteY9" fmla="*/ 1958957 h 2606656"/>
                  <a:gd name="connsiteX10" fmla="*/ 39113 w 1743150"/>
                  <a:gd name="connsiteY10" fmla="*/ 2349482 h 2606656"/>
                  <a:gd name="connsiteX11" fmla="*/ 75 w 1743150"/>
                  <a:gd name="connsiteY11" fmla="*/ 2606656 h 2606656"/>
                  <a:gd name="connsiteX0" fmla="*/ 1724037 w 1724037"/>
                  <a:gd name="connsiteY0" fmla="*/ 482583 h 2601893"/>
                  <a:gd name="connsiteX1" fmla="*/ 1533537 w 1724037"/>
                  <a:gd name="connsiteY1" fmla="*/ 239695 h 2601893"/>
                  <a:gd name="connsiteX2" fmla="*/ 1109675 w 1724037"/>
                  <a:gd name="connsiteY2" fmla="*/ 30145 h 2601893"/>
                  <a:gd name="connsiteX3" fmla="*/ 785825 w 1724037"/>
                  <a:gd name="connsiteY3" fmla="*/ 34908 h 2601893"/>
                  <a:gd name="connsiteX4" fmla="*/ 423875 w 1724037"/>
                  <a:gd name="connsiteY4" fmla="*/ 344470 h 2601893"/>
                  <a:gd name="connsiteX5" fmla="*/ 257187 w 1724037"/>
                  <a:gd name="connsiteY5" fmla="*/ 587358 h 2601893"/>
                  <a:gd name="connsiteX6" fmla="*/ 114312 w 1724037"/>
                  <a:gd name="connsiteY6" fmla="*/ 935021 h 2601893"/>
                  <a:gd name="connsiteX7" fmla="*/ 38113 w 1724037"/>
                  <a:gd name="connsiteY7" fmla="*/ 1163621 h 2601893"/>
                  <a:gd name="connsiteX8" fmla="*/ 12 w 1724037"/>
                  <a:gd name="connsiteY8" fmla="*/ 1416031 h 2601893"/>
                  <a:gd name="connsiteX9" fmla="*/ 34288 w 1724037"/>
                  <a:gd name="connsiteY9" fmla="*/ 1958957 h 2601893"/>
                  <a:gd name="connsiteX10" fmla="*/ 20000 w 1724037"/>
                  <a:gd name="connsiteY10" fmla="*/ 2349482 h 2601893"/>
                  <a:gd name="connsiteX11" fmla="*/ 47637 w 1724037"/>
                  <a:gd name="connsiteY11" fmla="*/ 2601893 h 2601893"/>
                  <a:gd name="connsiteX0" fmla="*/ 1724037 w 1724037"/>
                  <a:gd name="connsiteY0" fmla="*/ 482583 h 2601893"/>
                  <a:gd name="connsiteX1" fmla="*/ 1533537 w 1724037"/>
                  <a:gd name="connsiteY1" fmla="*/ 239695 h 2601893"/>
                  <a:gd name="connsiteX2" fmla="*/ 1109675 w 1724037"/>
                  <a:gd name="connsiteY2" fmla="*/ 30145 h 2601893"/>
                  <a:gd name="connsiteX3" fmla="*/ 785825 w 1724037"/>
                  <a:gd name="connsiteY3" fmla="*/ 34908 h 2601893"/>
                  <a:gd name="connsiteX4" fmla="*/ 423875 w 1724037"/>
                  <a:gd name="connsiteY4" fmla="*/ 344470 h 2601893"/>
                  <a:gd name="connsiteX5" fmla="*/ 257187 w 1724037"/>
                  <a:gd name="connsiteY5" fmla="*/ 587358 h 2601893"/>
                  <a:gd name="connsiteX6" fmla="*/ 114312 w 1724037"/>
                  <a:gd name="connsiteY6" fmla="*/ 935021 h 2601893"/>
                  <a:gd name="connsiteX7" fmla="*/ 38113 w 1724037"/>
                  <a:gd name="connsiteY7" fmla="*/ 1163621 h 2601893"/>
                  <a:gd name="connsiteX8" fmla="*/ 12 w 1724037"/>
                  <a:gd name="connsiteY8" fmla="*/ 1416031 h 2601893"/>
                  <a:gd name="connsiteX9" fmla="*/ 34288 w 1724037"/>
                  <a:gd name="connsiteY9" fmla="*/ 1958957 h 2601893"/>
                  <a:gd name="connsiteX10" fmla="*/ 39050 w 1724037"/>
                  <a:gd name="connsiteY10" fmla="*/ 2354245 h 2601893"/>
                  <a:gd name="connsiteX11" fmla="*/ 47637 w 1724037"/>
                  <a:gd name="connsiteY11" fmla="*/ 2601893 h 2601893"/>
                  <a:gd name="connsiteX0" fmla="*/ 1724034 w 1724034"/>
                  <a:gd name="connsiteY0" fmla="*/ 482583 h 2601893"/>
                  <a:gd name="connsiteX1" fmla="*/ 1533534 w 1724034"/>
                  <a:gd name="connsiteY1" fmla="*/ 239695 h 2601893"/>
                  <a:gd name="connsiteX2" fmla="*/ 1109672 w 1724034"/>
                  <a:gd name="connsiteY2" fmla="*/ 30145 h 2601893"/>
                  <a:gd name="connsiteX3" fmla="*/ 785822 w 1724034"/>
                  <a:gd name="connsiteY3" fmla="*/ 34908 h 2601893"/>
                  <a:gd name="connsiteX4" fmla="*/ 423872 w 1724034"/>
                  <a:gd name="connsiteY4" fmla="*/ 344470 h 2601893"/>
                  <a:gd name="connsiteX5" fmla="*/ 257184 w 1724034"/>
                  <a:gd name="connsiteY5" fmla="*/ 587358 h 2601893"/>
                  <a:gd name="connsiteX6" fmla="*/ 114309 w 1724034"/>
                  <a:gd name="connsiteY6" fmla="*/ 935021 h 2601893"/>
                  <a:gd name="connsiteX7" fmla="*/ 38110 w 1724034"/>
                  <a:gd name="connsiteY7" fmla="*/ 1163621 h 2601893"/>
                  <a:gd name="connsiteX8" fmla="*/ 9 w 1724034"/>
                  <a:gd name="connsiteY8" fmla="*/ 1416031 h 2601893"/>
                  <a:gd name="connsiteX9" fmla="*/ 43810 w 1724034"/>
                  <a:gd name="connsiteY9" fmla="*/ 1958957 h 2601893"/>
                  <a:gd name="connsiteX10" fmla="*/ 39047 w 1724034"/>
                  <a:gd name="connsiteY10" fmla="*/ 2354245 h 2601893"/>
                  <a:gd name="connsiteX11" fmla="*/ 47634 w 1724034"/>
                  <a:gd name="connsiteY11" fmla="*/ 2601893 h 2601893"/>
                  <a:gd name="connsiteX0" fmla="*/ 1693264 w 1693264"/>
                  <a:gd name="connsiteY0" fmla="*/ 482583 h 2601893"/>
                  <a:gd name="connsiteX1" fmla="*/ 1502764 w 1693264"/>
                  <a:gd name="connsiteY1" fmla="*/ 239695 h 2601893"/>
                  <a:gd name="connsiteX2" fmla="*/ 1078902 w 1693264"/>
                  <a:gd name="connsiteY2" fmla="*/ 30145 h 2601893"/>
                  <a:gd name="connsiteX3" fmla="*/ 755052 w 1693264"/>
                  <a:gd name="connsiteY3" fmla="*/ 34908 h 2601893"/>
                  <a:gd name="connsiteX4" fmla="*/ 393102 w 1693264"/>
                  <a:gd name="connsiteY4" fmla="*/ 344470 h 2601893"/>
                  <a:gd name="connsiteX5" fmla="*/ 226414 w 1693264"/>
                  <a:gd name="connsiteY5" fmla="*/ 587358 h 2601893"/>
                  <a:gd name="connsiteX6" fmla="*/ 83539 w 1693264"/>
                  <a:gd name="connsiteY6" fmla="*/ 935021 h 2601893"/>
                  <a:gd name="connsiteX7" fmla="*/ 7340 w 1693264"/>
                  <a:gd name="connsiteY7" fmla="*/ 1163621 h 2601893"/>
                  <a:gd name="connsiteX8" fmla="*/ 2576 w 1693264"/>
                  <a:gd name="connsiteY8" fmla="*/ 1416031 h 2601893"/>
                  <a:gd name="connsiteX9" fmla="*/ 13040 w 1693264"/>
                  <a:gd name="connsiteY9" fmla="*/ 1958957 h 2601893"/>
                  <a:gd name="connsiteX10" fmla="*/ 8277 w 1693264"/>
                  <a:gd name="connsiteY10" fmla="*/ 2354245 h 2601893"/>
                  <a:gd name="connsiteX11" fmla="*/ 16864 w 1693264"/>
                  <a:gd name="connsiteY11" fmla="*/ 2601893 h 2601893"/>
                  <a:gd name="connsiteX0" fmla="*/ 1724100 w 1724100"/>
                  <a:gd name="connsiteY0" fmla="*/ 482583 h 2606655"/>
                  <a:gd name="connsiteX1" fmla="*/ 1533600 w 1724100"/>
                  <a:gd name="connsiteY1" fmla="*/ 239695 h 2606655"/>
                  <a:gd name="connsiteX2" fmla="*/ 1109738 w 1724100"/>
                  <a:gd name="connsiteY2" fmla="*/ 30145 h 2606655"/>
                  <a:gd name="connsiteX3" fmla="*/ 785888 w 1724100"/>
                  <a:gd name="connsiteY3" fmla="*/ 34908 h 2606655"/>
                  <a:gd name="connsiteX4" fmla="*/ 423938 w 1724100"/>
                  <a:gd name="connsiteY4" fmla="*/ 344470 h 2606655"/>
                  <a:gd name="connsiteX5" fmla="*/ 257250 w 1724100"/>
                  <a:gd name="connsiteY5" fmla="*/ 587358 h 2606655"/>
                  <a:gd name="connsiteX6" fmla="*/ 114375 w 1724100"/>
                  <a:gd name="connsiteY6" fmla="*/ 935021 h 2606655"/>
                  <a:gd name="connsiteX7" fmla="*/ 38176 w 1724100"/>
                  <a:gd name="connsiteY7" fmla="*/ 1163621 h 2606655"/>
                  <a:gd name="connsiteX8" fmla="*/ 33412 w 1724100"/>
                  <a:gd name="connsiteY8" fmla="*/ 1416031 h 2606655"/>
                  <a:gd name="connsiteX9" fmla="*/ 43876 w 1724100"/>
                  <a:gd name="connsiteY9" fmla="*/ 1958957 h 2606655"/>
                  <a:gd name="connsiteX10" fmla="*/ 39113 w 1724100"/>
                  <a:gd name="connsiteY10" fmla="*/ 2354245 h 2606655"/>
                  <a:gd name="connsiteX11" fmla="*/ 75 w 1724100"/>
                  <a:gd name="connsiteY11" fmla="*/ 2606655 h 2606655"/>
                  <a:gd name="connsiteX0" fmla="*/ 1724100 w 1724100"/>
                  <a:gd name="connsiteY0" fmla="*/ 482583 h 2606655"/>
                  <a:gd name="connsiteX1" fmla="*/ 1533600 w 1724100"/>
                  <a:gd name="connsiteY1" fmla="*/ 239695 h 2606655"/>
                  <a:gd name="connsiteX2" fmla="*/ 1109738 w 1724100"/>
                  <a:gd name="connsiteY2" fmla="*/ 30145 h 2606655"/>
                  <a:gd name="connsiteX3" fmla="*/ 785888 w 1724100"/>
                  <a:gd name="connsiteY3" fmla="*/ 34908 h 2606655"/>
                  <a:gd name="connsiteX4" fmla="*/ 423938 w 1724100"/>
                  <a:gd name="connsiteY4" fmla="*/ 344470 h 2606655"/>
                  <a:gd name="connsiteX5" fmla="*/ 257250 w 1724100"/>
                  <a:gd name="connsiteY5" fmla="*/ 587358 h 2606655"/>
                  <a:gd name="connsiteX6" fmla="*/ 114375 w 1724100"/>
                  <a:gd name="connsiteY6" fmla="*/ 935021 h 2606655"/>
                  <a:gd name="connsiteX7" fmla="*/ 38176 w 1724100"/>
                  <a:gd name="connsiteY7" fmla="*/ 1163621 h 2606655"/>
                  <a:gd name="connsiteX8" fmla="*/ 33412 w 1724100"/>
                  <a:gd name="connsiteY8" fmla="*/ 1416031 h 2606655"/>
                  <a:gd name="connsiteX9" fmla="*/ 72451 w 1724100"/>
                  <a:gd name="connsiteY9" fmla="*/ 1958957 h 2606655"/>
                  <a:gd name="connsiteX10" fmla="*/ 39113 w 1724100"/>
                  <a:gd name="connsiteY10" fmla="*/ 2354245 h 2606655"/>
                  <a:gd name="connsiteX11" fmla="*/ 75 w 1724100"/>
                  <a:gd name="connsiteY11" fmla="*/ 2606655 h 2606655"/>
                  <a:gd name="connsiteX0" fmla="*/ 1724100 w 1724100"/>
                  <a:gd name="connsiteY0" fmla="*/ 482583 h 2606655"/>
                  <a:gd name="connsiteX1" fmla="*/ 1533600 w 1724100"/>
                  <a:gd name="connsiteY1" fmla="*/ 239695 h 2606655"/>
                  <a:gd name="connsiteX2" fmla="*/ 1109738 w 1724100"/>
                  <a:gd name="connsiteY2" fmla="*/ 30145 h 2606655"/>
                  <a:gd name="connsiteX3" fmla="*/ 785888 w 1724100"/>
                  <a:gd name="connsiteY3" fmla="*/ 34908 h 2606655"/>
                  <a:gd name="connsiteX4" fmla="*/ 423938 w 1724100"/>
                  <a:gd name="connsiteY4" fmla="*/ 344470 h 2606655"/>
                  <a:gd name="connsiteX5" fmla="*/ 257250 w 1724100"/>
                  <a:gd name="connsiteY5" fmla="*/ 587358 h 2606655"/>
                  <a:gd name="connsiteX6" fmla="*/ 114375 w 1724100"/>
                  <a:gd name="connsiteY6" fmla="*/ 935021 h 2606655"/>
                  <a:gd name="connsiteX7" fmla="*/ 38176 w 1724100"/>
                  <a:gd name="connsiteY7" fmla="*/ 1163621 h 2606655"/>
                  <a:gd name="connsiteX8" fmla="*/ 33412 w 1724100"/>
                  <a:gd name="connsiteY8" fmla="*/ 1416031 h 2606655"/>
                  <a:gd name="connsiteX9" fmla="*/ 58163 w 1724100"/>
                  <a:gd name="connsiteY9" fmla="*/ 1958957 h 2606655"/>
                  <a:gd name="connsiteX10" fmla="*/ 39113 w 1724100"/>
                  <a:gd name="connsiteY10" fmla="*/ 2354245 h 2606655"/>
                  <a:gd name="connsiteX11" fmla="*/ 75 w 1724100"/>
                  <a:gd name="connsiteY11" fmla="*/ 2606655 h 2606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24100" h="2606655">
                    <a:moveTo>
                      <a:pt x="1724100" y="482583"/>
                    </a:moveTo>
                    <a:cubicBezTo>
                      <a:pt x="1680047" y="398842"/>
                      <a:pt x="1635994" y="315101"/>
                      <a:pt x="1533600" y="239695"/>
                    </a:cubicBezTo>
                    <a:cubicBezTo>
                      <a:pt x="1431206" y="164289"/>
                      <a:pt x="1234357" y="64276"/>
                      <a:pt x="1109738" y="30145"/>
                    </a:cubicBezTo>
                    <a:cubicBezTo>
                      <a:pt x="985119" y="-3986"/>
                      <a:pt x="900188" y="-17480"/>
                      <a:pt x="785888" y="34908"/>
                    </a:cubicBezTo>
                    <a:cubicBezTo>
                      <a:pt x="671588" y="87295"/>
                      <a:pt x="512044" y="252395"/>
                      <a:pt x="423938" y="344470"/>
                    </a:cubicBezTo>
                    <a:cubicBezTo>
                      <a:pt x="335832" y="436545"/>
                      <a:pt x="308844" y="488933"/>
                      <a:pt x="257250" y="587358"/>
                    </a:cubicBezTo>
                    <a:cubicBezTo>
                      <a:pt x="205656" y="685783"/>
                      <a:pt x="150887" y="838977"/>
                      <a:pt x="114375" y="935021"/>
                    </a:cubicBezTo>
                    <a:cubicBezTo>
                      <a:pt x="77863" y="1031065"/>
                      <a:pt x="51670" y="1083453"/>
                      <a:pt x="38176" y="1163621"/>
                    </a:cubicBezTo>
                    <a:cubicBezTo>
                      <a:pt x="24682" y="1243789"/>
                      <a:pt x="34049" y="1283475"/>
                      <a:pt x="33412" y="1416031"/>
                    </a:cubicBezTo>
                    <a:cubicBezTo>
                      <a:pt x="32775" y="1548587"/>
                      <a:pt x="48482" y="1803382"/>
                      <a:pt x="58163" y="1958957"/>
                    </a:cubicBezTo>
                    <a:cubicBezTo>
                      <a:pt x="67844" y="2114532"/>
                      <a:pt x="32919" y="2247883"/>
                      <a:pt x="39113" y="2354245"/>
                    </a:cubicBezTo>
                    <a:cubicBezTo>
                      <a:pt x="45307" y="2460607"/>
                      <a:pt x="-2150" y="2565380"/>
                      <a:pt x="75" y="2606655"/>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7" name="Freeform 37"/>
              <p:cNvSpPr/>
              <p:nvPr/>
            </p:nvSpPr>
            <p:spPr>
              <a:xfrm>
                <a:off x="4799066" y="1911986"/>
                <a:ext cx="1136271" cy="1073112"/>
              </a:xfrm>
              <a:custGeom>
                <a:avLst/>
                <a:gdLst>
                  <a:gd name="connsiteX0" fmla="*/ 1134347 w 1134347"/>
                  <a:gd name="connsiteY0" fmla="*/ 110476 h 1072501"/>
                  <a:gd name="connsiteX1" fmla="*/ 715247 w 1134347"/>
                  <a:gd name="connsiteY1" fmla="*/ 5701 h 1072501"/>
                  <a:gd name="connsiteX2" fmla="*/ 362822 w 1134347"/>
                  <a:gd name="connsiteY2" fmla="*/ 39038 h 1072501"/>
                  <a:gd name="connsiteX3" fmla="*/ 91360 w 1134347"/>
                  <a:gd name="connsiteY3" fmla="*/ 248588 h 1072501"/>
                  <a:gd name="connsiteX4" fmla="*/ 872 w 1134347"/>
                  <a:gd name="connsiteY4" fmla="*/ 577201 h 1072501"/>
                  <a:gd name="connsiteX5" fmla="*/ 134222 w 1134347"/>
                  <a:gd name="connsiteY5" fmla="*/ 924863 h 1072501"/>
                  <a:gd name="connsiteX6" fmla="*/ 172322 w 1134347"/>
                  <a:gd name="connsiteY6" fmla="*/ 1072501 h 1072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34347" h="1072501">
                    <a:moveTo>
                      <a:pt x="1134347" y="110476"/>
                    </a:moveTo>
                    <a:cubicBezTo>
                      <a:pt x="989090" y="64041"/>
                      <a:pt x="843834" y="17607"/>
                      <a:pt x="715247" y="5701"/>
                    </a:cubicBezTo>
                    <a:cubicBezTo>
                      <a:pt x="586660" y="-6205"/>
                      <a:pt x="466803" y="-1443"/>
                      <a:pt x="362822" y="39038"/>
                    </a:cubicBezTo>
                    <a:cubicBezTo>
                      <a:pt x="258841" y="79519"/>
                      <a:pt x="151685" y="158894"/>
                      <a:pt x="91360" y="248588"/>
                    </a:cubicBezTo>
                    <a:cubicBezTo>
                      <a:pt x="31035" y="338282"/>
                      <a:pt x="-6272" y="464489"/>
                      <a:pt x="872" y="577201"/>
                    </a:cubicBezTo>
                    <a:cubicBezTo>
                      <a:pt x="8016" y="689913"/>
                      <a:pt x="105647" y="842313"/>
                      <a:pt x="134222" y="924863"/>
                    </a:cubicBezTo>
                    <a:cubicBezTo>
                      <a:pt x="162797" y="1007413"/>
                      <a:pt x="172322" y="1072501"/>
                      <a:pt x="172322" y="1072501"/>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8" name="Freeform 38"/>
              <p:cNvSpPr/>
              <p:nvPr/>
            </p:nvSpPr>
            <p:spPr>
              <a:xfrm>
                <a:off x="2808595" y="1643081"/>
                <a:ext cx="1801535" cy="2276906"/>
              </a:xfrm>
              <a:custGeom>
                <a:avLst/>
                <a:gdLst>
                  <a:gd name="connsiteX0" fmla="*/ 0 w 1681163"/>
                  <a:gd name="connsiteY0" fmla="*/ 329169 h 1572182"/>
                  <a:gd name="connsiteX1" fmla="*/ 195263 w 1681163"/>
                  <a:gd name="connsiteY1" fmla="*/ 114857 h 1572182"/>
                  <a:gd name="connsiteX2" fmla="*/ 538163 w 1681163"/>
                  <a:gd name="connsiteY2" fmla="*/ 10082 h 1572182"/>
                  <a:gd name="connsiteX3" fmla="*/ 909638 w 1681163"/>
                  <a:gd name="connsiteY3" fmla="*/ 10082 h 1572182"/>
                  <a:gd name="connsiteX4" fmla="*/ 1319213 w 1681163"/>
                  <a:gd name="connsiteY4" fmla="*/ 62469 h 1572182"/>
                  <a:gd name="connsiteX5" fmla="*/ 1552575 w 1681163"/>
                  <a:gd name="connsiteY5" fmla="*/ 210107 h 1572182"/>
                  <a:gd name="connsiteX6" fmla="*/ 1590675 w 1681163"/>
                  <a:gd name="connsiteY6" fmla="*/ 600632 h 1572182"/>
                  <a:gd name="connsiteX7" fmla="*/ 1600200 w 1681163"/>
                  <a:gd name="connsiteY7" fmla="*/ 881619 h 1572182"/>
                  <a:gd name="connsiteX8" fmla="*/ 1666875 w 1681163"/>
                  <a:gd name="connsiteY8" fmla="*/ 1191182 h 1572182"/>
                  <a:gd name="connsiteX9" fmla="*/ 1681163 w 1681163"/>
                  <a:gd name="connsiteY9" fmla="*/ 1572182 h 1572182"/>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90675 w 1809751"/>
                  <a:gd name="connsiteY6" fmla="*/ 600632 h 2053194"/>
                  <a:gd name="connsiteX7" fmla="*/ 1600200 w 1809751"/>
                  <a:gd name="connsiteY7" fmla="*/ 881619 h 2053194"/>
                  <a:gd name="connsiteX8" fmla="*/ 1666875 w 1809751"/>
                  <a:gd name="connsiteY8" fmla="*/ 1191182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90675 w 1809751"/>
                  <a:gd name="connsiteY6" fmla="*/ 600632 h 2053194"/>
                  <a:gd name="connsiteX7" fmla="*/ 1600200 w 1809751"/>
                  <a:gd name="connsiteY7" fmla="*/ 881619 h 2053194"/>
                  <a:gd name="connsiteX8" fmla="*/ 1666875 w 1809751"/>
                  <a:gd name="connsiteY8" fmla="*/ 1191182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90675 w 1809751"/>
                  <a:gd name="connsiteY6" fmla="*/ 600632 h 2053194"/>
                  <a:gd name="connsiteX7" fmla="*/ 1600200 w 1809751"/>
                  <a:gd name="connsiteY7" fmla="*/ 881619 h 2053194"/>
                  <a:gd name="connsiteX8" fmla="*/ 1647825 w 1809751"/>
                  <a:gd name="connsiteY8" fmla="*/ 1276907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52575 w 1809751"/>
                  <a:gd name="connsiteY6" fmla="*/ 576819 h 2053194"/>
                  <a:gd name="connsiteX7" fmla="*/ 1600200 w 1809751"/>
                  <a:gd name="connsiteY7" fmla="*/ 881619 h 2053194"/>
                  <a:gd name="connsiteX8" fmla="*/ 1647825 w 1809751"/>
                  <a:gd name="connsiteY8" fmla="*/ 1276907 h 2053194"/>
                  <a:gd name="connsiteX9" fmla="*/ 1809751 w 1809751"/>
                  <a:gd name="connsiteY9" fmla="*/ 2053194 h 2053194"/>
                  <a:gd name="connsiteX0" fmla="*/ 0 w 1809751"/>
                  <a:gd name="connsiteY0" fmla="*/ 329169 h 2053194"/>
                  <a:gd name="connsiteX1" fmla="*/ 195263 w 1809751"/>
                  <a:gd name="connsiteY1" fmla="*/ 114857 h 2053194"/>
                  <a:gd name="connsiteX2" fmla="*/ 538163 w 1809751"/>
                  <a:gd name="connsiteY2" fmla="*/ 10082 h 2053194"/>
                  <a:gd name="connsiteX3" fmla="*/ 909638 w 1809751"/>
                  <a:gd name="connsiteY3" fmla="*/ 10082 h 2053194"/>
                  <a:gd name="connsiteX4" fmla="*/ 1319213 w 1809751"/>
                  <a:gd name="connsiteY4" fmla="*/ 62469 h 2053194"/>
                  <a:gd name="connsiteX5" fmla="*/ 1552575 w 1809751"/>
                  <a:gd name="connsiteY5" fmla="*/ 210107 h 2053194"/>
                  <a:gd name="connsiteX6" fmla="*/ 1581150 w 1809751"/>
                  <a:gd name="connsiteY6" fmla="*/ 572056 h 2053194"/>
                  <a:gd name="connsiteX7" fmla="*/ 1600200 w 1809751"/>
                  <a:gd name="connsiteY7" fmla="*/ 881619 h 2053194"/>
                  <a:gd name="connsiteX8" fmla="*/ 1647825 w 1809751"/>
                  <a:gd name="connsiteY8" fmla="*/ 1276907 h 2053194"/>
                  <a:gd name="connsiteX9" fmla="*/ 1809751 w 1809751"/>
                  <a:gd name="connsiteY9" fmla="*/ 2053194 h 2053194"/>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47825 w 1843088"/>
                  <a:gd name="connsiteY8" fmla="*/ 1276907 h 2272269"/>
                  <a:gd name="connsiteX9" fmla="*/ 1843088 w 1843088"/>
                  <a:gd name="connsiteY9" fmla="*/ 2272269 h 2272269"/>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47825 w 1843088"/>
                  <a:gd name="connsiteY8" fmla="*/ 1276907 h 2272269"/>
                  <a:gd name="connsiteX9" fmla="*/ 1843088 w 1843088"/>
                  <a:gd name="connsiteY9" fmla="*/ 2272269 h 2272269"/>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76400 w 1843088"/>
                  <a:gd name="connsiteY8" fmla="*/ 1276907 h 2272269"/>
                  <a:gd name="connsiteX9" fmla="*/ 1843088 w 1843088"/>
                  <a:gd name="connsiteY9" fmla="*/ 2272269 h 2272269"/>
                  <a:gd name="connsiteX0" fmla="*/ 0 w 1843088"/>
                  <a:gd name="connsiteY0" fmla="*/ 329169 h 2272269"/>
                  <a:gd name="connsiteX1" fmla="*/ 195263 w 1843088"/>
                  <a:gd name="connsiteY1" fmla="*/ 114857 h 2272269"/>
                  <a:gd name="connsiteX2" fmla="*/ 538163 w 1843088"/>
                  <a:gd name="connsiteY2" fmla="*/ 10082 h 2272269"/>
                  <a:gd name="connsiteX3" fmla="*/ 909638 w 1843088"/>
                  <a:gd name="connsiteY3" fmla="*/ 10082 h 2272269"/>
                  <a:gd name="connsiteX4" fmla="*/ 1319213 w 1843088"/>
                  <a:gd name="connsiteY4" fmla="*/ 62469 h 2272269"/>
                  <a:gd name="connsiteX5" fmla="*/ 1552575 w 1843088"/>
                  <a:gd name="connsiteY5" fmla="*/ 210107 h 2272269"/>
                  <a:gd name="connsiteX6" fmla="*/ 1581150 w 1843088"/>
                  <a:gd name="connsiteY6" fmla="*/ 572056 h 2272269"/>
                  <a:gd name="connsiteX7" fmla="*/ 1600200 w 1843088"/>
                  <a:gd name="connsiteY7" fmla="*/ 881619 h 2272269"/>
                  <a:gd name="connsiteX8" fmla="*/ 1676400 w 1843088"/>
                  <a:gd name="connsiteY8" fmla="*/ 1276907 h 2272269"/>
                  <a:gd name="connsiteX9" fmla="*/ 1843088 w 1843088"/>
                  <a:gd name="connsiteY9" fmla="*/ 2272269 h 2272269"/>
                  <a:gd name="connsiteX0" fmla="*/ 0 w 1800226"/>
                  <a:gd name="connsiteY0" fmla="*/ 329169 h 2277031"/>
                  <a:gd name="connsiteX1" fmla="*/ 195263 w 1800226"/>
                  <a:gd name="connsiteY1" fmla="*/ 114857 h 2277031"/>
                  <a:gd name="connsiteX2" fmla="*/ 538163 w 1800226"/>
                  <a:gd name="connsiteY2" fmla="*/ 10082 h 2277031"/>
                  <a:gd name="connsiteX3" fmla="*/ 909638 w 1800226"/>
                  <a:gd name="connsiteY3" fmla="*/ 10082 h 2277031"/>
                  <a:gd name="connsiteX4" fmla="*/ 1319213 w 1800226"/>
                  <a:gd name="connsiteY4" fmla="*/ 62469 h 2277031"/>
                  <a:gd name="connsiteX5" fmla="*/ 1552575 w 1800226"/>
                  <a:gd name="connsiteY5" fmla="*/ 210107 h 2277031"/>
                  <a:gd name="connsiteX6" fmla="*/ 1581150 w 1800226"/>
                  <a:gd name="connsiteY6" fmla="*/ 572056 h 2277031"/>
                  <a:gd name="connsiteX7" fmla="*/ 1600200 w 1800226"/>
                  <a:gd name="connsiteY7" fmla="*/ 881619 h 2277031"/>
                  <a:gd name="connsiteX8" fmla="*/ 1676400 w 1800226"/>
                  <a:gd name="connsiteY8" fmla="*/ 1276907 h 2277031"/>
                  <a:gd name="connsiteX9" fmla="*/ 1800226 w 1800226"/>
                  <a:gd name="connsiteY9" fmla="*/ 2277031 h 2277031"/>
                  <a:gd name="connsiteX0" fmla="*/ 0 w 1800226"/>
                  <a:gd name="connsiteY0" fmla="*/ 329169 h 2277031"/>
                  <a:gd name="connsiteX1" fmla="*/ 195263 w 1800226"/>
                  <a:gd name="connsiteY1" fmla="*/ 114857 h 2277031"/>
                  <a:gd name="connsiteX2" fmla="*/ 538163 w 1800226"/>
                  <a:gd name="connsiteY2" fmla="*/ 10082 h 2277031"/>
                  <a:gd name="connsiteX3" fmla="*/ 909638 w 1800226"/>
                  <a:gd name="connsiteY3" fmla="*/ 10082 h 2277031"/>
                  <a:gd name="connsiteX4" fmla="*/ 1319213 w 1800226"/>
                  <a:gd name="connsiteY4" fmla="*/ 62469 h 2277031"/>
                  <a:gd name="connsiteX5" fmla="*/ 1552575 w 1800226"/>
                  <a:gd name="connsiteY5" fmla="*/ 210107 h 2277031"/>
                  <a:gd name="connsiteX6" fmla="*/ 1581150 w 1800226"/>
                  <a:gd name="connsiteY6" fmla="*/ 572056 h 2277031"/>
                  <a:gd name="connsiteX7" fmla="*/ 1600200 w 1800226"/>
                  <a:gd name="connsiteY7" fmla="*/ 881619 h 2277031"/>
                  <a:gd name="connsiteX8" fmla="*/ 1676400 w 1800226"/>
                  <a:gd name="connsiteY8" fmla="*/ 1276907 h 2277031"/>
                  <a:gd name="connsiteX9" fmla="*/ 1800226 w 1800226"/>
                  <a:gd name="connsiteY9" fmla="*/ 2277031 h 2277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26" h="2277031">
                    <a:moveTo>
                      <a:pt x="0" y="329169"/>
                    </a:moveTo>
                    <a:cubicBezTo>
                      <a:pt x="52784" y="248603"/>
                      <a:pt x="105569" y="168038"/>
                      <a:pt x="195263" y="114857"/>
                    </a:cubicBezTo>
                    <a:cubicBezTo>
                      <a:pt x="284957" y="61676"/>
                      <a:pt x="419101" y="27544"/>
                      <a:pt x="538163" y="10082"/>
                    </a:cubicBezTo>
                    <a:cubicBezTo>
                      <a:pt x="657226" y="-7381"/>
                      <a:pt x="779463" y="1351"/>
                      <a:pt x="909638" y="10082"/>
                    </a:cubicBezTo>
                    <a:cubicBezTo>
                      <a:pt x="1039813" y="18813"/>
                      <a:pt x="1212057" y="29132"/>
                      <a:pt x="1319213" y="62469"/>
                    </a:cubicBezTo>
                    <a:cubicBezTo>
                      <a:pt x="1426369" y="95806"/>
                      <a:pt x="1508919" y="125176"/>
                      <a:pt x="1552575" y="210107"/>
                    </a:cubicBezTo>
                    <a:cubicBezTo>
                      <a:pt x="1596231" y="295038"/>
                      <a:pt x="1573213" y="460137"/>
                      <a:pt x="1581150" y="572056"/>
                    </a:cubicBezTo>
                    <a:cubicBezTo>
                      <a:pt x="1589087" y="683975"/>
                      <a:pt x="1584325" y="764144"/>
                      <a:pt x="1600200" y="881619"/>
                    </a:cubicBezTo>
                    <a:cubicBezTo>
                      <a:pt x="1616075" y="999094"/>
                      <a:pt x="1643062" y="1044338"/>
                      <a:pt x="1676400" y="1276907"/>
                    </a:cubicBezTo>
                    <a:cubicBezTo>
                      <a:pt x="1709738" y="1509476"/>
                      <a:pt x="1799829" y="2129791"/>
                      <a:pt x="1800226" y="2277031"/>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69" name="Freeform 39"/>
              <p:cNvSpPr/>
              <p:nvPr/>
            </p:nvSpPr>
            <p:spPr>
              <a:xfrm>
                <a:off x="2885765" y="2389483"/>
                <a:ext cx="1841452" cy="2852417"/>
              </a:xfrm>
              <a:custGeom>
                <a:avLst/>
                <a:gdLst>
                  <a:gd name="connsiteX0" fmla="*/ 0 w 1886898"/>
                  <a:gd name="connsiteY0" fmla="*/ 639695 h 2830445"/>
                  <a:gd name="connsiteX1" fmla="*/ 133350 w 1886898"/>
                  <a:gd name="connsiteY1" fmla="*/ 249170 h 2830445"/>
                  <a:gd name="connsiteX2" fmla="*/ 638175 w 1886898"/>
                  <a:gd name="connsiteY2" fmla="*/ 1520 h 2830445"/>
                  <a:gd name="connsiteX3" fmla="*/ 1166813 w 1886898"/>
                  <a:gd name="connsiteY3" fmla="*/ 163445 h 2830445"/>
                  <a:gd name="connsiteX4" fmla="*/ 1471613 w 1886898"/>
                  <a:gd name="connsiteY4" fmla="*/ 525395 h 2830445"/>
                  <a:gd name="connsiteX5" fmla="*/ 1738313 w 1886898"/>
                  <a:gd name="connsiteY5" fmla="*/ 1225483 h 2830445"/>
                  <a:gd name="connsiteX6" fmla="*/ 1800225 w 1886898"/>
                  <a:gd name="connsiteY6" fmla="*/ 1706495 h 2830445"/>
                  <a:gd name="connsiteX7" fmla="*/ 1804988 w 1886898"/>
                  <a:gd name="connsiteY7" fmla="*/ 2201795 h 2830445"/>
                  <a:gd name="connsiteX8" fmla="*/ 1885950 w 1886898"/>
                  <a:gd name="connsiteY8" fmla="*/ 2239895 h 2830445"/>
                  <a:gd name="connsiteX9" fmla="*/ 1743075 w 1886898"/>
                  <a:gd name="connsiteY9" fmla="*/ 2330383 h 2830445"/>
                  <a:gd name="connsiteX10" fmla="*/ 1833563 w 1886898"/>
                  <a:gd name="connsiteY10" fmla="*/ 2435158 h 2830445"/>
                  <a:gd name="connsiteX11" fmla="*/ 1824038 w 1886898"/>
                  <a:gd name="connsiteY11" fmla="*/ 2644708 h 2830445"/>
                  <a:gd name="connsiteX12" fmla="*/ 1743075 w 1886898"/>
                  <a:gd name="connsiteY12" fmla="*/ 2725670 h 2830445"/>
                  <a:gd name="connsiteX13" fmla="*/ 1885950 w 1886898"/>
                  <a:gd name="connsiteY13" fmla="*/ 2759008 h 2830445"/>
                  <a:gd name="connsiteX14" fmla="*/ 1785938 w 1886898"/>
                  <a:gd name="connsiteY14" fmla="*/ 2830445 h 2830445"/>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43075 w 1886898"/>
                  <a:gd name="connsiteY12" fmla="*/ 2725670 h 2859020"/>
                  <a:gd name="connsiteX13" fmla="*/ 1885950 w 1886898"/>
                  <a:gd name="connsiteY13" fmla="*/ 2759008 h 2859020"/>
                  <a:gd name="connsiteX14" fmla="*/ 1733550 w 1886898"/>
                  <a:gd name="connsiteY14" fmla="*/ 2859020 h 2859020"/>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76412 w 1886898"/>
                  <a:gd name="connsiteY12" fmla="*/ 2725670 h 2859020"/>
                  <a:gd name="connsiteX13" fmla="*/ 1885950 w 1886898"/>
                  <a:gd name="connsiteY13" fmla="*/ 2759008 h 2859020"/>
                  <a:gd name="connsiteX14" fmla="*/ 1733550 w 1886898"/>
                  <a:gd name="connsiteY14" fmla="*/ 2859020 h 2859020"/>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43075 w 1886898"/>
                  <a:gd name="connsiteY12" fmla="*/ 2697095 h 2859020"/>
                  <a:gd name="connsiteX13" fmla="*/ 1885950 w 1886898"/>
                  <a:gd name="connsiteY13" fmla="*/ 2759008 h 2859020"/>
                  <a:gd name="connsiteX14" fmla="*/ 1733550 w 1886898"/>
                  <a:gd name="connsiteY14" fmla="*/ 2859020 h 2859020"/>
                  <a:gd name="connsiteX0" fmla="*/ 0 w 1886898"/>
                  <a:gd name="connsiteY0" fmla="*/ 639695 h 2859020"/>
                  <a:gd name="connsiteX1" fmla="*/ 133350 w 1886898"/>
                  <a:gd name="connsiteY1" fmla="*/ 249170 h 2859020"/>
                  <a:gd name="connsiteX2" fmla="*/ 638175 w 1886898"/>
                  <a:gd name="connsiteY2" fmla="*/ 1520 h 2859020"/>
                  <a:gd name="connsiteX3" fmla="*/ 1166813 w 1886898"/>
                  <a:gd name="connsiteY3" fmla="*/ 163445 h 2859020"/>
                  <a:gd name="connsiteX4" fmla="*/ 1471613 w 1886898"/>
                  <a:gd name="connsiteY4" fmla="*/ 525395 h 2859020"/>
                  <a:gd name="connsiteX5" fmla="*/ 1738313 w 1886898"/>
                  <a:gd name="connsiteY5" fmla="*/ 1225483 h 2859020"/>
                  <a:gd name="connsiteX6" fmla="*/ 1800225 w 1886898"/>
                  <a:gd name="connsiteY6" fmla="*/ 1706495 h 2859020"/>
                  <a:gd name="connsiteX7" fmla="*/ 1804988 w 1886898"/>
                  <a:gd name="connsiteY7" fmla="*/ 2201795 h 2859020"/>
                  <a:gd name="connsiteX8" fmla="*/ 1885950 w 1886898"/>
                  <a:gd name="connsiteY8" fmla="*/ 2239895 h 2859020"/>
                  <a:gd name="connsiteX9" fmla="*/ 1743075 w 1886898"/>
                  <a:gd name="connsiteY9" fmla="*/ 2330383 h 2859020"/>
                  <a:gd name="connsiteX10" fmla="*/ 1833563 w 1886898"/>
                  <a:gd name="connsiteY10" fmla="*/ 2435158 h 2859020"/>
                  <a:gd name="connsiteX11" fmla="*/ 1824038 w 1886898"/>
                  <a:gd name="connsiteY11" fmla="*/ 2644708 h 2859020"/>
                  <a:gd name="connsiteX12" fmla="*/ 1743075 w 1886898"/>
                  <a:gd name="connsiteY12" fmla="*/ 2697095 h 2859020"/>
                  <a:gd name="connsiteX13" fmla="*/ 1795462 w 1886898"/>
                  <a:gd name="connsiteY13" fmla="*/ 2773295 h 2859020"/>
                  <a:gd name="connsiteX14" fmla="*/ 1733550 w 1886898"/>
                  <a:gd name="connsiteY14" fmla="*/ 2859020 h 2859020"/>
                  <a:gd name="connsiteX0" fmla="*/ 0 w 1895488"/>
                  <a:gd name="connsiteY0" fmla="*/ 639695 h 2859020"/>
                  <a:gd name="connsiteX1" fmla="*/ 133350 w 1895488"/>
                  <a:gd name="connsiteY1" fmla="*/ 249170 h 2859020"/>
                  <a:gd name="connsiteX2" fmla="*/ 638175 w 1895488"/>
                  <a:gd name="connsiteY2" fmla="*/ 1520 h 2859020"/>
                  <a:gd name="connsiteX3" fmla="*/ 1166813 w 1895488"/>
                  <a:gd name="connsiteY3" fmla="*/ 163445 h 2859020"/>
                  <a:gd name="connsiteX4" fmla="*/ 1471613 w 1895488"/>
                  <a:gd name="connsiteY4" fmla="*/ 525395 h 2859020"/>
                  <a:gd name="connsiteX5" fmla="*/ 1738313 w 1895488"/>
                  <a:gd name="connsiteY5" fmla="*/ 1225483 h 2859020"/>
                  <a:gd name="connsiteX6" fmla="*/ 1800225 w 1895488"/>
                  <a:gd name="connsiteY6" fmla="*/ 1706495 h 2859020"/>
                  <a:gd name="connsiteX7" fmla="*/ 1804988 w 1895488"/>
                  <a:gd name="connsiteY7" fmla="*/ 2201795 h 2859020"/>
                  <a:gd name="connsiteX8" fmla="*/ 1885950 w 1895488"/>
                  <a:gd name="connsiteY8" fmla="*/ 2239895 h 2859020"/>
                  <a:gd name="connsiteX9" fmla="*/ 1743075 w 1895488"/>
                  <a:gd name="connsiteY9" fmla="*/ 2330383 h 2859020"/>
                  <a:gd name="connsiteX10" fmla="*/ 1833563 w 1895488"/>
                  <a:gd name="connsiteY10" fmla="*/ 2435158 h 2859020"/>
                  <a:gd name="connsiteX11" fmla="*/ 1824038 w 1895488"/>
                  <a:gd name="connsiteY11" fmla="*/ 2644708 h 2859020"/>
                  <a:gd name="connsiteX12" fmla="*/ 1743075 w 1895488"/>
                  <a:gd name="connsiteY12" fmla="*/ 2697095 h 2859020"/>
                  <a:gd name="connsiteX13" fmla="*/ 1895475 w 1895488"/>
                  <a:gd name="connsiteY13" fmla="*/ 2754245 h 2859020"/>
                  <a:gd name="connsiteX14" fmla="*/ 1733550 w 1895488"/>
                  <a:gd name="connsiteY14" fmla="*/ 2859020 h 2859020"/>
                  <a:gd name="connsiteX0" fmla="*/ 0 w 1895526"/>
                  <a:gd name="connsiteY0" fmla="*/ 639695 h 2816158"/>
                  <a:gd name="connsiteX1" fmla="*/ 133350 w 1895526"/>
                  <a:gd name="connsiteY1" fmla="*/ 249170 h 2816158"/>
                  <a:gd name="connsiteX2" fmla="*/ 638175 w 1895526"/>
                  <a:gd name="connsiteY2" fmla="*/ 1520 h 2816158"/>
                  <a:gd name="connsiteX3" fmla="*/ 1166813 w 1895526"/>
                  <a:gd name="connsiteY3" fmla="*/ 163445 h 2816158"/>
                  <a:gd name="connsiteX4" fmla="*/ 1471613 w 1895526"/>
                  <a:gd name="connsiteY4" fmla="*/ 525395 h 2816158"/>
                  <a:gd name="connsiteX5" fmla="*/ 1738313 w 1895526"/>
                  <a:gd name="connsiteY5" fmla="*/ 1225483 h 2816158"/>
                  <a:gd name="connsiteX6" fmla="*/ 1800225 w 1895526"/>
                  <a:gd name="connsiteY6" fmla="*/ 1706495 h 2816158"/>
                  <a:gd name="connsiteX7" fmla="*/ 1804988 w 1895526"/>
                  <a:gd name="connsiteY7" fmla="*/ 2201795 h 2816158"/>
                  <a:gd name="connsiteX8" fmla="*/ 1885950 w 1895526"/>
                  <a:gd name="connsiteY8" fmla="*/ 2239895 h 2816158"/>
                  <a:gd name="connsiteX9" fmla="*/ 1743075 w 1895526"/>
                  <a:gd name="connsiteY9" fmla="*/ 2330383 h 2816158"/>
                  <a:gd name="connsiteX10" fmla="*/ 1833563 w 1895526"/>
                  <a:gd name="connsiteY10" fmla="*/ 2435158 h 2816158"/>
                  <a:gd name="connsiteX11" fmla="*/ 1824038 w 1895526"/>
                  <a:gd name="connsiteY11" fmla="*/ 2644708 h 2816158"/>
                  <a:gd name="connsiteX12" fmla="*/ 1743075 w 1895526"/>
                  <a:gd name="connsiteY12" fmla="*/ 2697095 h 2816158"/>
                  <a:gd name="connsiteX13" fmla="*/ 1895475 w 1895526"/>
                  <a:gd name="connsiteY13" fmla="*/ 2754245 h 2816158"/>
                  <a:gd name="connsiteX14" fmla="*/ 1724025 w 1895526"/>
                  <a:gd name="connsiteY14" fmla="*/ 2816158 h 2816158"/>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804988 w 1895526"/>
                  <a:gd name="connsiteY7" fmla="*/ 2201795 h 2816200"/>
                  <a:gd name="connsiteX8" fmla="*/ 1885950 w 1895526"/>
                  <a:gd name="connsiteY8" fmla="*/ 2239895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39895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28800 w 1895526"/>
                  <a:gd name="connsiteY8" fmla="*/ 2273233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30383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01808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5526"/>
                  <a:gd name="connsiteY0" fmla="*/ 639695 h 2816200"/>
                  <a:gd name="connsiteX1" fmla="*/ 133350 w 1895526"/>
                  <a:gd name="connsiteY1" fmla="*/ 249170 h 2816200"/>
                  <a:gd name="connsiteX2" fmla="*/ 638175 w 1895526"/>
                  <a:gd name="connsiteY2" fmla="*/ 1520 h 2816200"/>
                  <a:gd name="connsiteX3" fmla="*/ 1166813 w 1895526"/>
                  <a:gd name="connsiteY3" fmla="*/ 163445 h 2816200"/>
                  <a:gd name="connsiteX4" fmla="*/ 1471613 w 1895526"/>
                  <a:gd name="connsiteY4" fmla="*/ 525395 h 2816200"/>
                  <a:gd name="connsiteX5" fmla="*/ 1738313 w 1895526"/>
                  <a:gd name="connsiteY5" fmla="*/ 1225483 h 2816200"/>
                  <a:gd name="connsiteX6" fmla="*/ 1800225 w 1895526"/>
                  <a:gd name="connsiteY6" fmla="*/ 1706495 h 2816200"/>
                  <a:gd name="connsiteX7" fmla="*/ 1752600 w 1895526"/>
                  <a:gd name="connsiteY7" fmla="*/ 2197032 h 2816200"/>
                  <a:gd name="connsiteX8" fmla="*/ 1885950 w 1895526"/>
                  <a:gd name="connsiteY8" fmla="*/ 2244658 h 2816200"/>
                  <a:gd name="connsiteX9" fmla="*/ 1743075 w 1895526"/>
                  <a:gd name="connsiteY9" fmla="*/ 2301808 h 2816200"/>
                  <a:gd name="connsiteX10" fmla="*/ 1833563 w 1895526"/>
                  <a:gd name="connsiteY10" fmla="*/ 2435158 h 2816200"/>
                  <a:gd name="connsiteX11" fmla="*/ 1824038 w 1895526"/>
                  <a:gd name="connsiteY11" fmla="*/ 2644708 h 2816200"/>
                  <a:gd name="connsiteX12" fmla="*/ 1743075 w 1895526"/>
                  <a:gd name="connsiteY12" fmla="*/ 2697095 h 2816200"/>
                  <a:gd name="connsiteX13" fmla="*/ 1895475 w 1895526"/>
                  <a:gd name="connsiteY13" fmla="*/ 2754245 h 2816200"/>
                  <a:gd name="connsiteX14" fmla="*/ 1724025 w 1895526"/>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738313 w 1896485"/>
                  <a:gd name="connsiteY5" fmla="*/ 1225483 h 2816200"/>
                  <a:gd name="connsiteX6" fmla="*/ 1800225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738313 w 1896485"/>
                  <a:gd name="connsiteY5" fmla="*/ 1225483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738313 w 1896485"/>
                  <a:gd name="connsiteY5" fmla="*/ 1225483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685926 w 1896485"/>
                  <a:gd name="connsiteY5" fmla="*/ 1235008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695 h 2816200"/>
                  <a:gd name="connsiteX1" fmla="*/ 133350 w 1896485"/>
                  <a:gd name="connsiteY1" fmla="*/ 249170 h 2816200"/>
                  <a:gd name="connsiteX2" fmla="*/ 638175 w 1896485"/>
                  <a:gd name="connsiteY2" fmla="*/ 1520 h 2816200"/>
                  <a:gd name="connsiteX3" fmla="*/ 1166813 w 1896485"/>
                  <a:gd name="connsiteY3" fmla="*/ 163445 h 2816200"/>
                  <a:gd name="connsiteX4" fmla="*/ 1471613 w 1896485"/>
                  <a:gd name="connsiteY4" fmla="*/ 525395 h 2816200"/>
                  <a:gd name="connsiteX5" fmla="*/ 1685926 w 1896485"/>
                  <a:gd name="connsiteY5" fmla="*/ 1235008 h 2816200"/>
                  <a:gd name="connsiteX6" fmla="*/ 1738313 w 1896485"/>
                  <a:gd name="connsiteY6" fmla="*/ 1706495 h 2816200"/>
                  <a:gd name="connsiteX7" fmla="*/ 1752600 w 1896485"/>
                  <a:gd name="connsiteY7" fmla="*/ 2197032 h 2816200"/>
                  <a:gd name="connsiteX8" fmla="*/ 1885950 w 1896485"/>
                  <a:gd name="connsiteY8" fmla="*/ 2244658 h 2816200"/>
                  <a:gd name="connsiteX9" fmla="*/ 1743075 w 1896485"/>
                  <a:gd name="connsiteY9" fmla="*/ 2301808 h 2816200"/>
                  <a:gd name="connsiteX10" fmla="*/ 1876426 w 1896485"/>
                  <a:gd name="connsiteY10" fmla="*/ 2425633 h 2816200"/>
                  <a:gd name="connsiteX11" fmla="*/ 1824038 w 1896485"/>
                  <a:gd name="connsiteY11" fmla="*/ 2644708 h 2816200"/>
                  <a:gd name="connsiteX12" fmla="*/ 1743075 w 1896485"/>
                  <a:gd name="connsiteY12" fmla="*/ 2697095 h 2816200"/>
                  <a:gd name="connsiteX13" fmla="*/ 1895475 w 1896485"/>
                  <a:gd name="connsiteY13" fmla="*/ 2754245 h 2816200"/>
                  <a:gd name="connsiteX14" fmla="*/ 1724025 w 1896485"/>
                  <a:gd name="connsiteY14" fmla="*/ 2816158 h 2816200"/>
                  <a:gd name="connsiteX0" fmla="*/ 0 w 1896485"/>
                  <a:gd name="connsiteY0" fmla="*/ 639138 h 2815643"/>
                  <a:gd name="connsiteX1" fmla="*/ 133350 w 1896485"/>
                  <a:gd name="connsiteY1" fmla="*/ 248613 h 2815643"/>
                  <a:gd name="connsiteX2" fmla="*/ 638175 w 1896485"/>
                  <a:gd name="connsiteY2" fmla="*/ 963 h 2815643"/>
                  <a:gd name="connsiteX3" fmla="*/ 1147763 w 1896485"/>
                  <a:gd name="connsiteY3" fmla="*/ 177175 h 2815643"/>
                  <a:gd name="connsiteX4" fmla="*/ 1471613 w 1896485"/>
                  <a:gd name="connsiteY4" fmla="*/ 524838 h 2815643"/>
                  <a:gd name="connsiteX5" fmla="*/ 1685926 w 1896485"/>
                  <a:gd name="connsiteY5" fmla="*/ 1234451 h 2815643"/>
                  <a:gd name="connsiteX6" fmla="*/ 1738313 w 1896485"/>
                  <a:gd name="connsiteY6" fmla="*/ 1705938 h 2815643"/>
                  <a:gd name="connsiteX7" fmla="*/ 1752600 w 1896485"/>
                  <a:gd name="connsiteY7" fmla="*/ 2196475 h 2815643"/>
                  <a:gd name="connsiteX8" fmla="*/ 1885950 w 1896485"/>
                  <a:gd name="connsiteY8" fmla="*/ 2244101 h 2815643"/>
                  <a:gd name="connsiteX9" fmla="*/ 1743075 w 1896485"/>
                  <a:gd name="connsiteY9" fmla="*/ 2301251 h 2815643"/>
                  <a:gd name="connsiteX10" fmla="*/ 1876426 w 1896485"/>
                  <a:gd name="connsiteY10" fmla="*/ 2425076 h 2815643"/>
                  <a:gd name="connsiteX11" fmla="*/ 1824038 w 1896485"/>
                  <a:gd name="connsiteY11" fmla="*/ 2644151 h 2815643"/>
                  <a:gd name="connsiteX12" fmla="*/ 1743075 w 1896485"/>
                  <a:gd name="connsiteY12" fmla="*/ 2696538 h 2815643"/>
                  <a:gd name="connsiteX13" fmla="*/ 1895475 w 1896485"/>
                  <a:gd name="connsiteY13" fmla="*/ 2753688 h 2815643"/>
                  <a:gd name="connsiteX14" fmla="*/ 1724025 w 1896485"/>
                  <a:gd name="connsiteY14" fmla="*/ 2815601 h 2815643"/>
                  <a:gd name="connsiteX0" fmla="*/ 0 w 1896485"/>
                  <a:gd name="connsiteY0" fmla="*/ 639453 h 2815958"/>
                  <a:gd name="connsiteX1" fmla="*/ 133350 w 1896485"/>
                  <a:gd name="connsiteY1" fmla="*/ 248928 h 2815958"/>
                  <a:gd name="connsiteX2" fmla="*/ 638175 w 1896485"/>
                  <a:gd name="connsiteY2" fmla="*/ 1278 h 2815958"/>
                  <a:gd name="connsiteX3" fmla="*/ 1147763 w 1896485"/>
                  <a:gd name="connsiteY3" fmla="*/ 177490 h 2815958"/>
                  <a:gd name="connsiteX4" fmla="*/ 1471613 w 1896485"/>
                  <a:gd name="connsiteY4" fmla="*/ 525153 h 2815958"/>
                  <a:gd name="connsiteX5" fmla="*/ 1685926 w 1896485"/>
                  <a:gd name="connsiteY5" fmla="*/ 1234766 h 2815958"/>
                  <a:gd name="connsiteX6" fmla="*/ 1738313 w 1896485"/>
                  <a:gd name="connsiteY6" fmla="*/ 1706253 h 2815958"/>
                  <a:gd name="connsiteX7" fmla="*/ 1752600 w 1896485"/>
                  <a:gd name="connsiteY7" fmla="*/ 2196790 h 2815958"/>
                  <a:gd name="connsiteX8" fmla="*/ 1885950 w 1896485"/>
                  <a:gd name="connsiteY8" fmla="*/ 2244416 h 2815958"/>
                  <a:gd name="connsiteX9" fmla="*/ 1743075 w 1896485"/>
                  <a:gd name="connsiteY9" fmla="*/ 2301566 h 2815958"/>
                  <a:gd name="connsiteX10" fmla="*/ 1876426 w 1896485"/>
                  <a:gd name="connsiteY10" fmla="*/ 2425391 h 2815958"/>
                  <a:gd name="connsiteX11" fmla="*/ 1824038 w 1896485"/>
                  <a:gd name="connsiteY11" fmla="*/ 2644466 h 2815958"/>
                  <a:gd name="connsiteX12" fmla="*/ 1743075 w 1896485"/>
                  <a:gd name="connsiteY12" fmla="*/ 2696853 h 2815958"/>
                  <a:gd name="connsiteX13" fmla="*/ 1895475 w 1896485"/>
                  <a:gd name="connsiteY13" fmla="*/ 2754003 h 2815958"/>
                  <a:gd name="connsiteX14" fmla="*/ 1724025 w 1896485"/>
                  <a:gd name="connsiteY14" fmla="*/ 2815916 h 2815958"/>
                  <a:gd name="connsiteX0" fmla="*/ 0 w 1896485"/>
                  <a:gd name="connsiteY0" fmla="*/ 640036 h 2816541"/>
                  <a:gd name="connsiteX1" fmla="*/ 133350 w 1896485"/>
                  <a:gd name="connsiteY1" fmla="*/ 249511 h 2816541"/>
                  <a:gd name="connsiteX2" fmla="*/ 638175 w 1896485"/>
                  <a:gd name="connsiteY2" fmla="*/ 1861 h 2816541"/>
                  <a:gd name="connsiteX3" fmla="*/ 1147763 w 1896485"/>
                  <a:gd name="connsiteY3" fmla="*/ 178073 h 2816541"/>
                  <a:gd name="connsiteX4" fmla="*/ 1471613 w 1896485"/>
                  <a:gd name="connsiteY4" fmla="*/ 525736 h 2816541"/>
                  <a:gd name="connsiteX5" fmla="*/ 1685926 w 1896485"/>
                  <a:gd name="connsiteY5" fmla="*/ 1235349 h 2816541"/>
                  <a:gd name="connsiteX6" fmla="*/ 1738313 w 1896485"/>
                  <a:gd name="connsiteY6" fmla="*/ 1706836 h 2816541"/>
                  <a:gd name="connsiteX7" fmla="*/ 1752600 w 1896485"/>
                  <a:gd name="connsiteY7" fmla="*/ 2197373 h 2816541"/>
                  <a:gd name="connsiteX8" fmla="*/ 1885950 w 1896485"/>
                  <a:gd name="connsiteY8" fmla="*/ 2244999 h 2816541"/>
                  <a:gd name="connsiteX9" fmla="*/ 1743075 w 1896485"/>
                  <a:gd name="connsiteY9" fmla="*/ 2302149 h 2816541"/>
                  <a:gd name="connsiteX10" fmla="*/ 1876426 w 1896485"/>
                  <a:gd name="connsiteY10" fmla="*/ 2425974 h 2816541"/>
                  <a:gd name="connsiteX11" fmla="*/ 1824038 w 1896485"/>
                  <a:gd name="connsiteY11" fmla="*/ 2645049 h 2816541"/>
                  <a:gd name="connsiteX12" fmla="*/ 1743075 w 1896485"/>
                  <a:gd name="connsiteY12" fmla="*/ 2697436 h 2816541"/>
                  <a:gd name="connsiteX13" fmla="*/ 1895475 w 1896485"/>
                  <a:gd name="connsiteY13" fmla="*/ 2754586 h 2816541"/>
                  <a:gd name="connsiteX14" fmla="*/ 1724025 w 1896485"/>
                  <a:gd name="connsiteY14" fmla="*/ 2816499 h 2816541"/>
                  <a:gd name="connsiteX0" fmla="*/ 0 w 1896485"/>
                  <a:gd name="connsiteY0" fmla="*/ 640036 h 2859384"/>
                  <a:gd name="connsiteX1" fmla="*/ 133350 w 1896485"/>
                  <a:gd name="connsiteY1" fmla="*/ 249511 h 2859384"/>
                  <a:gd name="connsiteX2" fmla="*/ 638175 w 1896485"/>
                  <a:gd name="connsiteY2" fmla="*/ 1861 h 2859384"/>
                  <a:gd name="connsiteX3" fmla="*/ 1147763 w 1896485"/>
                  <a:gd name="connsiteY3" fmla="*/ 178073 h 2859384"/>
                  <a:gd name="connsiteX4" fmla="*/ 1471613 w 1896485"/>
                  <a:gd name="connsiteY4" fmla="*/ 525736 h 2859384"/>
                  <a:gd name="connsiteX5" fmla="*/ 1685926 w 1896485"/>
                  <a:gd name="connsiteY5" fmla="*/ 1235349 h 2859384"/>
                  <a:gd name="connsiteX6" fmla="*/ 1738313 w 1896485"/>
                  <a:gd name="connsiteY6" fmla="*/ 1706836 h 2859384"/>
                  <a:gd name="connsiteX7" fmla="*/ 1752600 w 1896485"/>
                  <a:gd name="connsiteY7" fmla="*/ 2197373 h 2859384"/>
                  <a:gd name="connsiteX8" fmla="*/ 1885950 w 1896485"/>
                  <a:gd name="connsiteY8" fmla="*/ 2244999 h 2859384"/>
                  <a:gd name="connsiteX9" fmla="*/ 1743075 w 1896485"/>
                  <a:gd name="connsiteY9" fmla="*/ 2302149 h 2859384"/>
                  <a:gd name="connsiteX10" fmla="*/ 1876426 w 1896485"/>
                  <a:gd name="connsiteY10" fmla="*/ 2425974 h 2859384"/>
                  <a:gd name="connsiteX11" fmla="*/ 1824038 w 1896485"/>
                  <a:gd name="connsiteY11" fmla="*/ 2645049 h 2859384"/>
                  <a:gd name="connsiteX12" fmla="*/ 1743075 w 1896485"/>
                  <a:gd name="connsiteY12" fmla="*/ 2697436 h 2859384"/>
                  <a:gd name="connsiteX13" fmla="*/ 1895475 w 1896485"/>
                  <a:gd name="connsiteY13" fmla="*/ 2754586 h 2859384"/>
                  <a:gd name="connsiteX14" fmla="*/ 1724025 w 1896485"/>
                  <a:gd name="connsiteY14" fmla="*/ 2859361 h 2859384"/>
                  <a:gd name="connsiteX0" fmla="*/ 0 w 1896485"/>
                  <a:gd name="connsiteY0" fmla="*/ 640036 h 2859384"/>
                  <a:gd name="connsiteX1" fmla="*/ 133350 w 1896485"/>
                  <a:gd name="connsiteY1" fmla="*/ 249511 h 2859384"/>
                  <a:gd name="connsiteX2" fmla="*/ 638175 w 1896485"/>
                  <a:gd name="connsiteY2" fmla="*/ 1861 h 2859384"/>
                  <a:gd name="connsiteX3" fmla="*/ 1147763 w 1896485"/>
                  <a:gd name="connsiteY3" fmla="*/ 178073 h 2859384"/>
                  <a:gd name="connsiteX4" fmla="*/ 1471613 w 1896485"/>
                  <a:gd name="connsiteY4" fmla="*/ 525736 h 2859384"/>
                  <a:gd name="connsiteX5" fmla="*/ 1685926 w 1896485"/>
                  <a:gd name="connsiteY5" fmla="*/ 1235349 h 2859384"/>
                  <a:gd name="connsiteX6" fmla="*/ 1738313 w 1896485"/>
                  <a:gd name="connsiteY6" fmla="*/ 1706836 h 2859384"/>
                  <a:gd name="connsiteX7" fmla="*/ 1752600 w 1896485"/>
                  <a:gd name="connsiteY7" fmla="*/ 2197373 h 2859384"/>
                  <a:gd name="connsiteX8" fmla="*/ 1885950 w 1896485"/>
                  <a:gd name="connsiteY8" fmla="*/ 2244999 h 2859384"/>
                  <a:gd name="connsiteX9" fmla="*/ 1743075 w 1896485"/>
                  <a:gd name="connsiteY9" fmla="*/ 2302149 h 2859384"/>
                  <a:gd name="connsiteX10" fmla="*/ 1876426 w 1896485"/>
                  <a:gd name="connsiteY10" fmla="*/ 2425974 h 2859384"/>
                  <a:gd name="connsiteX11" fmla="*/ 1824038 w 1896485"/>
                  <a:gd name="connsiteY11" fmla="*/ 2645049 h 2859384"/>
                  <a:gd name="connsiteX12" fmla="*/ 1743075 w 1896485"/>
                  <a:gd name="connsiteY12" fmla="*/ 2697436 h 2859384"/>
                  <a:gd name="connsiteX13" fmla="*/ 1895475 w 1896485"/>
                  <a:gd name="connsiteY13" fmla="*/ 2754586 h 2859384"/>
                  <a:gd name="connsiteX14" fmla="*/ 1700212 w 1896485"/>
                  <a:gd name="connsiteY14" fmla="*/ 2859361 h 2859384"/>
                  <a:gd name="connsiteX0" fmla="*/ 0 w 1896485"/>
                  <a:gd name="connsiteY0" fmla="*/ 640036 h 2859384"/>
                  <a:gd name="connsiteX1" fmla="*/ 133350 w 1896485"/>
                  <a:gd name="connsiteY1" fmla="*/ 249511 h 2859384"/>
                  <a:gd name="connsiteX2" fmla="*/ 638175 w 1896485"/>
                  <a:gd name="connsiteY2" fmla="*/ 1861 h 2859384"/>
                  <a:gd name="connsiteX3" fmla="*/ 1147763 w 1896485"/>
                  <a:gd name="connsiteY3" fmla="*/ 178073 h 2859384"/>
                  <a:gd name="connsiteX4" fmla="*/ 1471613 w 1896485"/>
                  <a:gd name="connsiteY4" fmla="*/ 525736 h 2859384"/>
                  <a:gd name="connsiteX5" fmla="*/ 1685926 w 1896485"/>
                  <a:gd name="connsiteY5" fmla="*/ 1235349 h 2859384"/>
                  <a:gd name="connsiteX6" fmla="*/ 1738313 w 1896485"/>
                  <a:gd name="connsiteY6" fmla="*/ 1706836 h 2859384"/>
                  <a:gd name="connsiteX7" fmla="*/ 1752600 w 1896485"/>
                  <a:gd name="connsiteY7" fmla="*/ 2197373 h 2859384"/>
                  <a:gd name="connsiteX8" fmla="*/ 1885950 w 1896485"/>
                  <a:gd name="connsiteY8" fmla="*/ 2244999 h 2859384"/>
                  <a:gd name="connsiteX9" fmla="*/ 1743075 w 1896485"/>
                  <a:gd name="connsiteY9" fmla="*/ 2302149 h 2859384"/>
                  <a:gd name="connsiteX10" fmla="*/ 1876426 w 1896485"/>
                  <a:gd name="connsiteY10" fmla="*/ 2425974 h 2859384"/>
                  <a:gd name="connsiteX11" fmla="*/ 1824038 w 1896485"/>
                  <a:gd name="connsiteY11" fmla="*/ 2645049 h 2859384"/>
                  <a:gd name="connsiteX12" fmla="*/ 1743075 w 1896485"/>
                  <a:gd name="connsiteY12" fmla="*/ 2697436 h 2859384"/>
                  <a:gd name="connsiteX13" fmla="*/ 1843087 w 1896485"/>
                  <a:gd name="connsiteY13" fmla="*/ 2754586 h 2859384"/>
                  <a:gd name="connsiteX14" fmla="*/ 1700212 w 1896485"/>
                  <a:gd name="connsiteY14" fmla="*/ 2859361 h 2859384"/>
                  <a:gd name="connsiteX0" fmla="*/ 0 w 1885965"/>
                  <a:gd name="connsiteY0" fmla="*/ 640036 h 2859384"/>
                  <a:gd name="connsiteX1" fmla="*/ 133350 w 1885965"/>
                  <a:gd name="connsiteY1" fmla="*/ 249511 h 2859384"/>
                  <a:gd name="connsiteX2" fmla="*/ 638175 w 1885965"/>
                  <a:gd name="connsiteY2" fmla="*/ 1861 h 2859384"/>
                  <a:gd name="connsiteX3" fmla="*/ 1147763 w 1885965"/>
                  <a:gd name="connsiteY3" fmla="*/ 178073 h 2859384"/>
                  <a:gd name="connsiteX4" fmla="*/ 1471613 w 1885965"/>
                  <a:gd name="connsiteY4" fmla="*/ 525736 h 2859384"/>
                  <a:gd name="connsiteX5" fmla="*/ 1685926 w 1885965"/>
                  <a:gd name="connsiteY5" fmla="*/ 1235349 h 2859384"/>
                  <a:gd name="connsiteX6" fmla="*/ 1738313 w 1885965"/>
                  <a:gd name="connsiteY6" fmla="*/ 1706836 h 2859384"/>
                  <a:gd name="connsiteX7" fmla="*/ 1752600 w 1885965"/>
                  <a:gd name="connsiteY7" fmla="*/ 2197373 h 2859384"/>
                  <a:gd name="connsiteX8" fmla="*/ 1885950 w 1885965"/>
                  <a:gd name="connsiteY8" fmla="*/ 2244999 h 2859384"/>
                  <a:gd name="connsiteX9" fmla="*/ 1762125 w 1885965"/>
                  <a:gd name="connsiteY9" fmla="*/ 2330724 h 2859384"/>
                  <a:gd name="connsiteX10" fmla="*/ 1876426 w 1885965"/>
                  <a:gd name="connsiteY10" fmla="*/ 2425974 h 2859384"/>
                  <a:gd name="connsiteX11" fmla="*/ 1824038 w 1885965"/>
                  <a:gd name="connsiteY11" fmla="*/ 2645049 h 2859384"/>
                  <a:gd name="connsiteX12" fmla="*/ 1743075 w 1885965"/>
                  <a:gd name="connsiteY12" fmla="*/ 2697436 h 2859384"/>
                  <a:gd name="connsiteX13" fmla="*/ 1843087 w 1885965"/>
                  <a:gd name="connsiteY13" fmla="*/ 2754586 h 2859384"/>
                  <a:gd name="connsiteX14" fmla="*/ 1700212 w 1885965"/>
                  <a:gd name="connsiteY14" fmla="*/ 2859361 h 2859384"/>
                  <a:gd name="connsiteX0" fmla="*/ 0 w 1886038"/>
                  <a:gd name="connsiteY0" fmla="*/ 640036 h 2859384"/>
                  <a:gd name="connsiteX1" fmla="*/ 133350 w 1886038"/>
                  <a:gd name="connsiteY1" fmla="*/ 249511 h 2859384"/>
                  <a:gd name="connsiteX2" fmla="*/ 638175 w 1886038"/>
                  <a:gd name="connsiteY2" fmla="*/ 1861 h 2859384"/>
                  <a:gd name="connsiteX3" fmla="*/ 1147763 w 1886038"/>
                  <a:gd name="connsiteY3" fmla="*/ 178073 h 2859384"/>
                  <a:gd name="connsiteX4" fmla="*/ 1471613 w 1886038"/>
                  <a:gd name="connsiteY4" fmla="*/ 525736 h 2859384"/>
                  <a:gd name="connsiteX5" fmla="*/ 1685926 w 1886038"/>
                  <a:gd name="connsiteY5" fmla="*/ 1235349 h 2859384"/>
                  <a:gd name="connsiteX6" fmla="*/ 1738313 w 1886038"/>
                  <a:gd name="connsiteY6" fmla="*/ 1706836 h 2859384"/>
                  <a:gd name="connsiteX7" fmla="*/ 1781175 w 1886038"/>
                  <a:gd name="connsiteY7" fmla="*/ 2144985 h 2859384"/>
                  <a:gd name="connsiteX8" fmla="*/ 1885950 w 1886038"/>
                  <a:gd name="connsiteY8" fmla="*/ 2244999 h 2859384"/>
                  <a:gd name="connsiteX9" fmla="*/ 1762125 w 1886038"/>
                  <a:gd name="connsiteY9" fmla="*/ 2330724 h 2859384"/>
                  <a:gd name="connsiteX10" fmla="*/ 1876426 w 1886038"/>
                  <a:gd name="connsiteY10" fmla="*/ 2425974 h 2859384"/>
                  <a:gd name="connsiteX11" fmla="*/ 1824038 w 1886038"/>
                  <a:gd name="connsiteY11" fmla="*/ 2645049 h 2859384"/>
                  <a:gd name="connsiteX12" fmla="*/ 1743075 w 1886038"/>
                  <a:gd name="connsiteY12" fmla="*/ 2697436 h 2859384"/>
                  <a:gd name="connsiteX13" fmla="*/ 1843087 w 1886038"/>
                  <a:gd name="connsiteY13" fmla="*/ 2754586 h 2859384"/>
                  <a:gd name="connsiteX14" fmla="*/ 1700212 w 1886038"/>
                  <a:gd name="connsiteY14" fmla="*/ 2859361 h 2859384"/>
                  <a:gd name="connsiteX0" fmla="*/ 0 w 1885950"/>
                  <a:gd name="connsiteY0" fmla="*/ 640036 h 2859384"/>
                  <a:gd name="connsiteX1" fmla="*/ 133350 w 1885950"/>
                  <a:gd name="connsiteY1" fmla="*/ 249511 h 2859384"/>
                  <a:gd name="connsiteX2" fmla="*/ 638175 w 1885950"/>
                  <a:gd name="connsiteY2" fmla="*/ 1861 h 2859384"/>
                  <a:gd name="connsiteX3" fmla="*/ 1147763 w 1885950"/>
                  <a:gd name="connsiteY3" fmla="*/ 178073 h 2859384"/>
                  <a:gd name="connsiteX4" fmla="*/ 1471613 w 1885950"/>
                  <a:gd name="connsiteY4" fmla="*/ 525736 h 2859384"/>
                  <a:gd name="connsiteX5" fmla="*/ 1685926 w 1885950"/>
                  <a:gd name="connsiteY5" fmla="*/ 1235349 h 2859384"/>
                  <a:gd name="connsiteX6" fmla="*/ 1738313 w 1885950"/>
                  <a:gd name="connsiteY6" fmla="*/ 1706836 h 2859384"/>
                  <a:gd name="connsiteX7" fmla="*/ 1762125 w 1885950"/>
                  <a:gd name="connsiteY7" fmla="*/ 2121173 h 2859384"/>
                  <a:gd name="connsiteX8" fmla="*/ 1885950 w 1885950"/>
                  <a:gd name="connsiteY8" fmla="*/ 2244999 h 2859384"/>
                  <a:gd name="connsiteX9" fmla="*/ 1762125 w 1885950"/>
                  <a:gd name="connsiteY9" fmla="*/ 2330724 h 2859384"/>
                  <a:gd name="connsiteX10" fmla="*/ 1876426 w 1885950"/>
                  <a:gd name="connsiteY10" fmla="*/ 2425974 h 2859384"/>
                  <a:gd name="connsiteX11" fmla="*/ 1824038 w 1885950"/>
                  <a:gd name="connsiteY11" fmla="*/ 2645049 h 2859384"/>
                  <a:gd name="connsiteX12" fmla="*/ 1743075 w 1885950"/>
                  <a:gd name="connsiteY12" fmla="*/ 2697436 h 2859384"/>
                  <a:gd name="connsiteX13" fmla="*/ 1843087 w 1885950"/>
                  <a:gd name="connsiteY13" fmla="*/ 2754586 h 2859384"/>
                  <a:gd name="connsiteX14" fmla="*/ 1700212 w 1885950"/>
                  <a:gd name="connsiteY14" fmla="*/ 2859361 h 2859384"/>
                  <a:gd name="connsiteX0" fmla="*/ 0 w 1878079"/>
                  <a:gd name="connsiteY0" fmla="*/ 640036 h 2859384"/>
                  <a:gd name="connsiteX1" fmla="*/ 133350 w 1878079"/>
                  <a:gd name="connsiteY1" fmla="*/ 249511 h 2859384"/>
                  <a:gd name="connsiteX2" fmla="*/ 638175 w 1878079"/>
                  <a:gd name="connsiteY2" fmla="*/ 1861 h 2859384"/>
                  <a:gd name="connsiteX3" fmla="*/ 1147763 w 1878079"/>
                  <a:gd name="connsiteY3" fmla="*/ 178073 h 2859384"/>
                  <a:gd name="connsiteX4" fmla="*/ 1471613 w 1878079"/>
                  <a:gd name="connsiteY4" fmla="*/ 525736 h 2859384"/>
                  <a:gd name="connsiteX5" fmla="*/ 1685926 w 1878079"/>
                  <a:gd name="connsiteY5" fmla="*/ 1235349 h 2859384"/>
                  <a:gd name="connsiteX6" fmla="*/ 1738313 w 1878079"/>
                  <a:gd name="connsiteY6" fmla="*/ 1706836 h 2859384"/>
                  <a:gd name="connsiteX7" fmla="*/ 1762125 w 1878079"/>
                  <a:gd name="connsiteY7" fmla="*/ 2121173 h 2859384"/>
                  <a:gd name="connsiteX8" fmla="*/ 1838325 w 1878079"/>
                  <a:gd name="connsiteY8" fmla="*/ 2244999 h 2859384"/>
                  <a:gd name="connsiteX9" fmla="*/ 1762125 w 1878079"/>
                  <a:gd name="connsiteY9" fmla="*/ 2330724 h 2859384"/>
                  <a:gd name="connsiteX10" fmla="*/ 1876426 w 1878079"/>
                  <a:gd name="connsiteY10" fmla="*/ 2425974 h 2859384"/>
                  <a:gd name="connsiteX11" fmla="*/ 1824038 w 1878079"/>
                  <a:gd name="connsiteY11" fmla="*/ 2645049 h 2859384"/>
                  <a:gd name="connsiteX12" fmla="*/ 1743075 w 1878079"/>
                  <a:gd name="connsiteY12" fmla="*/ 2697436 h 2859384"/>
                  <a:gd name="connsiteX13" fmla="*/ 1843087 w 1878079"/>
                  <a:gd name="connsiteY13" fmla="*/ 2754586 h 2859384"/>
                  <a:gd name="connsiteX14" fmla="*/ 1700212 w 1878079"/>
                  <a:gd name="connsiteY14" fmla="*/ 2859361 h 2859384"/>
                  <a:gd name="connsiteX0" fmla="*/ 0 w 1878289"/>
                  <a:gd name="connsiteY0" fmla="*/ 640036 h 2859384"/>
                  <a:gd name="connsiteX1" fmla="*/ 133350 w 1878289"/>
                  <a:gd name="connsiteY1" fmla="*/ 249511 h 2859384"/>
                  <a:gd name="connsiteX2" fmla="*/ 638175 w 1878289"/>
                  <a:gd name="connsiteY2" fmla="*/ 1861 h 2859384"/>
                  <a:gd name="connsiteX3" fmla="*/ 1147763 w 1878289"/>
                  <a:gd name="connsiteY3" fmla="*/ 178073 h 2859384"/>
                  <a:gd name="connsiteX4" fmla="*/ 1471613 w 1878289"/>
                  <a:gd name="connsiteY4" fmla="*/ 525736 h 2859384"/>
                  <a:gd name="connsiteX5" fmla="*/ 1685926 w 1878289"/>
                  <a:gd name="connsiteY5" fmla="*/ 1235349 h 2859384"/>
                  <a:gd name="connsiteX6" fmla="*/ 1738313 w 1878289"/>
                  <a:gd name="connsiteY6" fmla="*/ 1706836 h 2859384"/>
                  <a:gd name="connsiteX7" fmla="*/ 1762125 w 1878289"/>
                  <a:gd name="connsiteY7" fmla="*/ 2121173 h 2859384"/>
                  <a:gd name="connsiteX8" fmla="*/ 1838325 w 1878289"/>
                  <a:gd name="connsiteY8" fmla="*/ 2244999 h 2859384"/>
                  <a:gd name="connsiteX9" fmla="*/ 1757363 w 1878289"/>
                  <a:gd name="connsiteY9" fmla="*/ 2306912 h 2859384"/>
                  <a:gd name="connsiteX10" fmla="*/ 1876426 w 1878289"/>
                  <a:gd name="connsiteY10" fmla="*/ 2425974 h 2859384"/>
                  <a:gd name="connsiteX11" fmla="*/ 1824038 w 1878289"/>
                  <a:gd name="connsiteY11" fmla="*/ 2645049 h 2859384"/>
                  <a:gd name="connsiteX12" fmla="*/ 1743075 w 1878289"/>
                  <a:gd name="connsiteY12" fmla="*/ 2697436 h 2859384"/>
                  <a:gd name="connsiteX13" fmla="*/ 1843087 w 1878289"/>
                  <a:gd name="connsiteY13" fmla="*/ 2754586 h 2859384"/>
                  <a:gd name="connsiteX14" fmla="*/ 1700212 w 1878289"/>
                  <a:gd name="connsiteY14" fmla="*/ 2859361 h 2859384"/>
                  <a:gd name="connsiteX0" fmla="*/ 0 w 1873686"/>
                  <a:gd name="connsiteY0" fmla="*/ 640036 h 2859384"/>
                  <a:gd name="connsiteX1" fmla="*/ 133350 w 1873686"/>
                  <a:gd name="connsiteY1" fmla="*/ 249511 h 2859384"/>
                  <a:gd name="connsiteX2" fmla="*/ 638175 w 1873686"/>
                  <a:gd name="connsiteY2" fmla="*/ 1861 h 2859384"/>
                  <a:gd name="connsiteX3" fmla="*/ 1147763 w 1873686"/>
                  <a:gd name="connsiteY3" fmla="*/ 178073 h 2859384"/>
                  <a:gd name="connsiteX4" fmla="*/ 1471613 w 1873686"/>
                  <a:gd name="connsiteY4" fmla="*/ 525736 h 2859384"/>
                  <a:gd name="connsiteX5" fmla="*/ 1685926 w 1873686"/>
                  <a:gd name="connsiteY5" fmla="*/ 1235349 h 2859384"/>
                  <a:gd name="connsiteX6" fmla="*/ 1738313 w 1873686"/>
                  <a:gd name="connsiteY6" fmla="*/ 1706836 h 2859384"/>
                  <a:gd name="connsiteX7" fmla="*/ 1762125 w 1873686"/>
                  <a:gd name="connsiteY7" fmla="*/ 2121173 h 2859384"/>
                  <a:gd name="connsiteX8" fmla="*/ 1838325 w 1873686"/>
                  <a:gd name="connsiteY8" fmla="*/ 2244999 h 2859384"/>
                  <a:gd name="connsiteX9" fmla="*/ 1757363 w 1873686"/>
                  <a:gd name="connsiteY9" fmla="*/ 2306912 h 2859384"/>
                  <a:gd name="connsiteX10" fmla="*/ 1871664 w 1873686"/>
                  <a:gd name="connsiteY10" fmla="*/ 2373586 h 2859384"/>
                  <a:gd name="connsiteX11" fmla="*/ 1824038 w 1873686"/>
                  <a:gd name="connsiteY11" fmla="*/ 2645049 h 2859384"/>
                  <a:gd name="connsiteX12" fmla="*/ 1743075 w 1873686"/>
                  <a:gd name="connsiteY12" fmla="*/ 2697436 h 2859384"/>
                  <a:gd name="connsiteX13" fmla="*/ 1843087 w 1873686"/>
                  <a:gd name="connsiteY13" fmla="*/ 2754586 h 2859384"/>
                  <a:gd name="connsiteX14" fmla="*/ 1700212 w 1873686"/>
                  <a:gd name="connsiteY14" fmla="*/ 2859361 h 2859384"/>
                  <a:gd name="connsiteX0" fmla="*/ 0 w 1881192"/>
                  <a:gd name="connsiteY0" fmla="*/ 640036 h 2859384"/>
                  <a:gd name="connsiteX1" fmla="*/ 133350 w 1881192"/>
                  <a:gd name="connsiteY1" fmla="*/ 249511 h 2859384"/>
                  <a:gd name="connsiteX2" fmla="*/ 638175 w 1881192"/>
                  <a:gd name="connsiteY2" fmla="*/ 1861 h 2859384"/>
                  <a:gd name="connsiteX3" fmla="*/ 1147763 w 1881192"/>
                  <a:gd name="connsiteY3" fmla="*/ 178073 h 2859384"/>
                  <a:gd name="connsiteX4" fmla="*/ 1471613 w 1881192"/>
                  <a:gd name="connsiteY4" fmla="*/ 525736 h 2859384"/>
                  <a:gd name="connsiteX5" fmla="*/ 1685926 w 1881192"/>
                  <a:gd name="connsiteY5" fmla="*/ 1235349 h 2859384"/>
                  <a:gd name="connsiteX6" fmla="*/ 1738313 w 1881192"/>
                  <a:gd name="connsiteY6" fmla="*/ 1706836 h 2859384"/>
                  <a:gd name="connsiteX7" fmla="*/ 1762125 w 1881192"/>
                  <a:gd name="connsiteY7" fmla="*/ 2121173 h 2859384"/>
                  <a:gd name="connsiteX8" fmla="*/ 1881188 w 1881192"/>
                  <a:gd name="connsiteY8" fmla="*/ 2240236 h 2859384"/>
                  <a:gd name="connsiteX9" fmla="*/ 1757363 w 1881192"/>
                  <a:gd name="connsiteY9" fmla="*/ 2306912 h 2859384"/>
                  <a:gd name="connsiteX10" fmla="*/ 1871664 w 1881192"/>
                  <a:gd name="connsiteY10" fmla="*/ 2373586 h 2859384"/>
                  <a:gd name="connsiteX11" fmla="*/ 1824038 w 1881192"/>
                  <a:gd name="connsiteY11" fmla="*/ 2645049 h 2859384"/>
                  <a:gd name="connsiteX12" fmla="*/ 1743075 w 1881192"/>
                  <a:gd name="connsiteY12" fmla="*/ 2697436 h 2859384"/>
                  <a:gd name="connsiteX13" fmla="*/ 1843087 w 1881192"/>
                  <a:gd name="connsiteY13" fmla="*/ 2754586 h 2859384"/>
                  <a:gd name="connsiteX14" fmla="*/ 1700212 w 1881192"/>
                  <a:gd name="connsiteY14" fmla="*/ 2859361 h 2859384"/>
                  <a:gd name="connsiteX0" fmla="*/ 0 w 1881902"/>
                  <a:gd name="connsiteY0" fmla="*/ 640036 h 2859384"/>
                  <a:gd name="connsiteX1" fmla="*/ 133350 w 1881902"/>
                  <a:gd name="connsiteY1" fmla="*/ 249511 h 2859384"/>
                  <a:gd name="connsiteX2" fmla="*/ 638175 w 1881902"/>
                  <a:gd name="connsiteY2" fmla="*/ 1861 h 2859384"/>
                  <a:gd name="connsiteX3" fmla="*/ 1147763 w 1881902"/>
                  <a:gd name="connsiteY3" fmla="*/ 178073 h 2859384"/>
                  <a:gd name="connsiteX4" fmla="*/ 1471613 w 1881902"/>
                  <a:gd name="connsiteY4" fmla="*/ 525736 h 2859384"/>
                  <a:gd name="connsiteX5" fmla="*/ 1685926 w 1881902"/>
                  <a:gd name="connsiteY5" fmla="*/ 1235349 h 2859384"/>
                  <a:gd name="connsiteX6" fmla="*/ 1738313 w 1881902"/>
                  <a:gd name="connsiteY6" fmla="*/ 1706836 h 2859384"/>
                  <a:gd name="connsiteX7" fmla="*/ 1804988 w 1881902"/>
                  <a:gd name="connsiteY7" fmla="*/ 2121173 h 2859384"/>
                  <a:gd name="connsiteX8" fmla="*/ 1881188 w 1881902"/>
                  <a:gd name="connsiteY8" fmla="*/ 2240236 h 2859384"/>
                  <a:gd name="connsiteX9" fmla="*/ 1757363 w 1881902"/>
                  <a:gd name="connsiteY9" fmla="*/ 2306912 h 2859384"/>
                  <a:gd name="connsiteX10" fmla="*/ 1871664 w 1881902"/>
                  <a:gd name="connsiteY10" fmla="*/ 2373586 h 2859384"/>
                  <a:gd name="connsiteX11" fmla="*/ 1824038 w 1881902"/>
                  <a:gd name="connsiteY11" fmla="*/ 2645049 h 2859384"/>
                  <a:gd name="connsiteX12" fmla="*/ 1743075 w 1881902"/>
                  <a:gd name="connsiteY12" fmla="*/ 2697436 h 2859384"/>
                  <a:gd name="connsiteX13" fmla="*/ 1843087 w 1881902"/>
                  <a:gd name="connsiteY13" fmla="*/ 2754586 h 2859384"/>
                  <a:gd name="connsiteX14" fmla="*/ 1700212 w 1881902"/>
                  <a:gd name="connsiteY14" fmla="*/ 2859361 h 2859384"/>
                  <a:gd name="connsiteX0" fmla="*/ 0 w 1881491"/>
                  <a:gd name="connsiteY0" fmla="*/ 640036 h 2859384"/>
                  <a:gd name="connsiteX1" fmla="*/ 133350 w 1881491"/>
                  <a:gd name="connsiteY1" fmla="*/ 249511 h 2859384"/>
                  <a:gd name="connsiteX2" fmla="*/ 638175 w 1881491"/>
                  <a:gd name="connsiteY2" fmla="*/ 1861 h 2859384"/>
                  <a:gd name="connsiteX3" fmla="*/ 1147763 w 1881491"/>
                  <a:gd name="connsiteY3" fmla="*/ 178073 h 2859384"/>
                  <a:gd name="connsiteX4" fmla="*/ 1471613 w 1881491"/>
                  <a:gd name="connsiteY4" fmla="*/ 525736 h 2859384"/>
                  <a:gd name="connsiteX5" fmla="*/ 1685926 w 1881491"/>
                  <a:gd name="connsiteY5" fmla="*/ 1235349 h 2859384"/>
                  <a:gd name="connsiteX6" fmla="*/ 1738313 w 1881491"/>
                  <a:gd name="connsiteY6" fmla="*/ 1706836 h 2859384"/>
                  <a:gd name="connsiteX7" fmla="*/ 1790701 w 1881491"/>
                  <a:gd name="connsiteY7" fmla="*/ 2030686 h 2859384"/>
                  <a:gd name="connsiteX8" fmla="*/ 1881188 w 1881491"/>
                  <a:gd name="connsiteY8" fmla="*/ 2240236 h 2859384"/>
                  <a:gd name="connsiteX9" fmla="*/ 1757363 w 1881491"/>
                  <a:gd name="connsiteY9" fmla="*/ 2306912 h 2859384"/>
                  <a:gd name="connsiteX10" fmla="*/ 1871664 w 1881491"/>
                  <a:gd name="connsiteY10" fmla="*/ 2373586 h 2859384"/>
                  <a:gd name="connsiteX11" fmla="*/ 1824038 w 1881491"/>
                  <a:gd name="connsiteY11" fmla="*/ 2645049 h 2859384"/>
                  <a:gd name="connsiteX12" fmla="*/ 1743075 w 1881491"/>
                  <a:gd name="connsiteY12" fmla="*/ 2697436 h 2859384"/>
                  <a:gd name="connsiteX13" fmla="*/ 1843087 w 1881491"/>
                  <a:gd name="connsiteY13" fmla="*/ 2754586 h 2859384"/>
                  <a:gd name="connsiteX14" fmla="*/ 1700212 w 1881491"/>
                  <a:gd name="connsiteY14" fmla="*/ 2859361 h 2859384"/>
                  <a:gd name="connsiteX0" fmla="*/ 0 w 1881468"/>
                  <a:gd name="connsiteY0" fmla="*/ 640036 h 2859384"/>
                  <a:gd name="connsiteX1" fmla="*/ 133350 w 1881468"/>
                  <a:gd name="connsiteY1" fmla="*/ 249511 h 2859384"/>
                  <a:gd name="connsiteX2" fmla="*/ 638175 w 1881468"/>
                  <a:gd name="connsiteY2" fmla="*/ 1861 h 2859384"/>
                  <a:gd name="connsiteX3" fmla="*/ 1147763 w 1881468"/>
                  <a:gd name="connsiteY3" fmla="*/ 178073 h 2859384"/>
                  <a:gd name="connsiteX4" fmla="*/ 1471613 w 1881468"/>
                  <a:gd name="connsiteY4" fmla="*/ 525736 h 2859384"/>
                  <a:gd name="connsiteX5" fmla="*/ 1685926 w 1881468"/>
                  <a:gd name="connsiteY5" fmla="*/ 1235349 h 2859384"/>
                  <a:gd name="connsiteX6" fmla="*/ 1776413 w 1881468"/>
                  <a:gd name="connsiteY6" fmla="*/ 1706836 h 2859384"/>
                  <a:gd name="connsiteX7" fmla="*/ 1790701 w 1881468"/>
                  <a:gd name="connsiteY7" fmla="*/ 2030686 h 2859384"/>
                  <a:gd name="connsiteX8" fmla="*/ 1881188 w 1881468"/>
                  <a:gd name="connsiteY8" fmla="*/ 2240236 h 2859384"/>
                  <a:gd name="connsiteX9" fmla="*/ 1757363 w 1881468"/>
                  <a:gd name="connsiteY9" fmla="*/ 2306912 h 2859384"/>
                  <a:gd name="connsiteX10" fmla="*/ 1871664 w 1881468"/>
                  <a:gd name="connsiteY10" fmla="*/ 2373586 h 2859384"/>
                  <a:gd name="connsiteX11" fmla="*/ 1824038 w 1881468"/>
                  <a:gd name="connsiteY11" fmla="*/ 2645049 h 2859384"/>
                  <a:gd name="connsiteX12" fmla="*/ 1743075 w 1881468"/>
                  <a:gd name="connsiteY12" fmla="*/ 2697436 h 2859384"/>
                  <a:gd name="connsiteX13" fmla="*/ 1843087 w 1881468"/>
                  <a:gd name="connsiteY13" fmla="*/ 2754586 h 2859384"/>
                  <a:gd name="connsiteX14" fmla="*/ 1700212 w 1881468"/>
                  <a:gd name="connsiteY14" fmla="*/ 2859361 h 2859384"/>
                  <a:gd name="connsiteX0" fmla="*/ 0 w 1881221"/>
                  <a:gd name="connsiteY0" fmla="*/ 640036 h 2859384"/>
                  <a:gd name="connsiteX1" fmla="*/ 133350 w 1881221"/>
                  <a:gd name="connsiteY1" fmla="*/ 249511 h 2859384"/>
                  <a:gd name="connsiteX2" fmla="*/ 638175 w 1881221"/>
                  <a:gd name="connsiteY2" fmla="*/ 1861 h 2859384"/>
                  <a:gd name="connsiteX3" fmla="*/ 1147763 w 1881221"/>
                  <a:gd name="connsiteY3" fmla="*/ 178073 h 2859384"/>
                  <a:gd name="connsiteX4" fmla="*/ 1471613 w 1881221"/>
                  <a:gd name="connsiteY4" fmla="*/ 525736 h 2859384"/>
                  <a:gd name="connsiteX5" fmla="*/ 1685926 w 1881221"/>
                  <a:gd name="connsiteY5" fmla="*/ 1235349 h 2859384"/>
                  <a:gd name="connsiteX6" fmla="*/ 1776413 w 1881221"/>
                  <a:gd name="connsiteY6" fmla="*/ 1706836 h 2859384"/>
                  <a:gd name="connsiteX7" fmla="*/ 1743076 w 1881221"/>
                  <a:gd name="connsiteY7" fmla="*/ 2030686 h 2859384"/>
                  <a:gd name="connsiteX8" fmla="*/ 1881188 w 1881221"/>
                  <a:gd name="connsiteY8" fmla="*/ 2240236 h 2859384"/>
                  <a:gd name="connsiteX9" fmla="*/ 1757363 w 1881221"/>
                  <a:gd name="connsiteY9" fmla="*/ 2306912 h 2859384"/>
                  <a:gd name="connsiteX10" fmla="*/ 1871664 w 1881221"/>
                  <a:gd name="connsiteY10" fmla="*/ 2373586 h 2859384"/>
                  <a:gd name="connsiteX11" fmla="*/ 1824038 w 1881221"/>
                  <a:gd name="connsiteY11" fmla="*/ 2645049 h 2859384"/>
                  <a:gd name="connsiteX12" fmla="*/ 1743075 w 1881221"/>
                  <a:gd name="connsiteY12" fmla="*/ 2697436 h 2859384"/>
                  <a:gd name="connsiteX13" fmla="*/ 1843087 w 1881221"/>
                  <a:gd name="connsiteY13" fmla="*/ 2754586 h 2859384"/>
                  <a:gd name="connsiteX14" fmla="*/ 1700212 w 1881221"/>
                  <a:gd name="connsiteY14" fmla="*/ 2859361 h 2859384"/>
                  <a:gd name="connsiteX0" fmla="*/ 0 w 1881269"/>
                  <a:gd name="connsiteY0" fmla="*/ 640036 h 2859384"/>
                  <a:gd name="connsiteX1" fmla="*/ 133350 w 1881269"/>
                  <a:gd name="connsiteY1" fmla="*/ 249511 h 2859384"/>
                  <a:gd name="connsiteX2" fmla="*/ 638175 w 1881269"/>
                  <a:gd name="connsiteY2" fmla="*/ 1861 h 2859384"/>
                  <a:gd name="connsiteX3" fmla="*/ 1147763 w 1881269"/>
                  <a:gd name="connsiteY3" fmla="*/ 178073 h 2859384"/>
                  <a:gd name="connsiteX4" fmla="*/ 1471613 w 1881269"/>
                  <a:gd name="connsiteY4" fmla="*/ 525736 h 2859384"/>
                  <a:gd name="connsiteX5" fmla="*/ 1685926 w 1881269"/>
                  <a:gd name="connsiteY5" fmla="*/ 1235349 h 2859384"/>
                  <a:gd name="connsiteX6" fmla="*/ 1776413 w 1881269"/>
                  <a:gd name="connsiteY6" fmla="*/ 1706836 h 2859384"/>
                  <a:gd name="connsiteX7" fmla="*/ 1776413 w 1881269"/>
                  <a:gd name="connsiteY7" fmla="*/ 2011636 h 2859384"/>
                  <a:gd name="connsiteX8" fmla="*/ 1881188 w 1881269"/>
                  <a:gd name="connsiteY8" fmla="*/ 2240236 h 2859384"/>
                  <a:gd name="connsiteX9" fmla="*/ 1757363 w 1881269"/>
                  <a:gd name="connsiteY9" fmla="*/ 2306912 h 2859384"/>
                  <a:gd name="connsiteX10" fmla="*/ 1871664 w 1881269"/>
                  <a:gd name="connsiteY10" fmla="*/ 2373586 h 2859384"/>
                  <a:gd name="connsiteX11" fmla="*/ 1824038 w 1881269"/>
                  <a:gd name="connsiteY11" fmla="*/ 2645049 h 2859384"/>
                  <a:gd name="connsiteX12" fmla="*/ 1743075 w 1881269"/>
                  <a:gd name="connsiteY12" fmla="*/ 2697436 h 2859384"/>
                  <a:gd name="connsiteX13" fmla="*/ 1843087 w 1881269"/>
                  <a:gd name="connsiteY13" fmla="*/ 2754586 h 2859384"/>
                  <a:gd name="connsiteX14" fmla="*/ 1700212 w 1881269"/>
                  <a:gd name="connsiteY14" fmla="*/ 2859361 h 2859384"/>
                  <a:gd name="connsiteX0" fmla="*/ 0 w 1881252"/>
                  <a:gd name="connsiteY0" fmla="*/ 640036 h 2859384"/>
                  <a:gd name="connsiteX1" fmla="*/ 133350 w 1881252"/>
                  <a:gd name="connsiteY1" fmla="*/ 249511 h 2859384"/>
                  <a:gd name="connsiteX2" fmla="*/ 638175 w 1881252"/>
                  <a:gd name="connsiteY2" fmla="*/ 1861 h 2859384"/>
                  <a:gd name="connsiteX3" fmla="*/ 1147763 w 1881252"/>
                  <a:gd name="connsiteY3" fmla="*/ 178073 h 2859384"/>
                  <a:gd name="connsiteX4" fmla="*/ 1471613 w 1881252"/>
                  <a:gd name="connsiteY4" fmla="*/ 525736 h 2859384"/>
                  <a:gd name="connsiteX5" fmla="*/ 1685926 w 1881252"/>
                  <a:gd name="connsiteY5" fmla="*/ 1235349 h 2859384"/>
                  <a:gd name="connsiteX6" fmla="*/ 1776413 w 1881252"/>
                  <a:gd name="connsiteY6" fmla="*/ 1706836 h 2859384"/>
                  <a:gd name="connsiteX7" fmla="*/ 1776413 w 1881252"/>
                  <a:gd name="connsiteY7" fmla="*/ 2011636 h 2859384"/>
                  <a:gd name="connsiteX8" fmla="*/ 1881188 w 1881252"/>
                  <a:gd name="connsiteY8" fmla="*/ 2240236 h 2859384"/>
                  <a:gd name="connsiteX9" fmla="*/ 1757363 w 1881252"/>
                  <a:gd name="connsiteY9" fmla="*/ 2306912 h 2859384"/>
                  <a:gd name="connsiteX10" fmla="*/ 1871664 w 1881252"/>
                  <a:gd name="connsiteY10" fmla="*/ 2373586 h 2859384"/>
                  <a:gd name="connsiteX11" fmla="*/ 1824038 w 1881252"/>
                  <a:gd name="connsiteY11" fmla="*/ 2645049 h 2859384"/>
                  <a:gd name="connsiteX12" fmla="*/ 1743075 w 1881252"/>
                  <a:gd name="connsiteY12" fmla="*/ 2697436 h 2859384"/>
                  <a:gd name="connsiteX13" fmla="*/ 1843087 w 1881252"/>
                  <a:gd name="connsiteY13" fmla="*/ 2754586 h 2859384"/>
                  <a:gd name="connsiteX14" fmla="*/ 1700212 w 1881252"/>
                  <a:gd name="connsiteY14" fmla="*/ 2859361 h 2859384"/>
                  <a:gd name="connsiteX0" fmla="*/ 0 w 1881252"/>
                  <a:gd name="connsiteY0" fmla="*/ 640036 h 2859384"/>
                  <a:gd name="connsiteX1" fmla="*/ 133350 w 1881252"/>
                  <a:gd name="connsiteY1" fmla="*/ 249511 h 2859384"/>
                  <a:gd name="connsiteX2" fmla="*/ 638175 w 1881252"/>
                  <a:gd name="connsiteY2" fmla="*/ 1861 h 2859384"/>
                  <a:gd name="connsiteX3" fmla="*/ 1147763 w 1881252"/>
                  <a:gd name="connsiteY3" fmla="*/ 178073 h 2859384"/>
                  <a:gd name="connsiteX4" fmla="*/ 1471613 w 1881252"/>
                  <a:gd name="connsiteY4" fmla="*/ 525736 h 2859384"/>
                  <a:gd name="connsiteX5" fmla="*/ 1685926 w 1881252"/>
                  <a:gd name="connsiteY5" fmla="*/ 1235349 h 2859384"/>
                  <a:gd name="connsiteX6" fmla="*/ 1776413 w 1881252"/>
                  <a:gd name="connsiteY6" fmla="*/ 1706836 h 2859384"/>
                  <a:gd name="connsiteX7" fmla="*/ 1776413 w 1881252"/>
                  <a:gd name="connsiteY7" fmla="*/ 2011636 h 2859384"/>
                  <a:gd name="connsiteX8" fmla="*/ 1881188 w 1881252"/>
                  <a:gd name="connsiteY8" fmla="*/ 2240236 h 2859384"/>
                  <a:gd name="connsiteX9" fmla="*/ 1757363 w 1881252"/>
                  <a:gd name="connsiteY9" fmla="*/ 2306912 h 2859384"/>
                  <a:gd name="connsiteX10" fmla="*/ 1871664 w 1881252"/>
                  <a:gd name="connsiteY10" fmla="*/ 2373586 h 2859384"/>
                  <a:gd name="connsiteX11" fmla="*/ 1824038 w 1881252"/>
                  <a:gd name="connsiteY11" fmla="*/ 2645049 h 2859384"/>
                  <a:gd name="connsiteX12" fmla="*/ 1743075 w 1881252"/>
                  <a:gd name="connsiteY12" fmla="*/ 2697436 h 2859384"/>
                  <a:gd name="connsiteX13" fmla="*/ 1843087 w 1881252"/>
                  <a:gd name="connsiteY13" fmla="*/ 2754586 h 2859384"/>
                  <a:gd name="connsiteX14" fmla="*/ 1700212 w 1881252"/>
                  <a:gd name="connsiteY14" fmla="*/ 2859361 h 2859384"/>
                  <a:gd name="connsiteX0" fmla="*/ 0 w 1881252"/>
                  <a:gd name="connsiteY0" fmla="*/ 640036 h 2859384"/>
                  <a:gd name="connsiteX1" fmla="*/ 133350 w 1881252"/>
                  <a:gd name="connsiteY1" fmla="*/ 249511 h 2859384"/>
                  <a:gd name="connsiteX2" fmla="*/ 638175 w 1881252"/>
                  <a:gd name="connsiteY2" fmla="*/ 1861 h 2859384"/>
                  <a:gd name="connsiteX3" fmla="*/ 1147763 w 1881252"/>
                  <a:gd name="connsiteY3" fmla="*/ 178073 h 2859384"/>
                  <a:gd name="connsiteX4" fmla="*/ 1471613 w 1881252"/>
                  <a:gd name="connsiteY4" fmla="*/ 525736 h 2859384"/>
                  <a:gd name="connsiteX5" fmla="*/ 1685926 w 1881252"/>
                  <a:gd name="connsiteY5" fmla="*/ 1235349 h 2859384"/>
                  <a:gd name="connsiteX6" fmla="*/ 1776413 w 1881252"/>
                  <a:gd name="connsiteY6" fmla="*/ 1706836 h 2859384"/>
                  <a:gd name="connsiteX7" fmla="*/ 1776413 w 1881252"/>
                  <a:gd name="connsiteY7" fmla="*/ 2011636 h 2859384"/>
                  <a:gd name="connsiteX8" fmla="*/ 1881188 w 1881252"/>
                  <a:gd name="connsiteY8" fmla="*/ 2240236 h 2859384"/>
                  <a:gd name="connsiteX9" fmla="*/ 1757363 w 1881252"/>
                  <a:gd name="connsiteY9" fmla="*/ 2306912 h 2859384"/>
                  <a:gd name="connsiteX10" fmla="*/ 1866902 w 1881252"/>
                  <a:gd name="connsiteY10" fmla="*/ 2468836 h 2859384"/>
                  <a:gd name="connsiteX11" fmla="*/ 1824038 w 1881252"/>
                  <a:gd name="connsiteY11" fmla="*/ 2645049 h 2859384"/>
                  <a:gd name="connsiteX12" fmla="*/ 1743075 w 1881252"/>
                  <a:gd name="connsiteY12" fmla="*/ 2697436 h 2859384"/>
                  <a:gd name="connsiteX13" fmla="*/ 1843087 w 1881252"/>
                  <a:gd name="connsiteY13" fmla="*/ 2754586 h 2859384"/>
                  <a:gd name="connsiteX14" fmla="*/ 1700212 w 1881252"/>
                  <a:gd name="connsiteY14" fmla="*/ 2859361 h 2859384"/>
                  <a:gd name="connsiteX0" fmla="*/ 0 w 1895548"/>
                  <a:gd name="connsiteY0" fmla="*/ 640036 h 2859384"/>
                  <a:gd name="connsiteX1" fmla="*/ 133350 w 1895548"/>
                  <a:gd name="connsiteY1" fmla="*/ 249511 h 2859384"/>
                  <a:gd name="connsiteX2" fmla="*/ 638175 w 1895548"/>
                  <a:gd name="connsiteY2" fmla="*/ 1861 h 2859384"/>
                  <a:gd name="connsiteX3" fmla="*/ 1147763 w 1895548"/>
                  <a:gd name="connsiteY3" fmla="*/ 178073 h 2859384"/>
                  <a:gd name="connsiteX4" fmla="*/ 1471613 w 1895548"/>
                  <a:gd name="connsiteY4" fmla="*/ 525736 h 2859384"/>
                  <a:gd name="connsiteX5" fmla="*/ 1685926 w 1895548"/>
                  <a:gd name="connsiteY5" fmla="*/ 1235349 h 2859384"/>
                  <a:gd name="connsiteX6" fmla="*/ 1776413 w 1895548"/>
                  <a:gd name="connsiteY6" fmla="*/ 1706836 h 2859384"/>
                  <a:gd name="connsiteX7" fmla="*/ 1776413 w 1895548"/>
                  <a:gd name="connsiteY7" fmla="*/ 2011636 h 2859384"/>
                  <a:gd name="connsiteX8" fmla="*/ 1895476 w 1895548"/>
                  <a:gd name="connsiteY8" fmla="*/ 2173561 h 2859384"/>
                  <a:gd name="connsiteX9" fmla="*/ 1757363 w 1895548"/>
                  <a:gd name="connsiteY9" fmla="*/ 2306912 h 2859384"/>
                  <a:gd name="connsiteX10" fmla="*/ 1866902 w 1895548"/>
                  <a:gd name="connsiteY10" fmla="*/ 2468836 h 2859384"/>
                  <a:gd name="connsiteX11" fmla="*/ 1824038 w 1895548"/>
                  <a:gd name="connsiteY11" fmla="*/ 2645049 h 2859384"/>
                  <a:gd name="connsiteX12" fmla="*/ 1743075 w 1895548"/>
                  <a:gd name="connsiteY12" fmla="*/ 2697436 h 2859384"/>
                  <a:gd name="connsiteX13" fmla="*/ 1843087 w 1895548"/>
                  <a:gd name="connsiteY13" fmla="*/ 2754586 h 2859384"/>
                  <a:gd name="connsiteX14" fmla="*/ 1700212 w 1895548"/>
                  <a:gd name="connsiteY14" fmla="*/ 2859361 h 2859384"/>
                  <a:gd name="connsiteX0" fmla="*/ 0 w 1895596"/>
                  <a:gd name="connsiteY0" fmla="*/ 640036 h 2859384"/>
                  <a:gd name="connsiteX1" fmla="*/ 133350 w 1895596"/>
                  <a:gd name="connsiteY1" fmla="*/ 249511 h 2859384"/>
                  <a:gd name="connsiteX2" fmla="*/ 638175 w 1895596"/>
                  <a:gd name="connsiteY2" fmla="*/ 1861 h 2859384"/>
                  <a:gd name="connsiteX3" fmla="*/ 1147763 w 1895596"/>
                  <a:gd name="connsiteY3" fmla="*/ 178073 h 2859384"/>
                  <a:gd name="connsiteX4" fmla="*/ 1471613 w 1895596"/>
                  <a:gd name="connsiteY4" fmla="*/ 525736 h 2859384"/>
                  <a:gd name="connsiteX5" fmla="*/ 1685926 w 1895596"/>
                  <a:gd name="connsiteY5" fmla="*/ 1235349 h 2859384"/>
                  <a:gd name="connsiteX6" fmla="*/ 1776413 w 1895596"/>
                  <a:gd name="connsiteY6" fmla="*/ 1706836 h 2859384"/>
                  <a:gd name="connsiteX7" fmla="*/ 1728788 w 1895596"/>
                  <a:gd name="connsiteY7" fmla="*/ 2002111 h 2859384"/>
                  <a:gd name="connsiteX8" fmla="*/ 1895476 w 1895596"/>
                  <a:gd name="connsiteY8" fmla="*/ 2173561 h 2859384"/>
                  <a:gd name="connsiteX9" fmla="*/ 1757363 w 1895596"/>
                  <a:gd name="connsiteY9" fmla="*/ 2306912 h 2859384"/>
                  <a:gd name="connsiteX10" fmla="*/ 1866902 w 1895596"/>
                  <a:gd name="connsiteY10" fmla="*/ 2468836 h 2859384"/>
                  <a:gd name="connsiteX11" fmla="*/ 1824038 w 1895596"/>
                  <a:gd name="connsiteY11" fmla="*/ 2645049 h 2859384"/>
                  <a:gd name="connsiteX12" fmla="*/ 1743075 w 1895596"/>
                  <a:gd name="connsiteY12" fmla="*/ 2697436 h 2859384"/>
                  <a:gd name="connsiteX13" fmla="*/ 1843087 w 1895596"/>
                  <a:gd name="connsiteY13" fmla="*/ 2754586 h 2859384"/>
                  <a:gd name="connsiteX14" fmla="*/ 1700212 w 1895596"/>
                  <a:gd name="connsiteY14" fmla="*/ 2859361 h 2859384"/>
                  <a:gd name="connsiteX0" fmla="*/ 0 w 1895515"/>
                  <a:gd name="connsiteY0" fmla="*/ 640036 h 2859384"/>
                  <a:gd name="connsiteX1" fmla="*/ 133350 w 1895515"/>
                  <a:gd name="connsiteY1" fmla="*/ 249511 h 2859384"/>
                  <a:gd name="connsiteX2" fmla="*/ 638175 w 1895515"/>
                  <a:gd name="connsiteY2" fmla="*/ 1861 h 2859384"/>
                  <a:gd name="connsiteX3" fmla="*/ 1147763 w 1895515"/>
                  <a:gd name="connsiteY3" fmla="*/ 178073 h 2859384"/>
                  <a:gd name="connsiteX4" fmla="*/ 1471613 w 1895515"/>
                  <a:gd name="connsiteY4" fmla="*/ 525736 h 2859384"/>
                  <a:gd name="connsiteX5" fmla="*/ 1685926 w 1895515"/>
                  <a:gd name="connsiteY5" fmla="*/ 1235349 h 2859384"/>
                  <a:gd name="connsiteX6" fmla="*/ 1776413 w 1895515"/>
                  <a:gd name="connsiteY6" fmla="*/ 1706836 h 2859384"/>
                  <a:gd name="connsiteX7" fmla="*/ 1771650 w 1895515"/>
                  <a:gd name="connsiteY7" fmla="*/ 2002111 h 2859384"/>
                  <a:gd name="connsiteX8" fmla="*/ 1895476 w 1895515"/>
                  <a:gd name="connsiteY8" fmla="*/ 2173561 h 2859384"/>
                  <a:gd name="connsiteX9" fmla="*/ 1757363 w 1895515"/>
                  <a:gd name="connsiteY9" fmla="*/ 2306912 h 2859384"/>
                  <a:gd name="connsiteX10" fmla="*/ 1866902 w 1895515"/>
                  <a:gd name="connsiteY10" fmla="*/ 2468836 h 2859384"/>
                  <a:gd name="connsiteX11" fmla="*/ 1824038 w 1895515"/>
                  <a:gd name="connsiteY11" fmla="*/ 2645049 h 2859384"/>
                  <a:gd name="connsiteX12" fmla="*/ 1743075 w 1895515"/>
                  <a:gd name="connsiteY12" fmla="*/ 2697436 h 2859384"/>
                  <a:gd name="connsiteX13" fmla="*/ 1843087 w 1895515"/>
                  <a:gd name="connsiteY13" fmla="*/ 2754586 h 2859384"/>
                  <a:gd name="connsiteX14" fmla="*/ 1700212 w 1895515"/>
                  <a:gd name="connsiteY14" fmla="*/ 2859361 h 2859384"/>
                  <a:gd name="connsiteX0" fmla="*/ 0 w 1895515"/>
                  <a:gd name="connsiteY0" fmla="*/ 640036 h 2859384"/>
                  <a:gd name="connsiteX1" fmla="*/ 133350 w 1895515"/>
                  <a:gd name="connsiteY1" fmla="*/ 249511 h 2859384"/>
                  <a:gd name="connsiteX2" fmla="*/ 638175 w 1895515"/>
                  <a:gd name="connsiteY2" fmla="*/ 1861 h 2859384"/>
                  <a:gd name="connsiteX3" fmla="*/ 1147763 w 1895515"/>
                  <a:gd name="connsiteY3" fmla="*/ 178073 h 2859384"/>
                  <a:gd name="connsiteX4" fmla="*/ 1471613 w 1895515"/>
                  <a:gd name="connsiteY4" fmla="*/ 525736 h 2859384"/>
                  <a:gd name="connsiteX5" fmla="*/ 1685926 w 1895515"/>
                  <a:gd name="connsiteY5" fmla="*/ 1235349 h 2859384"/>
                  <a:gd name="connsiteX6" fmla="*/ 1776413 w 1895515"/>
                  <a:gd name="connsiteY6" fmla="*/ 1706836 h 2859384"/>
                  <a:gd name="connsiteX7" fmla="*/ 1771650 w 1895515"/>
                  <a:gd name="connsiteY7" fmla="*/ 2002111 h 2859384"/>
                  <a:gd name="connsiteX8" fmla="*/ 1895476 w 1895515"/>
                  <a:gd name="connsiteY8" fmla="*/ 2173561 h 2859384"/>
                  <a:gd name="connsiteX9" fmla="*/ 1757363 w 1895515"/>
                  <a:gd name="connsiteY9" fmla="*/ 2306912 h 2859384"/>
                  <a:gd name="connsiteX10" fmla="*/ 1866902 w 1895515"/>
                  <a:gd name="connsiteY10" fmla="*/ 2468836 h 2859384"/>
                  <a:gd name="connsiteX11" fmla="*/ 1776413 w 1895515"/>
                  <a:gd name="connsiteY11" fmla="*/ 2573612 h 2859384"/>
                  <a:gd name="connsiteX12" fmla="*/ 1743075 w 1895515"/>
                  <a:gd name="connsiteY12" fmla="*/ 2697436 h 2859384"/>
                  <a:gd name="connsiteX13" fmla="*/ 1843087 w 1895515"/>
                  <a:gd name="connsiteY13" fmla="*/ 2754586 h 2859384"/>
                  <a:gd name="connsiteX14" fmla="*/ 1700212 w 1895515"/>
                  <a:gd name="connsiteY14" fmla="*/ 2859361 h 2859384"/>
                  <a:gd name="connsiteX0" fmla="*/ 0 w 1895515"/>
                  <a:gd name="connsiteY0" fmla="*/ 640036 h 2859384"/>
                  <a:gd name="connsiteX1" fmla="*/ 133350 w 1895515"/>
                  <a:gd name="connsiteY1" fmla="*/ 249511 h 2859384"/>
                  <a:gd name="connsiteX2" fmla="*/ 638175 w 1895515"/>
                  <a:gd name="connsiteY2" fmla="*/ 1861 h 2859384"/>
                  <a:gd name="connsiteX3" fmla="*/ 1147763 w 1895515"/>
                  <a:gd name="connsiteY3" fmla="*/ 178073 h 2859384"/>
                  <a:gd name="connsiteX4" fmla="*/ 1471613 w 1895515"/>
                  <a:gd name="connsiteY4" fmla="*/ 525736 h 2859384"/>
                  <a:gd name="connsiteX5" fmla="*/ 1685926 w 1895515"/>
                  <a:gd name="connsiteY5" fmla="*/ 1235349 h 2859384"/>
                  <a:gd name="connsiteX6" fmla="*/ 1776413 w 1895515"/>
                  <a:gd name="connsiteY6" fmla="*/ 1706836 h 2859384"/>
                  <a:gd name="connsiteX7" fmla="*/ 1771650 w 1895515"/>
                  <a:gd name="connsiteY7" fmla="*/ 2002111 h 2859384"/>
                  <a:gd name="connsiteX8" fmla="*/ 1895476 w 1895515"/>
                  <a:gd name="connsiteY8" fmla="*/ 2121173 h 2859384"/>
                  <a:gd name="connsiteX9" fmla="*/ 1757363 w 1895515"/>
                  <a:gd name="connsiteY9" fmla="*/ 2306912 h 2859384"/>
                  <a:gd name="connsiteX10" fmla="*/ 1866902 w 1895515"/>
                  <a:gd name="connsiteY10" fmla="*/ 2468836 h 2859384"/>
                  <a:gd name="connsiteX11" fmla="*/ 1776413 w 1895515"/>
                  <a:gd name="connsiteY11" fmla="*/ 2573612 h 2859384"/>
                  <a:gd name="connsiteX12" fmla="*/ 1743075 w 1895515"/>
                  <a:gd name="connsiteY12" fmla="*/ 2697436 h 2859384"/>
                  <a:gd name="connsiteX13" fmla="*/ 1843087 w 1895515"/>
                  <a:gd name="connsiteY13" fmla="*/ 2754586 h 2859384"/>
                  <a:gd name="connsiteX14" fmla="*/ 1700212 w 1895515"/>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66902 w 1896229"/>
                  <a:gd name="connsiteY10" fmla="*/ 2468836 h 2859384"/>
                  <a:gd name="connsiteX11" fmla="*/ 1776413 w 1896229"/>
                  <a:gd name="connsiteY11" fmla="*/ 2573612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90715 w 1896229"/>
                  <a:gd name="connsiteY10" fmla="*/ 2373586 h 2859384"/>
                  <a:gd name="connsiteX11" fmla="*/ 1776413 w 1896229"/>
                  <a:gd name="connsiteY11" fmla="*/ 2573612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90715 w 1896229"/>
                  <a:gd name="connsiteY10" fmla="*/ 2373586 h 2859384"/>
                  <a:gd name="connsiteX11" fmla="*/ 1714501 w 1896229"/>
                  <a:gd name="connsiteY11" fmla="*/ 2464074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6229"/>
                  <a:gd name="connsiteY0" fmla="*/ 640036 h 2859384"/>
                  <a:gd name="connsiteX1" fmla="*/ 133350 w 1896229"/>
                  <a:gd name="connsiteY1" fmla="*/ 249511 h 2859384"/>
                  <a:gd name="connsiteX2" fmla="*/ 638175 w 1896229"/>
                  <a:gd name="connsiteY2" fmla="*/ 1861 h 2859384"/>
                  <a:gd name="connsiteX3" fmla="*/ 1147763 w 1896229"/>
                  <a:gd name="connsiteY3" fmla="*/ 178073 h 2859384"/>
                  <a:gd name="connsiteX4" fmla="*/ 1471613 w 1896229"/>
                  <a:gd name="connsiteY4" fmla="*/ 525736 h 2859384"/>
                  <a:gd name="connsiteX5" fmla="*/ 1685926 w 1896229"/>
                  <a:gd name="connsiteY5" fmla="*/ 1235349 h 2859384"/>
                  <a:gd name="connsiteX6" fmla="*/ 1776413 w 1896229"/>
                  <a:gd name="connsiteY6" fmla="*/ 1706836 h 2859384"/>
                  <a:gd name="connsiteX7" fmla="*/ 1771650 w 1896229"/>
                  <a:gd name="connsiteY7" fmla="*/ 2002111 h 2859384"/>
                  <a:gd name="connsiteX8" fmla="*/ 1895476 w 1896229"/>
                  <a:gd name="connsiteY8" fmla="*/ 2121173 h 2859384"/>
                  <a:gd name="connsiteX9" fmla="*/ 1704976 w 1896229"/>
                  <a:gd name="connsiteY9" fmla="*/ 2254525 h 2859384"/>
                  <a:gd name="connsiteX10" fmla="*/ 1890715 w 1896229"/>
                  <a:gd name="connsiteY10" fmla="*/ 2373586 h 2859384"/>
                  <a:gd name="connsiteX11" fmla="*/ 1690689 w 1896229"/>
                  <a:gd name="connsiteY11" fmla="*/ 2502174 h 2859384"/>
                  <a:gd name="connsiteX12" fmla="*/ 1743075 w 1896229"/>
                  <a:gd name="connsiteY12" fmla="*/ 2697436 h 2859384"/>
                  <a:gd name="connsiteX13" fmla="*/ 1843087 w 1896229"/>
                  <a:gd name="connsiteY13" fmla="*/ 2754586 h 2859384"/>
                  <a:gd name="connsiteX14" fmla="*/ 1700212 w 1896229"/>
                  <a:gd name="connsiteY14" fmla="*/ 2859361 h 2859384"/>
                  <a:gd name="connsiteX0" fmla="*/ 0 w 1895545"/>
                  <a:gd name="connsiteY0" fmla="*/ 640036 h 2859384"/>
                  <a:gd name="connsiteX1" fmla="*/ 133350 w 1895545"/>
                  <a:gd name="connsiteY1" fmla="*/ 249511 h 2859384"/>
                  <a:gd name="connsiteX2" fmla="*/ 638175 w 1895545"/>
                  <a:gd name="connsiteY2" fmla="*/ 1861 h 2859384"/>
                  <a:gd name="connsiteX3" fmla="*/ 1147763 w 1895545"/>
                  <a:gd name="connsiteY3" fmla="*/ 178073 h 2859384"/>
                  <a:gd name="connsiteX4" fmla="*/ 1471613 w 1895545"/>
                  <a:gd name="connsiteY4" fmla="*/ 525736 h 2859384"/>
                  <a:gd name="connsiteX5" fmla="*/ 1685926 w 1895545"/>
                  <a:gd name="connsiteY5" fmla="*/ 1235349 h 2859384"/>
                  <a:gd name="connsiteX6" fmla="*/ 1776413 w 1895545"/>
                  <a:gd name="connsiteY6" fmla="*/ 1706836 h 2859384"/>
                  <a:gd name="connsiteX7" fmla="*/ 1771650 w 1895545"/>
                  <a:gd name="connsiteY7" fmla="*/ 2002111 h 2859384"/>
                  <a:gd name="connsiteX8" fmla="*/ 1895476 w 1895545"/>
                  <a:gd name="connsiteY8" fmla="*/ 2121173 h 2859384"/>
                  <a:gd name="connsiteX9" fmla="*/ 1752601 w 1895545"/>
                  <a:gd name="connsiteY9" fmla="*/ 2278338 h 2859384"/>
                  <a:gd name="connsiteX10" fmla="*/ 1890715 w 1895545"/>
                  <a:gd name="connsiteY10" fmla="*/ 2373586 h 2859384"/>
                  <a:gd name="connsiteX11" fmla="*/ 1690689 w 1895545"/>
                  <a:gd name="connsiteY11" fmla="*/ 2502174 h 2859384"/>
                  <a:gd name="connsiteX12" fmla="*/ 1743075 w 1895545"/>
                  <a:gd name="connsiteY12" fmla="*/ 2697436 h 2859384"/>
                  <a:gd name="connsiteX13" fmla="*/ 1843087 w 1895545"/>
                  <a:gd name="connsiteY13" fmla="*/ 2754586 h 2859384"/>
                  <a:gd name="connsiteX14" fmla="*/ 1700212 w 1895545"/>
                  <a:gd name="connsiteY14" fmla="*/ 2859361 h 2859384"/>
                  <a:gd name="connsiteX0" fmla="*/ 0 w 1895545"/>
                  <a:gd name="connsiteY0" fmla="*/ 640036 h 2859387"/>
                  <a:gd name="connsiteX1" fmla="*/ 133350 w 1895545"/>
                  <a:gd name="connsiteY1" fmla="*/ 249511 h 2859387"/>
                  <a:gd name="connsiteX2" fmla="*/ 638175 w 1895545"/>
                  <a:gd name="connsiteY2" fmla="*/ 1861 h 2859387"/>
                  <a:gd name="connsiteX3" fmla="*/ 1147763 w 1895545"/>
                  <a:gd name="connsiteY3" fmla="*/ 178073 h 2859387"/>
                  <a:gd name="connsiteX4" fmla="*/ 1471613 w 1895545"/>
                  <a:gd name="connsiteY4" fmla="*/ 525736 h 2859387"/>
                  <a:gd name="connsiteX5" fmla="*/ 1685926 w 1895545"/>
                  <a:gd name="connsiteY5" fmla="*/ 1235349 h 2859387"/>
                  <a:gd name="connsiteX6" fmla="*/ 1776413 w 1895545"/>
                  <a:gd name="connsiteY6" fmla="*/ 1706836 h 2859387"/>
                  <a:gd name="connsiteX7" fmla="*/ 1771650 w 1895545"/>
                  <a:gd name="connsiteY7" fmla="*/ 2002111 h 2859387"/>
                  <a:gd name="connsiteX8" fmla="*/ 1895476 w 1895545"/>
                  <a:gd name="connsiteY8" fmla="*/ 2121173 h 2859387"/>
                  <a:gd name="connsiteX9" fmla="*/ 1752601 w 1895545"/>
                  <a:gd name="connsiteY9" fmla="*/ 2278338 h 2859387"/>
                  <a:gd name="connsiteX10" fmla="*/ 1890715 w 1895545"/>
                  <a:gd name="connsiteY10" fmla="*/ 2373586 h 2859387"/>
                  <a:gd name="connsiteX11" fmla="*/ 1690689 w 1895545"/>
                  <a:gd name="connsiteY11" fmla="*/ 2502174 h 2859387"/>
                  <a:gd name="connsiteX12" fmla="*/ 1833563 w 1895545"/>
                  <a:gd name="connsiteY12" fmla="*/ 2640286 h 2859387"/>
                  <a:gd name="connsiteX13" fmla="*/ 1843087 w 1895545"/>
                  <a:gd name="connsiteY13" fmla="*/ 2754586 h 2859387"/>
                  <a:gd name="connsiteX14" fmla="*/ 1700212 w 1895545"/>
                  <a:gd name="connsiteY14" fmla="*/ 2859361 h 2859387"/>
                  <a:gd name="connsiteX0" fmla="*/ 0 w 1895545"/>
                  <a:gd name="connsiteY0" fmla="*/ 640036 h 2859381"/>
                  <a:gd name="connsiteX1" fmla="*/ 133350 w 1895545"/>
                  <a:gd name="connsiteY1" fmla="*/ 249511 h 2859381"/>
                  <a:gd name="connsiteX2" fmla="*/ 638175 w 1895545"/>
                  <a:gd name="connsiteY2" fmla="*/ 1861 h 2859381"/>
                  <a:gd name="connsiteX3" fmla="*/ 1147763 w 1895545"/>
                  <a:gd name="connsiteY3" fmla="*/ 178073 h 2859381"/>
                  <a:gd name="connsiteX4" fmla="*/ 1471613 w 1895545"/>
                  <a:gd name="connsiteY4" fmla="*/ 525736 h 2859381"/>
                  <a:gd name="connsiteX5" fmla="*/ 1685926 w 1895545"/>
                  <a:gd name="connsiteY5" fmla="*/ 1235349 h 2859381"/>
                  <a:gd name="connsiteX6" fmla="*/ 1776413 w 1895545"/>
                  <a:gd name="connsiteY6" fmla="*/ 1706836 h 2859381"/>
                  <a:gd name="connsiteX7" fmla="*/ 1771650 w 1895545"/>
                  <a:gd name="connsiteY7" fmla="*/ 2002111 h 2859381"/>
                  <a:gd name="connsiteX8" fmla="*/ 1895476 w 1895545"/>
                  <a:gd name="connsiteY8" fmla="*/ 2121173 h 2859381"/>
                  <a:gd name="connsiteX9" fmla="*/ 1752601 w 1895545"/>
                  <a:gd name="connsiteY9" fmla="*/ 2278338 h 2859381"/>
                  <a:gd name="connsiteX10" fmla="*/ 1890715 w 1895545"/>
                  <a:gd name="connsiteY10" fmla="*/ 2373586 h 2859381"/>
                  <a:gd name="connsiteX11" fmla="*/ 1690689 w 1895545"/>
                  <a:gd name="connsiteY11" fmla="*/ 2502174 h 2859381"/>
                  <a:gd name="connsiteX12" fmla="*/ 1833563 w 1895545"/>
                  <a:gd name="connsiteY12" fmla="*/ 2640286 h 2859381"/>
                  <a:gd name="connsiteX13" fmla="*/ 1690687 w 1895545"/>
                  <a:gd name="connsiteY13" fmla="*/ 2735536 h 2859381"/>
                  <a:gd name="connsiteX14" fmla="*/ 1700212 w 1895545"/>
                  <a:gd name="connsiteY14" fmla="*/ 2859361 h 2859381"/>
                  <a:gd name="connsiteX0" fmla="*/ 0 w 1891250"/>
                  <a:gd name="connsiteY0" fmla="*/ 640036 h 2859381"/>
                  <a:gd name="connsiteX1" fmla="*/ 133350 w 1891250"/>
                  <a:gd name="connsiteY1" fmla="*/ 249511 h 2859381"/>
                  <a:gd name="connsiteX2" fmla="*/ 638175 w 1891250"/>
                  <a:gd name="connsiteY2" fmla="*/ 1861 h 2859381"/>
                  <a:gd name="connsiteX3" fmla="*/ 1147763 w 1891250"/>
                  <a:gd name="connsiteY3" fmla="*/ 178073 h 2859381"/>
                  <a:gd name="connsiteX4" fmla="*/ 1471613 w 1891250"/>
                  <a:gd name="connsiteY4" fmla="*/ 525736 h 2859381"/>
                  <a:gd name="connsiteX5" fmla="*/ 1685926 w 1891250"/>
                  <a:gd name="connsiteY5" fmla="*/ 1235349 h 2859381"/>
                  <a:gd name="connsiteX6" fmla="*/ 1776413 w 1891250"/>
                  <a:gd name="connsiteY6" fmla="*/ 1706836 h 2859381"/>
                  <a:gd name="connsiteX7" fmla="*/ 1771650 w 1891250"/>
                  <a:gd name="connsiteY7" fmla="*/ 2002111 h 2859381"/>
                  <a:gd name="connsiteX8" fmla="*/ 1852613 w 1891250"/>
                  <a:gd name="connsiteY8" fmla="*/ 2121173 h 2859381"/>
                  <a:gd name="connsiteX9" fmla="*/ 1752601 w 1891250"/>
                  <a:gd name="connsiteY9" fmla="*/ 2278338 h 2859381"/>
                  <a:gd name="connsiteX10" fmla="*/ 1890715 w 1891250"/>
                  <a:gd name="connsiteY10" fmla="*/ 2373586 h 2859381"/>
                  <a:gd name="connsiteX11" fmla="*/ 1690689 w 1891250"/>
                  <a:gd name="connsiteY11" fmla="*/ 2502174 h 2859381"/>
                  <a:gd name="connsiteX12" fmla="*/ 1833563 w 1891250"/>
                  <a:gd name="connsiteY12" fmla="*/ 2640286 h 2859381"/>
                  <a:gd name="connsiteX13" fmla="*/ 1690687 w 1891250"/>
                  <a:gd name="connsiteY13" fmla="*/ 2735536 h 2859381"/>
                  <a:gd name="connsiteX14" fmla="*/ 1700212 w 1891250"/>
                  <a:gd name="connsiteY14" fmla="*/ 2859361 h 2859381"/>
                  <a:gd name="connsiteX0" fmla="*/ 0 w 1891875"/>
                  <a:gd name="connsiteY0" fmla="*/ 640036 h 2859381"/>
                  <a:gd name="connsiteX1" fmla="*/ 133350 w 1891875"/>
                  <a:gd name="connsiteY1" fmla="*/ 249511 h 2859381"/>
                  <a:gd name="connsiteX2" fmla="*/ 638175 w 1891875"/>
                  <a:gd name="connsiteY2" fmla="*/ 1861 h 2859381"/>
                  <a:gd name="connsiteX3" fmla="*/ 1147763 w 1891875"/>
                  <a:gd name="connsiteY3" fmla="*/ 178073 h 2859381"/>
                  <a:gd name="connsiteX4" fmla="*/ 1471613 w 1891875"/>
                  <a:gd name="connsiteY4" fmla="*/ 525736 h 2859381"/>
                  <a:gd name="connsiteX5" fmla="*/ 1685926 w 1891875"/>
                  <a:gd name="connsiteY5" fmla="*/ 1235349 h 2859381"/>
                  <a:gd name="connsiteX6" fmla="*/ 1776413 w 1891875"/>
                  <a:gd name="connsiteY6" fmla="*/ 1706836 h 2859381"/>
                  <a:gd name="connsiteX7" fmla="*/ 1771650 w 1891875"/>
                  <a:gd name="connsiteY7" fmla="*/ 2002111 h 2859381"/>
                  <a:gd name="connsiteX8" fmla="*/ 1852613 w 1891875"/>
                  <a:gd name="connsiteY8" fmla="*/ 2121173 h 2859381"/>
                  <a:gd name="connsiteX9" fmla="*/ 1776413 w 1891875"/>
                  <a:gd name="connsiteY9" fmla="*/ 2278338 h 2859381"/>
                  <a:gd name="connsiteX10" fmla="*/ 1890715 w 1891875"/>
                  <a:gd name="connsiteY10" fmla="*/ 2373586 h 2859381"/>
                  <a:gd name="connsiteX11" fmla="*/ 1690689 w 1891875"/>
                  <a:gd name="connsiteY11" fmla="*/ 2502174 h 2859381"/>
                  <a:gd name="connsiteX12" fmla="*/ 1833563 w 1891875"/>
                  <a:gd name="connsiteY12" fmla="*/ 2640286 h 2859381"/>
                  <a:gd name="connsiteX13" fmla="*/ 1690687 w 1891875"/>
                  <a:gd name="connsiteY13" fmla="*/ 2735536 h 2859381"/>
                  <a:gd name="connsiteX14" fmla="*/ 1700212 w 1891875"/>
                  <a:gd name="connsiteY14" fmla="*/ 2859361 h 2859381"/>
                  <a:gd name="connsiteX0" fmla="*/ 0 w 1852619"/>
                  <a:gd name="connsiteY0" fmla="*/ 640036 h 2859381"/>
                  <a:gd name="connsiteX1" fmla="*/ 133350 w 1852619"/>
                  <a:gd name="connsiteY1" fmla="*/ 249511 h 2859381"/>
                  <a:gd name="connsiteX2" fmla="*/ 638175 w 1852619"/>
                  <a:gd name="connsiteY2" fmla="*/ 1861 h 2859381"/>
                  <a:gd name="connsiteX3" fmla="*/ 1147763 w 1852619"/>
                  <a:gd name="connsiteY3" fmla="*/ 178073 h 2859381"/>
                  <a:gd name="connsiteX4" fmla="*/ 1471613 w 1852619"/>
                  <a:gd name="connsiteY4" fmla="*/ 525736 h 2859381"/>
                  <a:gd name="connsiteX5" fmla="*/ 1685926 w 1852619"/>
                  <a:gd name="connsiteY5" fmla="*/ 1235349 h 2859381"/>
                  <a:gd name="connsiteX6" fmla="*/ 1776413 w 1852619"/>
                  <a:gd name="connsiteY6" fmla="*/ 1706836 h 2859381"/>
                  <a:gd name="connsiteX7" fmla="*/ 1771650 w 1852619"/>
                  <a:gd name="connsiteY7" fmla="*/ 2002111 h 2859381"/>
                  <a:gd name="connsiteX8" fmla="*/ 1852613 w 1852619"/>
                  <a:gd name="connsiteY8" fmla="*/ 2121173 h 2859381"/>
                  <a:gd name="connsiteX9" fmla="*/ 1776413 w 1852619"/>
                  <a:gd name="connsiteY9" fmla="*/ 2278338 h 2859381"/>
                  <a:gd name="connsiteX10" fmla="*/ 1833565 w 1852619"/>
                  <a:gd name="connsiteY10" fmla="*/ 2373586 h 2859381"/>
                  <a:gd name="connsiteX11" fmla="*/ 1690689 w 1852619"/>
                  <a:gd name="connsiteY11" fmla="*/ 2502174 h 2859381"/>
                  <a:gd name="connsiteX12" fmla="*/ 1833563 w 1852619"/>
                  <a:gd name="connsiteY12" fmla="*/ 2640286 h 2859381"/>
                  <a:gd name="connsiteX13" fmla="*/ 1690687 w 1852619"/>
                  <a:gd name="connsiteY13" fmla="*/ 2735536 h 2859381"/>
                  <a:gd name="connsiteX14" fmla="*/ 1700212 w 1852619"/>
                  <a:gd name="connsiteY14" fmla="*/ 2859361 h 2859381"/>
                  <a:gd name="connsiteX0" fmla="*/ 0 w 1852619"/>
                  <a:gd name="connsiteY0" fmla="*/ 640036 h 2859381"/>
                  <a:gd name="connsiteX1" fmla="*/ 133350 w 1852619"/>
                  <a:gd name="connsiteY1" fmla="*/ 249511 h 2859381"/>
                  <a:gd name="connsiteX2" fmla="*/ 638175 w 1852619"/>
                  <a:gd name="connsiteY2" fmla="*/ 1861 h 2859381"/>
                  <a:gd name="connsiteX3" fmla="*/ 1147763 w 1852619"/>
                  <a:gd name="connsiteY3" fmla="*/ 178073 h 2859381"/>
                  <a:gd name="connsiteX4" fmla="*/ 1471613 w 1852619"/>
                  <a:gd name="connsiteY4" fmla="*/ 525736 h 2859381"/>
                  <a:gd name="connsiteX5" fmla="*/ 1685926 w 1852619"/>
                  <a:gd name="connsiteY5" fmla="*/ 1235349 h 2859381"/>
                  <a:gd name="connsiteX6" fmla="*/ 1776413 w 1852619"/>
                  <a:gd name="connsiteY6" fmla="*/ 1706836 h 2859381"/>
                  <a:gd name="connsiteX7" fmla="*/ 1771650 w 1852619"/>
                  <a:gd name="connsiteY7" fmla="*/ 2002111 h 2859381"/>
                  <a:gd name="connsiteX8" fmla="*/ 1852613 w 1852619"/>
                  <a:gd name="connsiteY8" fmla="*/ 2121173 h 2859381"/>
                  <a:gd name="connsiteX9" fmla="*/ 1776413 w 1852619"/>
                  <a:gd name="connsiteY9" fmla="*/ 2278338 h 2859381"/>
                  <a:gd name="connsiteX10" fmla="*/ 1833565 w 1852619"/>
                  <a:gd name="connsiteY10" fmla="*/ 2373586 h 2859381"/>
                  <a:gd name="connsiteX11" fmla="*/ 1771651 w 1852619"/>
                  <a:gd name="connsiteY11" fmla="*/ 2502174 h 2859381"/>
                  <a:gd name="connsiteX12" fmla="*/ 1833563 w 1852619"/>
                  <a:gd name="connsiteY12" fmla="*/ 2640286 h 2859381"/>
                  <a:gd name="connsiteX13" fmla="*/ 1690687 w 1852619"/>
                  <a:gd name="connsiteY13" fmla="*/ 2735536 h 2859381"/>
                  <a:gd name="connsiteX14" fmla="*/ 1700212 w 1852619"/>
                  <a:gd name="connsiteY14" fmla="*/ 2859361 h 2859381"/>
                  <a:gd name="connsiteX0" fmla="*/ 0 w 1852619"/>
                  <a:gd name="connsiteY0" fmla="*/ 640036 h 2859381"/>
                  <a:gd name="connsiteX1" fmla="*/ 133350 w 1852619"/>
                  <a:gd name="connsiteY1" fmla="*/ 249511 h 2859381"/>
                  <a:gd name="connsiteX2" fmla="*/ 638175 w 1852619"/>
                  <a:gd name="connsiteY2" fmla="*/ 1861 h 2859381"/>
                  <a:gd name="connsiteX3" fmla="*/ 1147763 w 1852619"/>
                  <a:gd name="connsiteY3" fmla="*/ 178073 h 2859381"/>
                  <a:gd name="connsiteX4" fmla="*/ 1471613 w 1852619"/>
                  <a:gd name="connsiteY4" fmla="*/ 525736 h 2859381"/>
                  <a:gd name="connsiteX5" fmla="*/ 1685926 w 1852619"/>
                  <a:gd name="connsiteY5" fmla="*/ 1235349 h 2859381"/>
                  <a:gd name="connsiteX6" fmla="*/ 1776413 w 1852619"/>
                  <a:gd name="connsiteY6" fmla="*/ 1706836 h 2859381"/>
                  <a:gd name="connsiteX7" fmla="*/ 1771650 w 1852619"/>
                  <a:gd name="connsiteY7" fmla="*/ 2002111 h 2859381"/>
                  <a:gd name="connsiteX8" fmla="*/ 1852613 w 1852619"/>
                  <a:gd name="connsiteY8" fmla="*/ 2121173 h 2859381"/>
                  <a:gd name="connsiteX9" fmla="*/ 1776413 w 1852619"/>
                  <a:gd name="connsiteY9" fmla="*/ 2278338 h 2859381"/>
                  <a:gd name="connsiteX10" fmla="*/ 1833565 w 1852619"/>
                  <a:gd name="connsiteY10" fmla="*/ 2373586 h 2859381"/>
                  <a:gd name="connsiteX11" fmla="*/ 1771651 w 1852619"/>
                  <a:gd name="connsiteY11" fmla="*/ 2502174 h 2859381"/>
                  <a:gd name="connsiteX12" fmla="*/ 1833563 w 1852619"/>
                  <a:gd name="connsiteY12" fmla="*/ 2640286 h 2859381"/>
                  <a:gd name="connsiteX13" fmla="*/ 1762125 w 1852619"/>
                  <a:gd name="connsiteY13" fmla="*/ 2735536 h 2859381"/>
                  <a:gd name="connsiteX14" fmla="*/ 1700212 w 1852619"/>
                  <a:gd name="connsiteY14" fmla="*/ 2859361 h 2859381"/>
                  <a:gd name="connsiteX0" fmla="*/ 0 w 1852619"/>
                  <a:gd name="connsiteY0" fmla="*/ 640036 h 2849858"/>
                  <a:gd name="connsiteX1" fmla="*/ 133350 w 1852619"/>
                  <a:gd name="connsiteY1" fmla="*/ 249511 h 2849858"/>
                  <a:gd name="connsiteX2" fmla="*/ 638175 w 1852619"/>
                  <a:gd name="connsiteY2" fmla="*/ 1861 h 2849858"/>
                  <a:gd name="connsiteX3" fmla="*/ 1147763 w 1852619"/>
                  <a:gd name="connsiteY3" fmla="*/ 178073 h 2849858"/>
                  <a:gd name="connsiteX4" fmla="*/ 1471613 w 1852619"/>
                  <a:gd name="connsiteY4" fmla="*/ 525736 h 2849858"/>
                  <a:gd name="connsiteX5" fmla="*/ 1685926 w 1852619"/>
                  <a:gd name="connsiteY5" fmla="*/ 1235349 h 2849858"/>
                  <a:gd name="connsiteX6" fmla="*/ 1776413 w 1852619"/>
                  <a:gd name="connsiteY6" fmla="*/ 1706836 h 2849858"/>
                  <a:gd name="connsiteX7" fmla="*/ 1771650 w 1852619"/>
                  <a:gd name="connsiteY7" fmla="*/ 2002111 h 2849858"/>
                  <a:gd name="connsiteX8" fmla="*/ 1852613 w 1852619"/>
                  <a:gd name="connsiteY8" fmla="*/ 2121173 h 2849858"/>
                  <a:gd name="connsiteX9" fmla="*/ 1776413 w 1852619"/>
                  <a:gd name="connsiteY9" fmla="*/ 2278338 h 2849858"/>
                  <a:gd name="connsiteX10" fmla="*/ 1833565 w 1852619"/>
                  <a:gd name="connsiteY10" fmla="*/ 2373586 h 2849858"/>
                  <a:gd name="connsiteX11" fmla="*/ 1771651 w 1852619"/>
                  <a:gd name="connsiteY11" fmla="*/ 2502174 h 2849858"/>
                  <a:gd name="connsiteX12" fmla="*/ 1833563 w 1852619"/>
                  <a:gd name="connsiteY12" fmla="*/ 2640286 h 2849858"/>
                  <a:gd name="connsiteX13" fmla="*/ 1762125 w 1852619"/>
                  <a:gd name="connsiteY13" fmla="*/ 2735536 h 2849858"/>
                  <a:gd name="connsiteX14" fmla="*/ 1800224 w 1852619"/>
                  <a:gd name="connsiteY14" fmla="*/ 2849836 h 2849858"/>
                  <a:gd name="connsiteX0" fmla="*/ 0 w 1852619"/>
                  <a:gd name="connsiteY0" fmla="*/ 640036 h 2854753"/>
                  <a:gd name="connsiteX1" fmla="*/ 133350 w 1852619"/>
                  <a:gd name="connsiteY1" fmla="*/ 249511 h 2854753"/>
                  <a:gd name="connsiteX2" fmla="*/ 638175 w 1852619"/>
                  <a:gd name="connsiteY2" fmla="*/ 1861 h 2854753"/>
                  <a:gd name="connsiteX3" fmla="*/ 1147763 w 1852619"/>
                  <a:gd name="connsiteY3" fmla="*/ 178073 h 2854753"/>
                  <a:gd name="connsiteX4" fmla="*/ 1471613 w 1852619"/>
                  <a:gd name="connsiteY4" fmla="*/ 525736 h 2854753"/>
                  <a:gd name="connsiteX5" fmla="*/ 1685926 w 1852619"/>
                  <a:gd name="connsiteY5" fmla="*/ 1235349 h 2854753"/>
                  <a:gd name="connsiteX6" fmla="*/ 1776413 w 1852619"/>
                  <a:gd name="connsiteY6" fmla="*/ 1706836 h 2854753"/>
                  <a:gd name="connsiteX7" fmla="*/ 1771650 w 1852619"/>
                  <a:gd name="connsiteY7" fmla="*/ 2002111 h 2854753"/>
                  <a:gd name="connsiteX8" fmla="*/ 1852613 w 1852619"/>
                  <a:gd name="connsiteY8" fmla="*/ 2121173 h 2854753"/>
                  <a:gd name="connsiteX9" fmla="*/ 1776413 w 1852619"/>
                  <a:gd name="connsiteY9" fmla="*/ 2278338 h 2854753"/>
                  <a:gd name="connsiteX10" fmla="*/ 1833565 w 1852619"/>
                  <a:gd name="connsiteY10" fmla="*/ 2373586 h 2854753"/>
                  <a:gd name="connsiteX11" fmla="*/ 1771651 w 1852619"/>
                  <a:gd name="connsiteY11" fmla="*/ 2502174 h 2854753"/>
                  <a:gd name="connsiteX12" fmla="*/ 1833563 w 1852619"/>
                  <a:gd name="connsiteY12" fmla="*/ 2640286 h 2854753"/>
                  <a:gd name="connsiteX13" fmla="*/ 1762125 w 1852619"/>
                  <a:gd name="connsiteY13" fmla="*/ 2735536 h 2854753"/>
                  <a:gd name="connsiteX14" fmla="*/ 1781178 w 1852619"/>
                  <a:gd name="connsiteY14" fmla="*/ 2845073 h 2854753"/>
                  <a:gd name="connsiteX15" fmla="*/ 1800224 w 1852619"/>
                  <a:gd name="connsiteY15" fmla="*/ 2849836 h 2854753"/>
                  <a:gd name="connsiteX0" fmla="*/ 0 w 1853377"/>
                  <a:gd name="connsiteY0" fmla="*/ 640036 h 2854753"/>
                  <a:gd name="connsiteX1" fmla="*/ 133350 w 1853377"/>
                  <a:gd name="connsiteY1" fmla="*/ 249511 h 2854753"/>
                  <a:gd name="connsiteX2" fmla="*/ 638175 w 1853377"/>
                  <a:gd name="connsiteY2" fmla="*/ 1861 h 2854753"/>
                  <a:gd name="connsiteX3" fmla="*/ 1147763 w 1853377"/>
                  <a:gd name="connsiteY3" fmla="*/ 178073 h 2854753"/>
                  <a:gd name="connsiteX4" fmla="*/ 1471613 w 1853377"/>
                  <a:gd name="connsiteY4" fmla="*/ 525736 h 2854753"/>
                  <a:gd name="connsiteX5" fmla="*/ 1685926 w 1853377"/>
                  <a:gd name="connsiteY5" fmla="*/ 1235349 h 2854753"/>
                  <a:gd name="connsiteX6" fmla="*/ 1776413 w 1853377"/>
                  <a:gd name="connsiteY6" fmla="*/ 1706836 h 2854753"/>
                  <a:gd name="connsiteX7" fmla="*/ 1719263 w 1853377"/>
                  <a:gd name="connsiteY7" fmla="*/ 1968774 h 2854753"/>
                  <a:gd name="connsiteX8" fmla="*/ 1852613 w 1853377"/>
                  <a:gd name="connsiteY8" fmla="*/ 2121173 h 2854753"/>
                  <a:gd name="connsiteX9" fmla="*/ 1776413 w 1853377"/>
                  <a:gd name="connsiteY9" fmla="*/ 2278338 h 2854753"/>
                  <a:gd name="connsiteX10" fmla="*/ 1833565 w 1853377"/>
                  <a:gd name="connsiteY10" fmla="*/ 2373586 h 2854753"/>
                  <a:gd name="connsiteX11" fmla="*/ 1771651 w 1853377"/>
                  <a:gd name="connsiteY11" fmla="*/ 2502174 h 2854753"/>
                  <a:gd name="connsiteX12" fmla="*/ 1833563 w 1853377"/>
                  <a:gd name="connsiteY12" fmla="*/ 2640286 h 2854753"/>
                  <a:gd name="connsiteX13" fmla="*/ 1762125 w 1853377"/>
                  <a:gd name="connsiteY13" fmla="*/ 2735536 h 2854753"/>
                  <a:gd name="connsiteX14" fmla="*/ 1781178 w 1853377"/>
                  <a:gd name="connsiteY14" fmla="*/ 2845073 h 2854753"/>
                  <a:gd name="connsiteX15" fmla="*/ 1800224 w 1853377"/>
                  <a:gd name="connsiteY15" fmla="*/ 2849836 h 2854753"/>
                  <a:gd name="connsiteX0" fmla="*/ 0 w 1853377"/>
                  <a:gd name="connsiteY0" fmla="*/ 640036 h 2850331"/>
                  <a:gd name="connsiteX1" fmla="*/ 133350 w 1853377"/>
                  <a:gd name="connsiteY1" fmla="*/ 249511 h 2850331"/>
                  <a:gd name="connsiteX2" fmla="*/ 638175 w 1853377"/>
                  <a:gd name="connsiteY2" fmla="*/ 1861 h 2850331"/>
                  <a:gd name="connsiteX3" fmla="*/ 1147763 w 1853377"/>
                  <a:gd name="connsiteY3" fmla="*/ 178073 h 2850331"/>
                  <a:gd name="connsiteX4" fmla="*/ 1471613 w 1853377"/>
                  <a:gd name="connsiteY4" fmla="*/ 525736 h 2850331"/>
                  <a:gd name="connsiteX5" fmla="*/ 1685926 w 1853377"/>
                  <a:gd name="connsiteY5" fmla="*/ 1235349 h 2850331"/>
                  <a:gd name="connsiteX6" fmla="*/ 1776413 w 1853377"/>
                  <a:gd name="connsiteY6" fmla="*/ 1706836 h 2850331"/>
                  <a:gd name="connsiteX7" fmla="*/ 1719263 w 1853377"/>
                  <a:gd name="connsiteY7" fmla="*/ 1968774 h 2850331"/>
                  <a:gd name="connsiteX8" fmla="*/ 1852613 w 1853377"/>
                  <a:gd name="connsiteY8" fmla="*/ 2121173 h 2850331"/>
                  <a:gd name="connsiteX9" fmla="*/ 1776413 w 1853377"/>
                  <a:gd name="connsiteY9" fmla="*/ 2278338 h 2850331"/>
                  <a:gd name="connsiteX10" fmla="*/ 1833565 w 1853377"/>
                  <a:gd name="connsiteY10" fmla="*/ 2373586 h 2850331"/>
                  <a:gd name="connsiteX11" fmla="*/ 1771651 w 1853377"/>
                  <a:gd name="connsiteY11" fmla="*/ 2502174 h 2850331"/>
                  <a:gd name="connsiteX12" fmla="*/ 1833563 w 1853377"/>
                  <a:gd name="connsiteY12" fmla="*/ 2640286 h 2850331"/>
                  <a:gd name="connsiteX13" fmla="*/ 1762125 w 1853377"/>
                  <a:gd name="connsiteY13" fmla="*/ 2735536 h 2850331"/>
                  <a:gd name="connsiteX14" fmla="*/ 1781178 w 1853377"/>
                  <a:gd name="connsiteY14" fmla="*/ 2845073 h 2850331"/>
                  <a:gd name="connsiteX15" fmla="*/ 1809749 w 1853377"/>
                  <a:gd name="connsiteY15" fmla="*/ 2826024 h 2850331"/>
                  <a:gd name="connsiteX0" fmla="*/ 0 w 1853377"/>
                  <a:gd name="connsiteY0" fmla="*/ 640036 h 2846099"/>
                  <a:gd name="connsiteX1" fmla="*/ 133350 w 1853377"/>
                  <a:gd name="connsiteY1" fmla="*/ 249511 h 2846099"/>
                  <a:gd name="connsiteX2" fmla="*/ 638175 w 1853377"/>
                  <a:gd name="connsiteY2" fmla="*/ 1861 h 2846099"/>
                  <a:gd name="connsiteX3" fmla="*/ 1147763 w 1853377"/>
                  <a:gd name="connsiteY3" fmla="*/ 178073 h 2846099"/>
                  <a:gd name="connsiteX4" fmla="*/ 1471613 w 1853377"/>
                  <a:gd name="connsiteY4" fmla="*/ 525736 h 2846099"/>
                  <a:gd name="connsiteX5" fmla="*/ 1685926 w 1853377"/>
                  <a:gd name="connsiteY5" fmla="*/ 1235349 h 2846099"/>
                  <a:gd name="connsiteX6" fmla="*/ 1776413 w 1853377"/>
                  <a:gd name="connsiteY6" fmla="*/ 1706836 h 2846099"/>
                  <a:gd name="connsiteX7" fmla="*/ 1719263 w 1853377"/>
                  <a:gd name="connsiteY7" fmla="*/ 1968774 h 2846099"/>
                  <a:gd name="connsiteX8" fmla="*/ 1852613 w 1853377"/>
                  <a:gd name="connsiteY8" fmla="*/ 2121173 h 2846099"/>
                  <a:gd name="connsiteX9" fmla="*/ 1776413 w 1853377"/>
                  <a:gd name="connsiteY9" fmla="*/ 2278338 h 2846099"/>
                  <a:gd name="connsiteX10" fmla="*/ 1833565 w 1853377"/>
                  <a:gd name="connsiteY10" fmla="*/ 2373586 h 2846099"/>
                  <a:gd name="connsiteX11" fmla="*/ 1771651 w 1853377"/>
                  <a:gd name="connsiteY11" fmla="*/ 2502174 h 2846099"/>
                  <a:gd name="connsiteX12" fmla="*/ 1833563 w 1853377"/>
                  <a:gd name="connsiteY12" fmla="*/ 2640286 h 2846099"/>
                  <a:gd name="connsiteX13" fmla="*/ 1762125 w 1853377"/>
                  <a:gd name="connsiteY13" fmla="*/ 2735536 h 2846099"/>
                  <a:gd name="connsiteX14" fmla="*/ 1695453 w 1853377"/>
                  <a:gd name="connsiteY14" fmla="*/ 2840310 h 2846099"/>
                  <a:gd name="connsiteX15" fmla="*/ 1809749 w 1853377"/>
                  <a:gd name="connsiteY15" fmla="*/ 2826024 h 2846099"/>
                  <a:gd name="connsiteX0" fmla="*/ 0 w 1866924"/>
                  <a:gd name="connsiteY0" fmla="*/ 640036 h 2847560"/>
                  <a:gd name="connsiteX1" fmla="*/ 133350 w 1866924"/>
                  <a:gd name="connsiteY1" fmla="*/ 249511 h 2847560"/>
                  <a:gd name="connsiteX2" fmla="*/ 638175 w 1866924"/>
                  <a:gd name="connsiteY2" fmla="*/ 1861 h 2847560"/>
                  <a:gd name="connsiteX3" fmla="*/ 1147763 w 1866924"/>
                  <a:gd name="connsiteY3" fmla="*/ 178073 h 2847560"/>
                  <a:gd name="connsiteX4" fmla="*/ 1471613 w 1866924"/>
                  <a:gd name="connsiteY4" fmla="*/ 525736 h 2847560"/>
                  <a:gd name="connsiteX5" fmla="*/ 1685926 w 1866924"/>
                  <a:gd name="connsiteY5" fmla="*/ 1235349 h 2847560"/>
                  <a:gd name="connsiteX6" fmla="*/ 1776413 w 1866924"/>
                  <a:gd name="connsiteY6" fmla="*/ 1706836 h 2847560"/>
                  <a:gd name="connsiteX7" fmla="*/ 1719263 w 1866924"/>
                  <a:gd name="connsiteY7" fmla="*/ 1968774 h 2847560"/>
                  <a:gd name="connsiteX8" fmla="*/ 1852613 w 1866924"/>
                  <a:gd name="connsiteY8" fmla="*/ 2121173 h 2847560"/>
                  <a:gd name="connsiteX9" fmla="*/ 1776413 w 1866924"/>
                  <a:gd name="connsiteY9" fmla="*/ 2278338 h 2847560"/>
                  <a:gd name="connsiteX10" fmla="*/ 1833565 w 1866924"/>
                  <a:gd name="connsiteY10" fmla="*/ 2373586 h 2847560"/>
                  <a:gd name="connsiteX11" fmla="*/ 1771651 w 1866924"/>
                  <a:gd name="connsiteY11" fmla="*/ 2502174 h 2847560"/>
                  <a:gd name="connsiteX12" fmla="*/ 1833563 w 1866924"/>
                  <a:gd name="connsiteY12" fmla="*/ 2640286 h 2847560"/>
                  <a:gd name="connsiteX13" fmla="*/ 1762125 w 1866924"/>
                  <a:gd name="connsiteY13" fmla="*/ 2735536 h 2847560"/>
                  <a:gd name="connsiteX14" fmla="*/ 1695453 w 1866924"/>
                  <a:gd name="connsiteY14" fmla="*/ 2840310 h 2847560"/>
                  <a:gd name="connsiteX15" fmla="*/ 1866899 w 1866924"/>
                  <a:gd name="connsiteY15" fmla="*/ 2835549 h 2847560"/>
                  <a:gd name="connsiteX0" fmla="*/ 0 w 1881209"/>
                  <a:gd name="connsiteY0" fmla="*/ 640036 h 2848603"/>
                  <a:gd name="connsiteX1" fmla="*/ 133350 w 1881209"/>
                  <a:gd name="connsiteY1" fmla="*/ 249511 h 2848603"/>
                  <a:gd name="connsiteX2" fmla="*/ 638175 w 1881209"/>
                  <a:gd name="connsiteY2" fmla="*/ 1861 h 2848603"/>
                  <a:gd name="connsiteX3" fmla="*/ 1147763 w 1881209"/>
                  <a:gd name="connsiteY3" fmla="*/ 178073 h 2848603"/>
                  <a:gd name="connsiteX4" fmla="*/ 1471613 w 1881209"/>
                  <a:gd name="connsiteY4" fmla="*/ 525736 h 2848603"/>
                  <a:gd name="connsiteX5" fmla="*/ 1685926 w 1881209"/>
                  <a:gd name="connsiteY5" fmla="*/ 1235349 h 2848603"/>
                  <a:gd name="connsiteX6" fmla="*/ 1776413 w 1881209"/>
                  <a:gd name="connsiteY6" fmla="*/ 1706836 h 2848603"/>
                  <a:gd name="connsiteX7" fmla="*/ 1719263 w 1881209"/>
                  <a:gd name="connsiteY7" fmla="*/ 1968774 h 2848603"/>
                  <a:gd name="connsiteX8" fmla="*/ 1852613 w 1881209"/>
                  <a:gd name="connsiteY8" fmla="*/ 2121173 h 2848603"/>
                  <a:gd name="connsiteX9" fmla="*/ 1776413 w 1881209"/>
                  <a:gd name="connsiteY9" fmla="*/ 2278338 h 2848603"/>
                  <a:gd name="connsiteX10" fmla="*/ 1833565 w 1881209"/>
                  <a:gd name="connsiteY10" fmla="*/ 2373586 h 2848603"/>
                  <a:gd name="connsiteX11" fmla="*/ 1771651 w 1881209"/>
                  <a:gd name="connsiteY11" fmla="*/ 2502174 h 2848603"/>
                  <a:gd name="connsiteX12" fmla="*/ 1833563 w 1881209"/>
                  <a:gd name="connsiteY12" fmla="*/ 2640286 h 2848603"/>
                  <a:gd name="connsiteX13" fmla="*/ 1762125 w 1881209"/>
                  <a:gd name="connsiteY13" fmla="*/ 2735536 h 2848603"/>
                  <a:gd name="connsiteX14" fmla="*/ 1695453 w 1881209"/>
                  <a:gd name="connsiteY14" fmla="*/ 2840310 h 2848603"/>
                  <a:gd name="connsiteX15" fmla="*/ 1881186 w 1881209"/>
                  <a:gd name="connsiteY15" fmla="*/ 2840311 h 2848603"/>
                  <a:gd name="connsiteX0" fmla="*/ 0 w 1853377"/>
                  <a:gd name="connsiteY0" fmla="*/ 640036 h 2840310"/>
                  <a:gd name="connsiteX1" fmla="*/ 133350 w 1853377"/>
                  <a:gd name="connsiteY1" fmla="*/ 249511 h 2840310"/>
                  <a:gd name="connsiteX2" fmla="*/ 638175 w 1853377"/>
                  <a:gd name="connsiteY2" fmla="*/ 1861 h 2840310"/>
                  <a:gd name="connsiteX3" fmla="*/ 1147763 w 1853377"/>
                  <a:gd name="connsiteY3" fmla="*/ 178073 h 2840310"/>
                  <a:gd name="connsiteX4" fmla="*/ 1471613 w 1853377"/>
                  <a:gd name="connsiteY4" fmla="*/ 525736 h 2840310"/>
                  <a:gd name="connsiteX5" fmla="*/ 1685926 w 1853377"/>
                  <a:gd name="connsiteY5" fmla="*/ 1235349 h 2840310"/>
                  <a:gd name="connsiteX6" fmla="*/ 1776413 w 1853377"/>
                  <a:gd name="connsiteY6" fmla="*/ 1706836 h 2840310"/>
                  <a:gd name="connsiteX7" fmla="*/ 1719263 w 1853377"/>
                  <a:gd name="connsiteY7" fmla="*/ 1968774 h 2840310"/>
                  <a:gd name="connsiteX8" fmla="*/ 1852613 w 1853377"/>
                  <a:gd name="connsiteY8" fmla="*/ 2121173 h 2840310"/>
                  <a:gd name="connsiteX9" fmla="*/ 1776413 w 1853377"/>
                  <a:gd name="connsiteY9" fmla="*/ 2278338 h 2840310"/>
                  <a:gd name="connsiteX10" fmla="*/ 1833565 w 1853377"/>
                  <a:gd name="connsiteY10" fmla="*/ 2373586 h 2840310"/>
                  <a:gd name="connsiteX11" fmla="*/ 1771651 w 1853377"/>
                  <a:gd name="connsiteY11" fmla="*/ 2502174 h 2840310"/>
                  <a:gd name="connsiteX12" fmla="*/ 1833563 w 1853377"/>
                  <a:gd name="connsiteY12" fmla="*/ 2640286 h 2840310"/>
                  <a:gd name="connsiteX13" fmla="*/ 1762125 w 1853377"/>
                  <a:gd name="connsiteY13" fmla="*/ 2735536 h 2840310"/>
                  <a:gd name="connsiteX14" fmla="*/ 1695453 w 1853377"/>
                  <a:gd name="connsiteY14" fmla="*/ 2840310 h 2840310"/>
                  <a:gd name="connsiteX0" fmla="*/ 0 w 1853377"/>
                  <a:gd name="connsiteY0" fmla="*/ 640036 h 2840310"/>
                  <a:gd name="connsiteX1" fmla="*/ 133350 w 1853377"/>
                  <a:gd name="connsiteY1" fmla="*/ 249511 h 2840310"/>
                  <a:gd name="connsiteX2" fmla="*/ 638175 w 1853377"/>
                  <a:gd name="connsiteY2" fmla="*/ 1861 h 2840310"/>
                  <a:gd name="connsiteX3" fmla="*/ 1147763 w 1853377"/>
                  <a:gd name="connsiteY3" fmla="*/ 178073 h 2840310"/>
                  <a:gd name="connsiteX4" fmla="*/ 1471613 w 1853377"/>
                  <a:gd name="connsiteY4" fmla="*/ 525736 h 2840310"/>
                  <a:gd name="connsiteX5" fmla="*/ 1685926 w 1853377"/>
                  <a:gd name="connsiteY5" fmla="*/ 1235349 h 2840310"/>
                  <a:gd name="connsiteX6" fmla="*/ 1776413 w 1853377"/>
                  <a:gd name="connsiteY6" fmla="*/ 1706836 h 2840310"/>
                  <a:gd name="connsiteX7" fmla="*/ 1719263 w 1853377"/>
                  <a:gd name="connsiteY7" fmla="*/ 1968774 h 2840310"/>
                  <a:gd name="connsiteX8" fmla="*/ 1852613 w 1853377"/>
                  <a:gd name="connsiteY8" fmla="*/ 2121173 h 2840310"/>
                  <a:gd name="connsiteX9" fmla="*/ 1776413 w 1853377"/>
                  <a:gd name="connsiteY9" fmla="*/ 2278338 h 2840310"/>
                  <a:gd name="connsiteX10" fmla="*/ 1833565 w 1853377"/>
                  <a:gd name="connsiteY10" fmla="*/ 2373586 h 2840310"/>
                  <a:gd name="connsiteX11" fmla="*/ 1771651 w 1853377"/>
                  <a:gd name="connsiteY11" fmla="*/ 2502174 h 2840310"/>
                  <a:gd name="connsiteX12" fmla="*/ 1833563 w 1853377"/>
                  <a:gd name="connsiteY12" fmla="*/ 2640286 h 2840310"/>
                  <a:gd name="connsiteX13" fmla="*/ 1762125 w 1853377"/>
                  <a:gd name="connsiteY13" fmla="*/ 2735536 h 2840310"/>
                  <a:gd name="connsiteX14" fmla="*/ 1743078 w 1853377"/>
                  <a:gd name="connsiteY14" fmla="*/ 2840310 h 2840310"/>
                  <a:gd name="connsiteX0" fmla="*/ 0 w 1853377"/>
                  <a:gd name="connsiteY0" fmla="*/ 640036 h 2840310"/>
                  <a:gd name="connsiteX1" fmla="*/ 133350 w 1853377"/>
                  <a:gd name="connsiteY1" fmla="*/ 249511 h 2840310"/>
                  <a:gd name="connsiteX2" fmla="*/ 638175 w 1853377"/>
                  <a:gd name="connsiteY2" fmla="*/ 1861 h 2840310"/>
                  <a:gd name="connsiteX3" fmla="*/ 1147763 w 1853377"/>
                  <a:gd name="connsiteY3" fmla="*/ 178073 h 2840310"/>
                  <a:gd name="connsiteX4" fmla="*/ 1471613 w 1853377"/>
                  <a:gd name="connsiteY4" fmla="*/ 525736 h 2840310"/>
                  <a:gd name="connsiteX5" fmla="*/ 1685926 w 1853377"/>
                  <a:gd name="connsiteY5" fmla="*/ 1235349 h 2840310"/>
                  <a:gd name="connsiteX6" fmla="*/ 1776413 w 1853377"/>
                  <a:gd name="connsiteY6" fmla="*/ 1706836 h 2840310"/>
                  <a:gd name="connsiteX7" fmla="*/ 1719263 w 1853377"/>
                  <a:gd name="connsiteY7" fmla="*/ 1968774 h 2840310"/>
                  <a:gd name="connsiteX8" fmla="*/ 1852613 w 1853377"/>
                  <a:gd name="connsiteY8" fmla="*/ 2121173 h 2840310"/>
                  <a:gd name="connsiteX9" fmla="*/ 1776413 w 1853377"/>
                  <a:gd name="connsiteY9" fmla="*/ 2278338 h 2840310"/>
                  <a:gd name="connsiteX10" fmla="*/ 1833565 w 1853377"/>
                  <a:gd name="connsiteY10" fmla="*/ 2373586 h 2840310"/>
                  <a:gd name="connsiteX11" fmla="*/ 1771651 w 1853377"/>
                  <a:gd name="connsiteY11" fmla="*/ 2502174 h 2840310"/>
                  <a:gd name="connsiteX12" fmla="*/ 1833563 w 1853377"/>
                  <a:gd name="connsiteY12" fmla="*/ 2640286 h 2840310"/>
                  <a:gd name="connsiteX13" fmla="*/ 1762125 w 1853377"/>
                  <a:gd name="connsiteY13" fmla="*/ 2735536 h 2840310"/>
                  <a:gd name="connsiteX14" fmla="*/ 1743078 w 1853377"/>
                  <a:gd name="connsiteY14" fmla="*/ 2840310 h 2840310"/>
                  <a:gd name="connsiteX0" fmla="*/ 0 w 1853756"/>
                  <a:gd name="connsiteY0" fmla="*/ 640036 h 2840310"/>
                  <a:gd name="connsiteX1" fmla="*/ 133350 w 1853756"/>
                  <a:gd name="connsiteY1" fmla="*/ 249511 h 2840310"/>
                  <a:gd name="connsiteX2" fmla="*/ 638175 w 1853756"/>
                  <a:gd name="connsiteY2" fmla="*/ 1861 h 2840310"/>
                  <a:gd name="connsiteX3" fmla="*/ 1147763 w 1853756"/>
                  <a:gd name="connsiteY3" fmla="*/ 178073 h 2840310"/>
                  <a:gd name="connsiteX4" fmla="*/ 1471613 w 1853756"/>
                  <a:gd name="connsiteY4" fmla="*/ 525736 h 2840310"/>
                  <a:gd name="connsiteX5" fmla="*/ 1685926 w 1853756"/>
                  <a:gd name="connsiteY5" fmla="*/ 1235349 h 2840310"/>
                  <a:gd name="connsiteX6" fmla="*/ 1776413 w 1853756"/>
                  <a:gd name="connsiteY6" fmla="*/ 1706836 h 2840310"/>
                  <a:gd name="connsiteX7" fmla="*/ 1704975 w 1853756"/>
                  <a:gd name="connsiteY7" fmla="*/ 1978299 h 2840310"/>
                  <a:gd name="connsiteX8" fmla="*/ 1852613 w 1853756"/>
                  <a:gd name="connsiteY8" fmla="*/ 2121173 h 2840310"/>
                  <a:gd name="connsiteX9" fmla="*/ 1776413 w 1853756"/>
                  <a:gd name="connsiteY9" fmla="*/ 2278338 h 2840310"/>
                  <a:gd name="connsiteX10" fmla="*/ 1833565 w 1853756"/>
                  <a:gd name="connsiteY10" fmla="*/ 2373586 h 2840310"/>
                  <a:gd name="connsiteX11" fmla="*/ 1771651 w 1853756"/>
                  <a:gd name="connsiteY11" fmla="*/ 2502174 h 2840310"/>
                  <a:gd name="connsiteX12" fmla="*/ 1833563 w 1853756"/>
                  <a:gd name="connsiteY12" fmla="*/ 2640286 h 2840310"/>
                  <a:gd name="connsiteX13" fmla="*/ 1762125 w 1853756"/>
                  <a:gd name="connsiteY13" fmla="*/ 2735536 h 2840310"/>
                  <a:gd name="connsiteX14" fmla="*/ 1743078 w 1853756"/>
                  <a:gd name="connsiteY14" fmla="*/ 2840310 h 2840310"/>
                  <a:gd name="connsiteX0" fmla="*/ 0 w 1853756"/>
                  <a:gd name="connsiteY0" fmla="*/ 640036 h 2840310"/>
                  <a:gd name="connsiteX1" fmla="*/ 133350 w 1853756"/>
                  <a:gd name="connsiteY1" fmla="*/ 249511 h 2840310"/>
                  <a:gd name="connsiteX2" fmla="*/ 638175 w 1853756"/>
                  <a:gd name="connsiteY2" fmla="*/ 1861 h 2840310"/>
                  <a:gd name="connsiteX3" fmla="*/ 1147763 w 1853756"/>
                  <a:gd name="connsiteY3" fmla="*/ 178073 h 2840310"/>
                  <a:gd name="connsiteX4" fmla="*/ 1471613 w 1853756"/>
                  <a:gd name="connsiteY4" fmla="*/ 525736 h 2840310"/>
                  <a:gd name="connsiteX5" fmla="*/ 1685926 w 1853756"/>
                  <a:gd name="connsiteY5" fmla="*/ 1235349 h 2840310"/>
                  <a:gd name="connsiteX6" fmla="*/ 1776413 w 1853756"/>
                  <a:gd name="connsiteY6" fmla="*/ 1706836 h 2840310"/>
                  <a:gd name="connsiteX7" fmla="*/ 1704975 w 1853756"/>
                  <a:gd name="connsiteY7" fmla="*/ 1978299 h 2840310"/>
                  <a:gd name="connsiteX8" fmla="*/ 1852613 w 1853756"/>
                  <a:gd name="connsiteY8" fmla="*/ 2121173 h 2840310"/>
                  <a:gd name="connsiteX9" fmla="*/ 1776413 w 1853756"/>
                  <a:gd name="connsiteY9" fmla="*/ 2278338 h 2840310"/>
                  <a:gd name="connsiteX10" fmla="*/ 1833565 w 1853756"/>
                  <a:gd name="connsiteY10" fmla="*/ 2373586 h 2840310"/>
                  <a:gd name="connsiteX11" fmla="*/ 1771651 w 1853756"/>
                  <a:gd name="connsiteY11" fmla="*/ 2502174 h 2840310"/>
                  <a:gd name="connsiteX12" fmla="*/ 1833563 w 1853756"/>
                  <a:gd name="connsiteY12" fmla="*/ 2640286 h 2840310"/>
                  <a:gd name="connsiteX13" fmla="*/ 1762125 w 1853756"/>
                  <a:gd name="connsiteY13" fmla="*/ 2735536 h 2840310"/>
                  <a:gd name="connsiteX14" fmla="*/ 1743078 w 1853756"/>
                  <a:gd name="connsiteY14" fmla="*/ 2840310 h 2840310"/>
                  <a:gd name="connsiteX0" fmla="*/ 0 w 1854509"/>
                  <a:gd name="connsiteY0" fmla="*/ 640036 h 2840310"/>
                  <a:gd name="connsiteX1" fmla="*/ 133350 w 1854509"/>
                  <a:gd name="connsiteY1" fmla="*/ 249511 h 2840310"/>
                  <a:gd name="connsiteX2" fmla="*/ 638175 w 1854509"/>
                  <a:gd name="connsiteY2" fmla="*/ 1861 h 2840310"/>
                  <a:gd name="connsiteX3" fmla="*/ 1147763 w 1854509"/>
                  <a:gd name="connsiteY3" fmla="*/ 178073 h 2840310"/>
                  <a:gd name="connsiteX4" fmla="*/ 1471613 w 1854509"/>
                  <a:gd name="connsiteY4" fmla="*/ 525736 h 2840310"/>
                  <a:gd name="connsiteX5" fmla="*/ 1685926 w 1854509"/>
                  <a:gd name="connsiteY5" fmla="*/ 1235349 h 2840310"/>
                  <a:gd name="connsiteX6" fmla="*/ 1776413 w 1854509"/>
                  <a:gd name="connsiteY6" fmla="*/ 1706836 h 2840310"/>
                  <a:gd name="connsiteX7" fmla="*/ 1681162 w 1854509"/>
                  <a:gd name="connsiteY7" fmla="*/ 1983062 h 2840310"/>
                  <a:gd name="connsiteX8" fmla="*/ 1852613 w 1854509"/>
                  <a:gd name="connsiteY8" fmla="*/ 2121173 h 2840310"/>
                  <a:gd name="connsiteX9" fmla="*/ 1776413 w 1854509"/>
                  <a:gd name="connsiteY9" fmla="*/ 2278338 h 2840310"/>
                  <a:gd name="connsiteX10" fmla="*/ 1833565 w 1854509"/>
                  <a:gd name="connsiteY10" fmla="*/ 2373586 h 2840310"/>
                  <a:gd name="connsiteX11" fmla="*/ 1771651 w 1854509"/>
                  <a:gd name="connsiteY11" fmla="*/ 2502174 h 2840310"/>
                  <a:gd name="connsiteX12" fmla="*/ 1833563 w 1854509"/>
                  <a:gd name="connsiteY12" fmla="*/ 2640286 h 2840310"/>
                  <a:gd name="connsiteX13" fmla="*/ 1762125 w 1854509"/>
                  <a:gd name="connsiteY13" fmla="*/ 2735536 h 2840310"/>
                  <a:gd name="connsiteX14" fmla="*/ 1743078 w 1854509"/>
                  <a:gd name="connsiteY14" fmla="*/ 2840310 h 2840310"/>
                  <a:gd name="connsiteX0" fmla="*/ 0 w 1852639"/>
                  <a:gd name="connsiteY0" fmla="*/ 640036 h 2840310"/>
                  <a:gd name="connsiteX1" fmla="*/ 133350 w 1852639"/>
                  <a:gd name="connsiteY1" fmla="*/ 249511 h 2840310"/>
                  <a:gd name="connsiteX2" fmla="*/ 638175 w 1852639"/>
                  <a:gd name="connsiteY2" fmla="*/ 1861 h 2840310"/>
                  <a:gd name="connsiteX3" fmla="*/ 1147763 w 1852639"/>
                  <a:gd name="connsiteY3" fmla="*/ 178073 h 2840310"/>
                  <a:gd name="connsiteX4" fmla="*/ 1471613 w 1852639"/>
                  <a:gd name="connsiteY4" fmla="*/ 525736 h 2840310"/>
                  <a:gd name="connsiteX5" fmla="*/ 1685926 w 1852639"/>
                  <a:gd name="connsiteY5" fmla="*/ 1235349 h 2840310"/>
                  <a:gd name="connsiteX6" fmla="*/ 1776413 w 1852639"/>
                  <a:gd name="connsiteY6" fmla="*/ 1706836 h 2840310"/>
                  <a:gd name="connsiteX7" fmla="*/ 1681162 w 1852639"/>
                  <a:gd name="connsiteY7" fmla="*/ 1983062 h 2840310"/>
                  <a:gd name="connsiteX8" fmla="*/ 1852613 w 1852639"/>
                  <a:gd name="connsiteY8" fmla="*/ 2121173 h 2840310"/>
                  <a:gd name="connsiteX9" fmla="*/ 1695450 w 1852639"/>
                  <a:gd name="connsiteY9" fmla="*/ 2292625 h 2840310"/>
                  <a:gd name="connsiteX10" fmla="*/ 1833565 w 1852639"/>
                  <a:gd name="connsiteY10" fmla="*/ 2373586 h 2840310"/>
                  <a:gd name="connsiteX11" fmla="*/ 1771651 w 1852639"/>
                  <a:gd name="connsiteY11" fmla="*/ 2502174 h 2840310"/>
                  <a:gd name="connsiteX12" fmla="*/ 1833563 w 1852639"/>
                  <a:gd name="connsiteY12" fmla="*/ 2640286 h 2840310"/>
                  <a:gd name="connsiteX13" fmla="*/ 1762125 w 1852639"/>
                  <a:gd name="connsiteY13" fmla="*/ 2735536 h 2840310"/>
                  <a:gd name="connsiteX14" fmla="*/ 1743078 w 1852639"/>
                  <a:gd name="connsiteY14" fmla="*/ 2840310 h 2840310"/>
                  <a:gd name="connsiteX0" fmla="*/ 0 w 1852639"/>
                  <a:gd name="connsiteY0" fmla="*/ 640036 h 2840310"/>
                  <a:gd name="connsiteX1" fmla="*/ 133350 w 1852639"/>
                  <a:gd name="connsiteY1" fmla="*/ 249511 h 2840310"/>
                  <a:gd name="connsiteX2" fmla="*/ 638175 w 1852639"/>
                  <a:gd name="connsiteY2" fmla="*/ 1861 h 2840310"/>
                  <a:gd name="connsiteX3" fmla="*/ 1147763 w 1852639"/>
                  <a:gd name="connsiteY3" fmla="*/ 178073 h 2840310"/>
                  <a:gd name="connsiteX4" fmla="*/ 1471613 w 1852639"/>
                  <a:gd name="connsiteY4" fmla="*/ 525736 h 2840310"/>
                  <a:gd name="connsiteX5" fmla="*/ 1685926 w 1852639"/>
                  <a:gd name="connsiteY5" fmla="*/ 1235349 h 2840310"/>
                  <a:gd name="connsiteX6" fmla="*/ 1776413 w 1852639"/>
                  <a:gd name="connsiteY6" fmla="*/ 1706836 h 2840310"/>
                  <a:gd name="connsiteX7" fmla="*/ 1681162 w 1852639"/>
                  <a:gd name="connsiteY7" fmla="*/ 1983062 h 2840310"/>
                  <a:gd name="connsiteX8" fmla="*/ 1852613 w 1852639"/>
                  <a:gd name="connsiteY8" fmla="*/ 2121173 h 2840310"/>
                  <a:gd name="connsiteX9" fmla="*/ 1695450 w 1852639"/>
                  <a:gd name="connsiteY9" fmla="*/ 2292625 h 2840310"/>
                  <a:gd name="connsiteX10" fmla="*/ 1833565 w 1852639"/>
                  <a:gd name="connsiteY10" fmla="*/ 2373586 h 2840310"/>
                  <a:gd name="connsiteX11" fmla="*/ 1690688 w 1852639"/>
                  <a:gd name="connsiteY11" fmla="*/ 2516461 h 2840310"/>
                  <a:gd name="connsiteX12" fmla="*/ 1833563 w 1852639"/>
                  <a:gd name="connsiteY12" fmla="*/ 2640286 h 2840310"/>
                  <a:gd name="connsiteX13" fmla="*/ 1762125 w 1852639"/>
                  <a:gd name="connsiteY13" fmla="*/ 2735536 h 2840310"/>
                  <a:gd name="connsiteX14" fmla="*/ 1743078 w 1852639"/>
                  <a:gd name="connsiteY14" fmla="*/ 2840310 h 2840310"/>
                  <a:gd name="connsiteX0" fmla="*/ 0 w 1852639"/>
                  <a:gd name="connsiteY0" fmla="*/ 640036 h 2840310"/>
                  <a:gd name="connsiteX1" fmla="*/ 133350 w 1852639"/>
                  <a:gd name="connsiteY1" fmla="*/ 249511 h 2840310"/>
                  <a:gd name="connsiteX2" fmla="*/ 638175 w 1852639"/>
                  <a:gd name="connsiteY2" fmla="*/ 1861 h 2840310"/>
                  <a:gd name="connsiteX3" fmla="*/ 1147763 w 1852639"/>
                  <a:gd name="connsiteY3" fmla="*/ 178073 h 2840310"/>
                  <a:gd name="connsiteX4" fmla="*/ 1471613 w 1852639"/>
                  <a:gd name="connsiteY4" fmla="*/ 525736 h 2840310"/>
                  <a:gd name="connsiteX5" fmla="*/ 1685926 w 1852639"/>
                  <a:gd name="connsiteY5" fmla="*/ 1235349 h 2840310"/>
                  <a:gd name="connsiteX6" fmla="*/ 1776413 w 1852639"/>
                  <a:gd name="connsiteY6" fmla="*/ 1706836 h 2840310"/>
                  <a:gd name="connsiteX7" fmla="*/ 1681162 w 1852639"/>
                  <a:gd name="connsiteY7" fmla="*/ 1983062 h 2840310"/>
                  <a:gd name="connsiteX8" fmla="*/ 1852613 w 1852639"/>
                  <a:gd name="connsiteY8" fmla="*/ 2121173 h 2840310"/>
                  <a:gd name="connsiteX9" fmla="*/ 1695450 w 1852639"/>
                  <a:gd name="connsiteY9" fmla="*/ 2292625 h 2840310"/>
                  <a:gd name="connsiteX10" fmla="*/ 1833565 w 1852639"/>
                  <a:gd name="connsiteY10" fmla="*/ 2373586 h 2840310"/>
                  <a:gd name="connsiteX11" fmla="*/ 1690688 w 1852639"/>
                  <a:gd name="connsiteY11" fmla="*/ 2516461 h 2840310"/>
                  <a:gd name="connsiteX12" fmla="*/ 1833563 w 1852639"/>
                  <a:gd name="connsiteY12" fmla="*/ 2640286 h 2840310"/>
                  <a:gd name="connsiteX13" fmla="*/ 1681162 w 1852639"/>
                  <a:gd name="connsiteY13" fmla="*/ 2735536 h 2840310"/>
                  <a:gd name="connsiteX14" fmla="*/ 1743078 w 1852639"/>
                  <a:gd name="connsiteY14" fmla="*/ 2840310 h 2840310"/>
                  <a:gd name="connsiteX0" fmla="*/ 0 w 1833575"/>
                  <a:gd name="connsiteY0" fmla="*/ 640036 h 2840310"/>
                  <a:gd name="connsiteX1" fmla="*/ 133350 w 1833575"/>
                  <a:gd name="connsiteY1" fmla="*/ 249511 h 2840310"/>
                  <a:gd name="connsiteX2" fmla="*/ 638175 w 1833575"/>
                  <a:gd name="connsiteY2" fmla="*/ 1861 h 2840310"/>
                  <a:gd name="connsiteX3" fmla="*/ 1147763 w 1833575"/>
                  <a:gd name="connsiteY3" fmla="*/ 178073 h 2840310"/>
                  <a:gd name="connsiteX4" fmla="*/ 1471613 w 1833575"/>
                  <a:gd name="connsiteY4" fmla="*/ 525736 h 2840310"/>
                  <a:gd name="connsiteX5" fmla="*/ 1685926 w 1833575"/>
                  <a:gd name="connsiteY5" fmla="*/ 1235349 h 2840310"/>
                  <a:gd name="connsiteX6" fmla="*/ 1776413 w 1833575"/>
                  <a:gd name="connsiteY6" fmla="*/ 1706836 h 2840310"/>
                  <a:gd name="connsiteX7" fmla="*/ 1681162 w 1833575"/>
                  <a:gd name="connsiteY7" fmla="*/ 1983062 h 2840310"/>
                  <a:gd name="connsiteX8" fmla="*/ 1804988 w 1833575"/>
                  <a:gd name="connsiteY8" fmla="*/ 2125935 h 2840310"/>
                  <a:gd name="connsiteX9" fmla="*/ 1695450 w 1833575"/>
                  <a:gd name="connsiteY9" fmla="*/ 2292625 h 2840310"/>
                  <a:gd name="connsiteX10" fmla="*/ 1833565 w 1833575"/>
                  <a:gd name="connsiteY10" fmla="*/ 2373586 h 2840310"/>
                  <a:gd name="connsiteX11" fmla="*/ 1690688 w 1833575"/>
                  <a:gd name="connsiteY11" fmla="*/ 2516461 h 2840310"/>
                  <a:gd name="connsiteX12" fmla="*/ 1833563 w 1833575"/>
                  <a:gd name="connsiteY12" fmla="*/ 2640286 h 2840310"/>
                  <a:gd name="connsiteX13" fmla="*/ 1681162 w 1833575"/>
                  <a:gd name="connsiteY13" fmla="*/ 2735536 h 2840310"/>
                  <a:gd name="connsiteX14" fmla="*/ 1743078 w 1833575"/>
                  <a:gd name="connsiteY14" fmla="*/ 2840310 h 2840310"/>
                  <a:gd name="connsiteX0" fmla="*/ 0 w 1833577"/>
                  <a:gd name="connsiteY0" fmla="*/ 640036 h 2840310"/>
                  <a:gd name="connsiteX1" fmla="*/ 133350 w 1833577"/>
                  <a:gd name="connsiteY1" fmla="*/ 249511 h 2840310"/>
                  <a:gd name="connsiteX2" fmla="*/ 638175 w 1833577"/>
                  <a:gd name="connsiteY2" fmla="*/ 1861 h 2840310"/>
                  <a:gd name="connsiteX3" fmla="*/ 1147763 w 1833577"/>
                  <a:gd name="connsiteY3" fmla="*/ 178073 h 2840310"/>
                  <a:gd name="connsiteX4" fmla="*/ 1471613 w 1833577"/>
                  <a:gd name="connsiteY4" fmla="*/ 525736 h 2840310"/>
                  <a:gd name="connsiteX5" fmla="*/ 1685926 w 1833577"/>
                  <a:gd name="connsiteY5" fmla="*/ 1235349 h 2840310"/>
                  <a:gd name="connsiteX6" fmla="*/ 1776413 w 1833577"/>
                  <a:gd name="connsiteY6" fmla="*/ 1706836 h 2840310"/>
                  <a:gd name="connsiteX7" fmla="*/ 1681162 w 1833577"/>
                  <a:gd name="connsiteY7" fmla="*/ 1983062 h 2840310"/>
                  <a:gd name="connsiteX8" fmla="*/ 1804988 w 1833577"/>
                  <a:gd name="connsiteY8" fmla="*/ 2125935 h 2840310"/>
                  <a:gd name="connsiteX9" fmla="*/ 1695450 w 1833577"/>
                  <a:gd name="connsiteY9" fmla="*/ 2292625 h 2840310"/>
                  <a:gd name="connsiteX10" fmla="*/ 1762128 w 1833577"/>
                  <a:gd name="connsiteY10" fmla="*/ 2378348 h 2840310"/>
                  <a:gd name="connsiteX11" fmla="*/ 1690688 w 1833577"/>
                  <a:gd name="connsiteY11" fmla="*/ 2516461 h 2840310"/>
                  <a:gd name="connsiteX12" fmla="*/ 1833563 w 1833577"/>
                  <a:gd name="connsiteY12" fmla="*/ 2640286 h 2840310"/>
                  <a:gd name="connsiteX13" fmla="*/ 1681162 w 1833577"/>
                  <a:gd name="connsiteY13" fmla="*/ 2735536 h 2840310"/>
                  <a:gd name="connsiteX14" fmla="*/ 1743078 w 1833577"/>
                  <a:gd name="connsiteY14" fmla="*/ 2840310 h 2840310"/>
                  <a:gd name="connsiteX0" fmla="*/ 0 w 1833577"/>
                  <a:gd name="connsiteY0" fmla="*/ 640036 h 2840310"/>
                  <a:gd name="connsiteX1" fmla="*/ 133350 w 1833577"/>
                  <a:gd name="connsiteY1" fmla="*/ 249511 h 2840310"/>
                  <a:gd name="connsiteX2" fmla="*/ 638175 w 1833577"/>
                  <a:gd name="connsiteY2" fmla="*/ 1861 h 2840310"/>
                  <a:gd name="connsiteX3" fmla="*/ 1147763 w 1833577"/>
                  <a:gd name="connsiteY3" fmla="*/ 178073 h 2840310"/>
                  <a:gd name="connsiteX4" fmla="*/ 1471613 w 1833577"/>
                  <a:gd name="connsiteY4" fmla="*/ 525736 h 2840310"/>
                  <a:gd name="connsiteX5" fmla="*/ 1685926 w 1833577"/>
                  <a:gd name="connsiteY5" fmla="*/ 1235349 h 2840310"/>
                  <a:gd name="connsiteX6" fmla="*/ 1776413 w 1833577"/>
                  <a:gd name="connsiteY6" fmla="*/ 1706836 h 2840310"/>
                  <a:gd name="connsiteX7" fmla="*/ 1681162 w 1833577"/>
                  <a:gd name="connsiteY7" fmla="*/ 1983062 h 2840310"/>
                  <a:gd name="connsiteX8" fmla="*/ 1766888 w 1833577"/>
                  <a:gd name="connsiteY8" fmla="*/ 2125935 h 2840310"/>
                  <a:gd name="connsiteX9" fmla="*/ 1695450 w 1833577"/>
                  <a:gd name="connsiteY9" fmla="*/ 2292625 h 2840310"/>
                  <a:gd name="connsiteX10" fmla="*/ 1762128 w 1833577"/>
                  <a:gd name="connsiteY10" fmla="*/ 2378348 h 2840310"/>
                  <a:gd name="connsiteX11" fmla="*/ 1690688 w 1833577"/>
                  <a:gd name="connsiteY11" fmla="*/ 2516461 h 2840310"/>
                  <a:gd name="connsiteX12" fmla="*/ 1833563 w 1833577"/>
                  <a:gd name="connsiteY12" fmla="*/ 2640286 h 2840310"/>
                  <a:gd name="connsiteX13" fmla="*/ 1681162 w 1833577"/>
                  <a:gd name="connsiteY13" fmla="*/ 2735536 h 2840310"/>
                  <a:gd name="connsiteX14" fmla="*/ 1743078 w 1833577"/>
                  <a:gd name="connsiteY14" fmla="*/ 2840310 h 2840310"/>
                  <a:gd name="connsiteX0" fmla="*/ 0 w 1776424"/>
                  <a:gd name="connsiteY0" fmla="*/ 640036 h 2840310"/>
                  <a:gd name="connsiteX1" fmla="*/ 133350 w 1776424"/>
                  <a:gd name="connsiteY1" fmla="*/ 249511 h 2840310"/>
                  <a:gd name="connsiteX2" fmla="*/ 638175 w 1776424"/>
                  <a:gd name="connsiteY2" fmla="*/ 1861 h 2840310"/>
                  <a:gd name="connsiteX3" fmla="*/ 1147763 w 1776424"/>
                  <a:gd name="connsiteY3" fmla="*/ 178073 h 2840310"/>
                  <a:gd name="connsiteX4" fmla="*/ 1471613 w 1776424"/>
                  <a:gd name="connsiteY4" fmla="*/ 525736 h 2840310"/>
                  <a:gd name="connsiteX5" fmla="*/ 1685926 w 1776424"/>
                  <a:gd name="connsiteY5" fmla="*/ 1235349 h 2840310"/>
                  <a:gd name="connsiteX6" fmla="*/ 1776413 w 1776424"/>
                  <a:gd name="connsiteY6" fmla="*/ 1706836 h 2840310"/>
                  <a:gd name="connsiteX7" fmla="*/ 1681162 w 1776424"/>
                  <a:gd name="connsiteY7" fmla="*/ 1983062 h 2840310"/>
                  <a:gd name="connsiteX8" fmla="*/ 1766888 w 1776424"/>
                  <a:gd name="connsiteY8" fmla="*/ 2125935 h 2840310"/>
                  <a:gd name="connsiteX9" fmla="*/ 1695450 w 1776424"/>
                  <a:gd name="connsiteY9" fmla="*/ 2292625 h 2840310"/>
                  <a:gd name="connsiteX10" fmla="*/ 1762128 w 1776424"/>
                  <a:gd name="connsiteY10" fmla="*/ 2378348 h 2840310"/>
                  <a:gd name="connsiteX11" fmla="*/ 1690688 w 1776424"/>
                  <a:gd name="connsiteY11" fmla="*/ 2516461 h 2840310"/>
                  <a:gd name="connsiteX12" fmla="*/ 1747838 w 1776424"/>
                  <a:gd name="connsiteY12" fmla="*/ 2640286 h 2840310"/>
                  <a:gd name="connsiteX13" fmla="*/ 1681162 w 1776424"/>
                  <a:gd name="connsiteY13" fmla="*/ 2735536 h 2840310"/>
                  <a:gd name="connsiteX14" fmla="*/ 1743078 w 1776424"/>
                  <a:gd name="connsiteY14" fmla="*/ 2840310 h 2840310"/>
                  <a:gd name="connsiteX0" fmla="*/ 0 w 1777838"/>
                  <a:gd name="connsiteY0" fmla="*/ 640036 h 2840310"/>
                  <a:gd name="connsiteX1" fmla="*/ 133350 w 1777838"/>
                  <a:gd name="connsiteY1" fmla="*/ 249511 h 2840310"/>
                  <a:gd name="connsiteX2" fmla="*/ 638175 w 1777838"/>
                  <a:gd name="connsiteY2" fmla="*/ 1861 h 2840310"/>
                  <a:gd name="connsiteX3" fmla="*/ 1147763 w 1777838"/>
                  <a:gd name="connsiteY3" fmla="*/ 178073 h 2840310"/>
                  <a:gd name="connsiteX4" fmla="*/ 1471613 w 1777838"/>
                  <a:gd name="connsiteY4" fmla="*/ 525736 h 2840310"/>
                  <a:gd name="connsiteX5" fmla="*/ 1685926 w 1777838"/>
                  <a:gd name="connsiteY5" fmla="*/ 1235349 h 2840310"/>
                  <a:gd name="connsiteX6" fmla="*/ 1776413 w 1777838"/>
                  <a:gd name="connsiteY6" fmla="*/ 1706836 h 2840310"/>
                  <a:gd name="connsiteX7" fmla="*/ 1743075 w 1777838"/>
                  <a:gd name="connsiteY7" fmla="*/ 1940200 h 2840310"/>
                  <a:gd name="connsiteX8" fmla="*/ 1766888 w 1777838"/>
                  <a:gd name="connsiteY8" fmla="*/ 2125935 h 2840310"/>
                  <a:gd name="connsiteX9" fmla="*/ 1695450 w 1777838"/>
                  <a:gd name="connsiteY9" fmla="*/ 2292625 h 2840310"/>
                  <a:gd name="connsiteX10" fmla="*/ 1762128 w 1777838"/>
                  <a:gd name="connsiteY10" fmla="*/ 2378348 h 2840310"/>
                  <a:gd name="connsiteX11" fmla="*/ 1690688 w 1777838"/>
                  <a:gd name="connsiteY11" fmla="*/ 2516461 h 2840310"/>
                  <a:gd name="connsiteX12" fmla="*/ 1747838 w 1777838"/>
                  <a:gd name="connsiteY12" fmla="*/ 2640286 h 2840310"/>
                  <a:gd name="connsiteX13" fmla="*/ 1681162 w 1777838"/>
                  <a:gd name="connsiteY13" fmla="*/ 2735536 h 2840310"/>
                  <a:gd name="connsiteX14" fmla="*/ 1743078 w 1777838"/>
                  <a:gd name="connsiteY14" fmla="*/ 2840310 h 2840310"/>
                  <a:gd name="connsiteX0" fmla="*/ 0 w 1800458"/>
                  <a:gd name="connsiteY0" fmla="*/ 640036 h 2840310"/>
                  <a:gd name="connsiteX1" fmla="*/ 133350 w 1800458"/>
                  <a:gd name="connsiteY1" fmla="*/ 249511 h 2840310"/>
                  <a:gd name="connsiteX2" fmla="*/ 638175 w 1800458"/>
                  <a:gd name="connsiteY2" fmla="*/ 1861 h 2840310"/>
                  <a:gd name="connsiteX3" fmla="*/ 1147763 w 1800458"/>
                  <a:gd name="connsiteY3" fmla="*/ 178073 h 2840310"/>
                  <a:gd name="connsiteX4" fmla="*/ 1471613 w 1800458"/>
                  <a:gd name="connsiteY4" fmla="*/ 525736 h 2840310"/>
                  <a:gd name="connsiteX5" fmla="*/ 1685926 w 1800458"/>
                  <a:gd name="connsiteY5" fmla="*/ 1235349 h 2840310"/>
                  <a:gd name="connsiteX6" fmla="*/ 1776413 w 1800458"/>
                  <a:gd name="connsiteY6" fmla="*/ 1706836 h 2840310"/>
                  <a:gd name="connsiteX7" fmla="*/ 1800225 w 1800458"/>
                  <a:gd name="connsiteY7" fmla="*/ 1944962 h 2840310"/>
                  <a:gd name="connsiteX8" fmla="*/ 1766888 w 1800458"/>
                  <a:gd name="connsiteY8" fmla="*/ 2125935 h 2840310"/>
                  <a:gd name="connsiteX9" fmla="*/ 1695450 w 1800458"/>
                  <a:gd name="connsiteY9" fmla="*/ 2292625 h 2840310"/>
                  <a:gd name="connsiteX10" fmla="*/ 1762128 w 1800458"/>
                  <a:gd name="connsiteY10" fmla="*/ 2378348 h 2840310"/>
                  <a:gd name="connsiteX11" fmla="*/ 1690688 w 1800458"/>
                  <a:gd name="connsiteY11" fmla="*/ 2516461 h 2840310"/>
                  <a:gd name="connsiteX12" fmla="*/ 1747838 w 1800458"/>
                  <a:gd name="connsiteY12" fmla="*/ 2640286 h 2840310"/>
                  <a:gd name="connsiteX13" fmla="*/ 1681162 w 1800458"/>
                  <a:gd name="connsiteY13" fmla="*/ 2735536 h 2840310"/>
                  <a:gd name="connsiteX14" fmla="*/ 1743078 w 1800458"/>
                  <a:gd name="connsiteY14" fmla="*/ 2840310 h 2840310"/>
                  <a:gd name="connsiteX0" fmla="*/ 0 w 1800458"/>
                  <a:gd name="connsiteY0" fmla="*/ 640036 h 2840310"/>
                  <a:gd name="connsiteX1" fmla="*/ 133350 w 1800458"/>
                  <a:gd name="connsiteY1" fmla="*/ 249511 h 2840310"/>
                  <a:gd name="connsiteX2" fmla="*/ 638175 w 1800458"/>
                  <a:gd name="connsiteY2" fmla="*/ 1861 h 2840310"/>
                  <a:gd name="connsiteX3" fmla="*/ 1147763 w 1800458"/>
                  <a:gd name="connsiteY3" fmla="*/ 178073 h 2840310"/>
                  <a:gd name="connsiteX4" fmla="*/ 1471613 w 1800458"/>
                  <a:gd name="connsiteY4" fmla="*/ 525736 h 2840310"/>
                  <a:gd name="connsiteX5" fmla="*/ 1685926 w 1800458"/>
                  <a:gd name="connsiteY5" fmla="*/ 1235349 h 2840310"/>
                  <a:gd name="connsiteX6" fmla="*/ 1776413 w 1800458"/>
                  <a:gd name="connsiteY6" fmla="*/ 1706836 h 2840310"/>
                  <a:gd name="connsiteX7" fmla="*/ 1800225 w 1800458"/>
                  <a:gd name="connsiteY7" fmla="*/ 1944962 h 2840310"/>
                  <a:gd name="connsiteX8" fmla="*/ 1766888 w 1800458"/>
                  <a:gd name="connsiteY8" fmla="*/ 2125935 h 2840310"/>
                  <a:gd name="connsiteX9" fmla="*/ 1795462 w 1800458"/>
                  <a:gd name="connsiteY9" fmla="*/ 2283100 h 2840310"/>
                  <a:gd name="connsiteX10" fmla="*/ 1762128 w 1800458"/>
                  <a:gd name="connsiteY10" fmla="*/ 2378348 h 2840310"/>
                  <a:gd name="connsiteX11" fmla="*/ 1690688 w 1800458"/>
                  <a:gd name="connsiteY11" fmla="*/ 2516461 h 2840310"/>
                  <a:gd name="connsiteX12" fmla="*/ 1747838 w 1800458"/>
                  <a:gd name="connsiteY12" fmla="*/ 2640286 h 2840310"/>
                  <a:gd name="connsiteX13" fmla="*/ 1681162 w 1800458"/>
                  <a:gd name="connsiteY13" fmla="*/ 2735536 h 2840310"/>
                  <a:gd name="connsiteX14" fmla="*/ 1743078 w 1800458"/>
                  <a:gd name="connsiteY14" fmla="*/ 2840310 h 2840310"/>
                  <a:gd name="connsiteX0" fmla="*/ 0 w 1828703"/>
                  <a:gd name="connsiteY0" fmla="*/ 640036 h 2840310"/>
                  <a:gd name="connsiteX1" fmla="*/ 133350 w 1828703"/>
                  <a:gd name="connsiteY1" fmla="*/ 249511 h 2840310"/>
                  <a:gd name="connsiteX2" fmla="*/ 638175 w 1828703"/>
                  <a:gd name="connsiteY2" fmla="*/ 1861 h 2840310"/>
                  <a:gd name="connsiteX3" fmla="*/ 1147763 w 1828703"/>
                  <a:gd name="connsiteY3" fmla="*/ 178073 h 2840310"/>
                  <a:gd name="connsiteX4" fmla="*/ 1471613 w 1828703"/>
                  <a:gd name="connsiteY4" fmla="*/ 525736 h 2840310"/>
                  <a:gd name="connsiteX5" fmla="*/ 1685926 w 1828703"/>
                  <a:gd name="connsiteY5" fmla="*/ 1235349 h 2840310"/>
                  <a:gd name="connsiteX6" fmla="*/ 1776413 w 1828703"/>
                  <a:gd name="connsiteY6" fmla="*/ 1706836 h 2840310"/>
                  <a:gd name="connsiteX7" fmla="*/ 1800225 w 1828703"/>
                  <a:gd name="connsiteY7" fmla="*/ 1944962 h 2840310"/>
                  <a:gd name="connsiteX8" fmla="*/ 1766888 w 1828703"/>
                  <a:gd name="connsiteY8" fmla="*/ 2125935 h 2840310"/>
                  <a:gd name="connsiteX9" fmla="*/ 1795462 w 1828703"/>
                  <a:gd name="connsiteY9" fmla="*/ 2283100 h 2840310"/>
                  <a:gd name="connsiteX10" fmla="*/ 1824040 w 1828703"/>
                  <a:gd name="connsiteY10" fmla="*/ 2425973 h 2840310"/>
                  <a:gd name="connsiteX11" fmla="*/ 1690688 w 1828703"/>
                  <a:gd name="connsiteY11" fmla="*/ 2516461 h 2840310"/>
                  <a:gd name="connsiteX12" fmla="*/ 1747838 w 1828703"/>
                  <a:gd name="connsiteY12" fmla="*/ 2640286 h 2840310"/>
                  <a:gd name="connsiteX13" fmla="*/ 1681162 w 1828703"/>
                  <a:gd name="connsiteY13" fmla="*/ 2735536 h 2840310"/>
                  <a:gd name="connsiteX14" fmla="*/ 1743078 w 1828703"/>
                  <a:gd name="connsiteY14" fmla="*/ 2840310 h 2840310"/>
                  <a:gd name="connsiteX0" fmla="*/ 0 w 1824040"/>
                  <a:gd name="connsiteY0" fmla="*/ 640036 h 2840310"/>
                  <a:gd name="connsiteX1" fmla="*/ 133350 w 1824040"/>
                  <a:gd name="connsiteY1" fmla="*/ 249511 h 2840310"/>
                  <a:gd name="connsiteX2" fmla="*/ 638175 w 1824040"/>
                  <a:gd name="connsiteY2" fmla="*/ 1861 h 2840310"/>
                  <a:gd name="connsiteX3" fmla="*/ 1147763 w 1824040"/>
                  <a:gd name="connsiteY3" fmla="*/ 178073 h 2840310"/>
                  <a:gd name="connsiteX4" fmla="*/ 1471613 w 1824040"/>
                  <a:gd name="connsiteY4" fmla="*/ 525736 h 2840310"/>
                  <a:gd name="connsiteX5" fmla="*/ 1685926 w 1824040"/>
                  <a:gd name="connsiteY5" fmla="*/ 1235349 h 2840310"/>
                  <a:gd name="connsiteX6" fmla="*/ 1776413 w 1824040"/>
                  <a:gd name="connsiteY6" fmla="*/ 1706836 h 2840310"/>
                  <a:gd name="connsiteX7" fmla="*/ 1800225 w 1824040"/>
                  <a:gd name="connsiteY7" fmla="*/ 1944962 h 2840310"/>
                  <a:gd name="connsiteX8" fmla="*/ 1766888 w 1824040"/>
                  <a:gd name="connsiteY8" fmla="*/ 2125935 h 2840310"/>
                  <a:gd name="connsiteX9" fmla="*/ 1795462 w 1824040"/>
                  <a:gd name="connsiteY9" fmla="*/ 2283100 h 2840310"/>
                  <a:gd name="connsiteX10" fmla="*/ 1824040 w 1824040"/>
                  <a:gd name="connsiteY10" fmla="*/ 2425973 h 2840310"/>
                  <a:gd name="connsiteX11" fmla="*/ 1795463 w 1824040"/>
                  <a:gd name="connsiteY11" fmla="*/ 2559324 h 2840310"/>
                  <a:gd name="connsiteX12" fmla="*/ 1747838 w 1824040"/>
                  <a:gd name="connsiteY12" fmla="*/ 2640286 h 2840310"/>
                  <a:gd name="connsiteX13" fmla="*/ 1681162 w 1824040"/>
                  <a:gd name="connsiteY13" fmla="*/ 2735536 h 2840310"/>
                  <a:gd name="connsiteX14" fmla="*/ 1743078 w 1824040"/>
                  <a:gd name="connsiteY14" fmla="*/ 2840310 h 2840310"/>
                  <a:gd name="connsiteX0" fmla="*/ 0 w 1825956"/>
                  <a:gd name="connsiteY0" fmla="*/ 640036 h 2840310"/>
                  <a:gd name="connsiteX1" fmla="*/ 133350 w 1825956"/>
                  <a:gd name="connsiteY1" fmla="*/ 249511 h 2840310"/>
                  <a:gd name="connsiteX2" fmla="*/ 638175 w 1825956"/>
                  <a:gd name="connsiteY2" fmla="*/ 1861 h 2840310"/>
                  <a:gd name="connsiteX3" fmla="*/ 1147763 w 1825956"/>
                  <a:gd name="connsiteY3" fmla="*/ 178073 h 2840310"/>
                  <a:gd name="connsiteX4" fmla="*/ 1471613 w 1825956"/>
                  <a:gd name="connsiteY4" fmla="*/ 525736 h 2840310"/>
                  <a:gd name="connsiteX5" fmla="*/ 1685926 w 1825956"/>
                  <a:gd name="connsiteY5" fmla="*/ 1235349 h 2840310"/>
                  <a:gd name="connsiteX6" fmla="*/ 1776413 w 1825956"/>
                  <a:gd name="connsiteY6" fmla="*/ 1706836 h 2840310"/>
                  <a:gd name="connsiteX7" fmla="*/ 1800225 w 1825956"/>
                  <a:gd name="connsiteY7" fmla="*/ 1944962 h 2840310"/>
                  <a:gd name="connsiteX8" fmla="*/ 1766888 w 1825956"/>
                  <a:gd name="connsiteY8" fmla="*/ 2125935 h 2840310"/>
                  <a:gd name="connsiteX9" fmla="*/ 1795462 w 1825956"/>
                  <a:gd name="connsiteY9" fmla="*/ 2283100 h 2840310"/>
                  <a:gd name="connsiteX10" fmla="*/ 1824040 w 1825956"/>
                  <a:gd name="connsiteY10" fmla="*/ 2425973 h 2840310"/>
                  <a:gd name="connsiteX11" fmla="*/ 1738313 w 1825956"/>
                  <a:gd name="connsiteY11" fmla="*/ 2559324 h 2840310"/>
                  <a:gd name="connsiteX12" fmla="*/ 1747838 w 1825956"/>
                  <a:gd name="connsiteY12" fmla="*/ 2640286 h 2840310"/>
                  <a:gd name="connsiteX13" fmla="*/ 1681162 w 1825956"/>
                  <a:gd name="connsiteY13" fmla="*/ 2735536 h 2840310"/>
                  <a:gd name="connsiteX14" fmla="*/ 1743078 w 1825956"/>
                  <a:gd name="connsiteY14" fmla="*/ 2840310 h 2840310"/>
                  <a:gd name="connsiteX0" fmla="*/ 0 w 1824318"/>
                  <a:gd name="connsiteY0" fmla="*/ 640036 h 2840310"/>
                  <a:gd name="connsiteX1" fmla="*/ 133350 w 1824318"/>
                  <a:gd name="connsiteY1" fmla="*/ 249511 h 2840310"/>
                  <a:gd name="connsiteX2" fmla="*/ 638175 w 1824318"/>
                  <a:gd name="connsiteY2" fmla="*/ 1861 h 2840310"/>
                  <a:gd name="connsiteX3" fmla="*/ 1147763 w 1824318"/>
                  <a:gd name="connsiteY3" fmla="*/ 178073 h 2840310"/>
                  <a:gd name="connsiteX4" fmla="*/ 1471613 w 1824318"/>
                  <a:gd name="connsiteY4" fmla="*/ 525736 h 2840310"/>
                  <a:gd name="connsiteX5" fmla="*/ 1685926 w 1824318"/>
                  <a:gd name="connsiteY5" fmla="*/ 1235349 h 2840310"/>
                  <a:gd name="connsiteX6" fmla="*/ 1776413 w 1824318"/>
                  <a:gd name="connsiteY6" fmla="*/ 1706836 h 2840310"/>
                  <a:gd name="connsiteX7" fmla="*/ 1800225 w 1824318"/>
                  <a:gd name="connsiteY7" fmla="*/ 1944962 h 2840310"/>
                  <a:gd name="connsiteX8" fmla="*/ 1766888 w 1824318"/>
                  <a:gd name="connsiteY8" fmla="*/ 2125935 h 2840310"/>
                  <a:gd name="connsiteX9" fmla="*/ 1824040 w 1824318"/>
                  <a:gd name="connsiteY9" fmla="*/ 2425973 h 2840310"/>
                  <a:gd name="connsiteX10" fmla="*/ 1738313 w 1824318"/>
                  <a:gd name="connsiteY10" fmla="*/ 2559324 h 2840310"/>
                  <a:gd name="connsiteX11" fmla="*/ 1747838 w 1824318"/>
                  <a:gd name="connsiteY11" fmla="*/ 2640286 h 2840310"/>
                  <a:gd name="connsiteX12" fmla="*/ 1681162 w 1824318"/>
                  <a:gd name="connsiteY12" fmla="*/ 2735536 h 2840310"/>
                  <a:gd name="connsiteX13" fmla="*/ 1743078 w 1824318"/>
                  <a:gd name="connsiteY13" fmla="*/ 2840310 h 2840310"/>
                  <a:gd name="connsiteX0" fmla="*/ 0 w 1824318"/>
                  <a:gd name="connsiteY0" fmla="*/ 640036 h 2840310"/>
                  <a:gd name="connsiteX1" fmla="*/ 133350 w 1824318"/>
                  <a:gd name="connsiteY1" fmla="*/ 249511 h 2840310"/>
                  <a:gd name="connsiteX2" fmla="*/ 638175 w 1824318"/>
                  <a:gd name="connsiteY2" fmla="*/ 1861 h 2840310"/>
                  <a:gd name="connsiteX3" fmla="*/ 1147763 w 1824318"/>
                  <a:gd name="connsiteY3" fmla="*/ 178073 h 2840310"/>
                  <a:gd name="connsiteX4" fmla="*/ 1471613 w 1824318"/>
                  <a:gd name="connsiteY4" fmla="*/ 525736 h 2840310"/>
                  <a:gd name="connsiteX5" fmla="*/ 1685926 w 1824318"/>
                  <a:gd name="connsiteY5" fmla="*/ 1235349 h 2840310"/>
                  <a:gd name="connsiteX6" fmla="*/ 1776413 w 1824318"/>
                  <a:gd name="connsiteY6" fmla="*/ 1706836 h 2840310"/>
                  <a:gd name="connsiteX7" fmla="*/ 1800225 w 1824318"/>
                  <a:gd name="connsiteY7" fmla="*/ 1944962 h 2840310"/>
                  <a:gd name="connsiteX8" fmla="*/ 1766888 w 1824318"/>
                  <a:gd name="connsiteY8" fmla="*/ 2125935 h 2840310"/>
                  <a:gd name="connsiteX9" fmla="*/ 1824040 w 1824318"/>
                  <a:gd name="connsiteY9" fmla="*/ 2425973 h 2840310"/>
                  <a:gd name="connsiteX10" fmla="*/ 1738313 w 1824318"/>
                  <a:gd name="connsiteY10" fmla="*/ 2559324 h 2840310"/>
                  <a:gd name="connsiteX11" fmla="*/ 1747838 w 1824318"/>
                  <a:gd name="connsiteY11" fmla="*/ 2640286 h 2840310"/>
                  <a:gd name="connsiteX12" fmla="*/ 1681162 w 1824318"/>
                  <a:gd name="connsiteY12" fmla="*/ 2735536 h 2840310"/>
                  <a:gd name="connsiteX13" fmla="*/ 1743078 w 1824318"/>
                  <a:gd name="connsiteY13" fmla="*/ 2840310 h 2840310"/>
                  <a:gd name="connsiteX0" fmla="*/ 0 w 1824318"/>
                  <a:gd name="connsiteY0" fmla="*/ 640036 h 2840310"/>
                  <a:gd name="connsiteX1" fmla="*/ 133350 w 1824318"/>
                  <a:gd name="connsiteY1" fmla="*/ 249511 h 2840310"/>
                  <a:gd name="connsiteX2" fmla="*/ 638175 w 1824318"/>
                  <a:gd name="connsiteY2" fmla="*/ 1861 h 2840310"/>
                  <a:gd name="connsiteX3" fmla="*/ 1147763 w 1824318"/>
                  <a:gd name="connsiteY3" fmla="*/ 178073 h 2840310"/>
                  <a:gd name="connsiteX4" fmla="*/ 1471613 w 1824318"/>
                  <a:gd name="connsiteY4" fmla="*/ 525736 h 2840310"/>
                  <a:gd name="connsiteX5" fmla="*/ 1685926 w 1824318"/>
                  <a:gd name="connsiteY5" fmla="*/ 1235349 h 2840310"/>
                  <a:gd name="connsiteX6" fmla="*/ 1776413 w 1824318"/>
                  <a:gd name="connsiteY6" fmla="*/ 1706836 h 2840310"/>
                  <a:gd name="connsiteX7" fmla="*/ 1800225 w 1824318"/>
                  <a:gd name="connsiteY7" fmla="*/ 1944962 h 2840310"/>
                  <a:gd name="connsiteX8" fmla="*/ 1766888 w 1824318"/>
                  <a:gd name="connsiteY8" fmla="*/ 2125935 h 2840310"/>
                  <a:gd name="connsiteX9" fmla="*/ 1824040 w 1824318"/>
                  <a:gd name="connsiteY9" fmla="*/ 2425973 h 2840310"/>
                  <a:gd name="connsiteX10" fmla="*/ 1738313 w 1824318"/>
                  <a:gd name="connsiteY10" fmla="*/ 2559324 h 2840310"/>
                  <a:gd name="connsiteX11" fmla="*/ 1681162 w 1824318"/>
                  <a:gd name="connsiteY11" fmla="*/ 2735536 h 2840310"/>
                  <a:gd name="connsiteX12" fmla="*/ 1743078 w 1824318"/>
                  <a:gd name="connsiteY12" fmla="*/ 2840310 h 2840310"/>
                  <a:gd name="connsiteX0" fmla="*/ 0 w 1800458"/>
                  <a:gd name="connsiteY0" fmla="*/ 640036 h 2840310"/>
                  <a:gd name="connsiteX1" fmla="*/ 133350 w 1800458"/>
                  <a:gd name="connsiteY1" fmla="*/ 249511 h 2840310"/>
                  <a:gd name="connsiteX2" fmla="*/ 638175 w 1800458"/>
                  <a:gd name="connsiteY2" fmla="*/ 1861 h 2840310"/>
                  <a:gd name="connsiteX3" fmla="*/ 1147763 w 1800458"/>
                  <a:gd name="connsiteY3" fmla="*/ 178073 h 2840310"/>
                  <a:gd name="connsiteX4" fmla="*/ 1471613 w 1800458"/>
                  <a:gd name="connsiteY4" fmla="*/ 525736 h 2840310"/>
                  <a:gd name="connsiteX5" fmla="*/ 1685926 w 1800458"/>
                  <a:gd name="connsiteY5" fmla="*/ 1235349 h 2840310"/>
                  <a:gd name="connsiteX6" fmla="*/ 1776413 w 1800458"/>
                  <a:gd name="connsiteY6" fmla="*/ 1706836 h 2840310"/>
                  <a:gd name="connsiteX7" fmla="*/ 1800225 w 1800458"/>
                  <a:gd name="connsiteY7" fmla="*/ 1944962 h 2840310"/>
                  <a:gd name="connsiteX8" fmla="*/ 1766888 w 1800458"/>
                  <a:gd name="connsiteY8" fmla="*/ 2125935 h 2840310"/>
                  <a:gd name="connsiteX9" fmla="*/ 1790703 w 1800458"/>
                  <a:gd name="connsiteY9" fmla="*/ 2416448 h 2840310"/>
                  <a:gd name="connsiteX10" fmla="*/ 1738313 w 1800458"/>
                  <a:gd name="connsiteY10" fmla="*/ 2559324 h 2840310"/>
                  <a:gd name="connsiteX11" fmla="*/ 1681162 w 1800458"/>
                  <a:gd name="connsiteY11" fmla="*/ 2735536 h 2840310"/>
                  <a:gd name="connsiteX12" fmla="*/ 1743078 w 1800458"/>
                  <a:gd name="connsiteY12" fmla="*/ 2840310 h 2840310"/>
                  <a:gd name="connsiteX0" fmla="*/ 0 w 1810025"/>
                  <a:gd name="connsiteY0" fmla="*/ 640036 h 2840310"/>
                  <a:gd name="connsiteX1" fmla="*/ 133350 w 1810025"/>
                  <a:gd name="connsiteY1" fmla="*/ 249511 h 2840310"/>
                  <a:gd name="connsiteX2" fmla="*/ 638175 w 1810025"/>
                  <a:gd name="connsiteY2" fmla="*/ 1861 h 2840310"/>
                  <a:gd name="connsiteX3" fmla="*/ 1147763 w 1810025"/>
                  <a:gd name="connsiteY3" fmla="*/ 178073 h 2840310"/>
                  <a:gd name="connsiteX4" fmla="*/ 1471613 w 1810025"/>
                  <a:gd name="connsiteY4" fmla="*/ 525736 h 2840310"/>
                  <a:gd name="connsiteX5" fmla="*/ 1685926 w 1810025"/>
                  <a:gd name="connsiteY5" fmla="*/ 1235349 h 2840310"/>
                  <a:gd name="connsiteX6" fmla="*/ 1776413 w 1810025"/>
                  <a:gd name="connsiteY6" fmla="*/ 1706836 h 2840310"/>
                  <a:gd name="connsiteX7" fmla="*/ 1800225 w 1810025"/>
                  <a:gd name="connsiteY7" fmla="*/ 1944962 h 2840310"/>
                  <a:gd name="connsiteX8" fmla="*/ 1809750 w 1810025"/>
                  <a:gd name="connsiteY8" fmla="*/ 2125935 h 2840310"/>
                  <a:gd name="connsiteX9" fmla="*/ 1790703 w 1810025"/>
                  <a:gd name="connsiteY9" fmla="*/ 2416448 h 2840310"/>
                  <a:gd name="connsiteX10" fmla="*/ 1738313 w 1810025"/>
                  <a:gd name="connsiteY10" fmla="*/ 2559324 h 2840310"/>
                  <a:gd name="connsiteX11" fmla="*/ 1681162 w 1810025"/>
                  <a:gd name="connsiteY11" fmla="*/ 2735536 h 2840310"/>
                  <a:gd name="connsiteX12" fmla="*/ 1743078 w 1810025"/>
                  <a:gd name="connsiteY12" fmla="*/ 2840310 h 2840310"/>
                  <a:gd name="connsiteX0" fmla="*/ 0 w 1810025"/>
                  <a:gd name="connsiteY0" fmla="*/ 640036 h 2854597"/>
                  <a:gd name="connsiteX1" fmla="*/ 133350 w 1810025"/>
                  <a:gd name="connsiteY1" fmla="*/ 249511 h 2854597"/>
                  <a:gd name="connsiteX2" fmla="*/ 638175 w 1810025"/>
                  <a:gd name="connsiteY2" fmla="*/ 1861 h 2854597"/>
                  <a:gd name="connsiteX3" fmla="*/ 1147763 w 1810025"/>
                  <a:gd name="connsiteY3" fmla="*/ 178073 h 2854597"/>
                  <a:gd name="connsiteX4" fmla="*/ 1471613 w 1810025"/>
                  <a:gd name="connsiteY4" fmla="*/ 525736 h 2854597"/>
                  <a:gd name="connsiteX5" fmla="*/ 1685926 w 1810025"/>
                  <a:gd name="connsiteY5" fmla="*/ 1235349 h 2854597"/>
                  <a:gd name="connsiteX6" fmla="*/ 1776413 w 1810025"/>
                  <a:gd name="connsiteY6" fmla="*/ 1706836 h 2854597"/>
                  <a:gd name="connsiteX7" fmla="*/ 1800225 w 1810025"/>
                  <a:gd name="connsiteY7" fmla="*/ 1944962 h 2854597"/>
                  <a:gd name="connsiteX8" fmla="*/ 1809750 w 1810025"/>
                  <a:gd name="connsiteY8" fmla="*/ 2125935 h 2854597"/>
                  <a:gd name="connsiteX9" fmla="*/ 1790703 w 1810025"/>
                  <a:gd name="connsiteY9" fmla="*/ 2416448 h 2854597"/>
                  <a:gd name="connsiteX10" fmla="*/ 1738313 w 1810025"/>
                  <a:gd name="connsiteY10" fmla="*/ 2559324 h 2854597"/>
                  <a:gd name="connsiteX11" fmla="*/ 1681162 w 1810025"/>
                  <a:gd name="connsiteY11" fmla="*/ 2735536 h 2854597"/>
                  <a:gd name="connsiteX12" fmla="*/ 1781178 w 1810025"/>
                  <a:gd name="connsiteY12" fmla="*/ 2854597 h 2854597"/>
                  <a:gd name="connsiteX0" fmla="*/ 0 w 1809750"/>
                  <a:gd name="connsiteY0" fmla="*/ 640036 h 2854597"/>
                  <a:gd name="connsiteX1" fmla="*/ 133350 w 1809750"/>
                  <a:gd name="connsiteY1" fmla="*/ 249511 h 2854597"/>
                  <a:gd name="connsiteX2" fmla="*/ 638175 w 1809750"/>
                  <a:gd name="connsiteY2" fmla="*/ 1861 h 2854597"/>
                  <a:gd name="connsiteX3" fmla="*/ 1147763 w 1809750"/>
                  <a:gd name="connsiteY3" fmla="*/ 178073 h 2854597"/>
                  <a:gd name="connsiteX4" fmla="*/ 1471613 w 1809750"/>
                  <a:gd name="connsiteY4" fmla="*/ 525736 h 2854597"/>
                  <a:gd name="connsiteX5" fmla="*/ 1685926 w 1809750"/>
                  <a:gd name="connsiteY5" fmla="*/ 1235349 h 2854597"/>
                  <a:gd name="connsiteX6" fmla="*/ 1776413 w 1809750"/>
                  <a:gd name="connsiteY6" fmla="*/ 1706836 h 2854597"/>
                  <a:gd name="connsiteX7" fmla="*/ 1790700 w 1809750"/>
                  <a:gd name="connsiteY7" fmla="*/ 1944962 h 2854597"/>
                  <a:gd name="connsiteX8" fmla="*/ 1809750 w 1809750"/>
                  <a:gd name="connsiteY8" fmla="*/ 2125935 h 2854597"/>
                  <a:gd name="connsiteX9" fmla="*/ 1790703 w 1809750"/>
                  <a:gd name="connsiteY9" fmla="*/ 2416448 h 2854597"/>
                  <a:gd name="connsiteX10" fmla="*/ 1738313 w 1809750"/>
                  <a:gd name="connsiteY10" fmla="*/ 2559324 h 2854597"/>
                  <a:gd name="connsiteX11" fmla="*/ 1681162 w 1809750"/>
                  <a:gd name="connsiteY11" fmla="*/ 2735536 h 2854597"/>
                  <a:gd name="connsiteX12" fmla="*/ 1781178 w 1809750"/>
                  <a:gd name="connsiteY12" fmla="*/ 2854597 h 2854597"/>
                  <a:gd name="connsiteX0" fmla="*/ 0 w 1823482"/>
                  <a:gd name="connsiteY0" fmla="*/ 640036 h 2854597"/>
                  <a:gd name="connsiteX1" fmla="*/ 133350 w 1823482"/>
                  <a:gd name="connsiteY1" fmla="*/ 249511 h 2854597"/>
                  <a:gd name="connsiteX2" fmla="*/ 638175 w 1823482"/>
                  <a:gd name="connsiteY2" fmla="*/ 1861 h 2854597"/>
                  <a:gd name="connsiteX3" fmla="*/ 1147763 w 1823482"/>
                  <a:gd name="connsiteY3" fmla="*/ 178073 h 2854597"/>
                  <a:gd name="connsiteX4" fmla="*/ 1471613 w 1823482"/>
                  <a:gd name="connsiteY4" fmla="*/ 525736 h 2854597"/>
                  <a:gd name="connsiteX5" fmla="*/ 1685926 w 1823482"/>
                  <a:gd name="connsiteY5" fmla="*/ 1235349 h 2854597"/>
                  <a:gd name="connsiteX6" fmla="*/ 1776413 w 1823482"/>
                  <a:gd name="connsiteY6" fmla="*/ 1706836 h 2854597"/>
                  <a:gd name="connsiteX7" fmla="*/ 1790700 w 1823482"/>
                  <a:gd name="connsiteY7" fmla="*/ 1944962 h 2854597"/>
                  <a:gd name="connsiteX8" fmla="*/ 1809750 w 1823482"/>
                  <a:gd name="connsiteY8" fmla="*/ 2125935 h 2854597"/>
                  <a:gd name="connsiteX9" fmla="*/ 1819278 w 1823482"/>
                  <a:gd name="connsiteY9" fmla="*/ 2416448 h 2854597"/>
                  <a:gd name="connsiteX10" fmla="*/ 1738313 w 1823482"/>
                  <a:gd name="connsiteY10" fmla="*/ 2559324 h 2854597"/>
                  <a:gd name="connsiteX11" fmla="*/ 1681162 w 1823482"/>
                  <a:gd name="connsiteY11" fmla="*/ 2735536 h 2854597"/>
                  <a:gd name="connsiteX12" fmla="*/ 1781178 w 1823482"/>
                  <a:gd name="connsiteY12" fmla="*/ 2854597 h 2854597"/>
                  <a:gd name="connsiteX0" fmla="*/ 0 w 1823207"/>
                  <a:gd name="connsiteY0" fmla="*/ 640036 h 2854597"/>
                  <a:gd name="connsiteX1" fmla="*/ 133350 w 1823207"/>
                  <a:gd name="connsiteY1" fmla="*/ 249511 h 2854597"/>
                  <a:gd name="connsiteX2" fmla="*/ 638175 w 1823207"/>
                  <a:gd name="connsiteY2" fmla="*/ 1861 h 2854597"/>
                  <a:gd name="connsiteX3" fmla="*/ 1147763 w 1823207"/>
                  <a:gd name="connsiteY3" fmla="*/ 178073 h 2854597"/>
                  <a:gd name="connsiteX4" fmla="*/ 1471613 w 1823207"/>
                  <a:gd name="connsiteY4" fmla="*/ 525736 h 2854597"/>
                  <a:gd name="connsiteX5" fmla="*/ 1685926 w 1823207"/>
                  <a:gd name="connsiteY5" fmla="*/ 1235349 h 2854597"/>
                  <a:gd name="connsiteX6" fmla="*/ 1776413 w 1823207"/>
                  <a:gd name="connsiteY6" fmla="*/ 1706836 h 2854597"/>
                  <a:gd name="connsiteX7" fmla="*/ 1790700 w 1823207"/>
                  <a:gd name="connsiteY7" fmla="*/ 1944962 h 2854597"/>
                  <a:gd name="connsiteX8" fmla="*/ 1809750 w 1823207"/>
                  <a:gd name="connsiteY8" fmla="*/ 2125935 h 2854597"/>
                  <a:gd name="connsiteX9" fmla="*/ 1819278 w 1823207"/>
                  <a:gd name="connsiteY9" fmla="*/ 2416448 h 2854597"/>
                  <a:gd name="connsiteX10" fmla="*/ 1809751 w 1823207"/>
                  <a:gd name="connsiteY10" fmla="*/ 2568849 h 2854597"/>
                  <a:gd name="connsiteX11" fmla="*/ 1681162 w 1823207"/>
                  <a:gd name="connsiteY11" fmla="*/ 2735536 h 2854597"/>
                  <a:gd name="connsiteX12" fmla="*/ 1781178 w 1823207"/>
                  <a:gd name="connsiteY12" fmla="*/ 2854597 h 2854597"/>
                  <a:gd name="connsiteX0" fmla="*/ 0 w 1819278"/>
                  <a:gd name="connsiteY0" fmla="*/ 640036 h 2854597"/>
                  <a:gd name="connsiteX1" fmla="*/ 133350 w 1819278"/>
                  <a:gd name="connsiteY1" fmla="*/ 249511 h 2854597"/>
                  <a:gd name="connsiteX2" fmla="*/ 638175 w 1819278"/>
                  <a:gd name="connsiteY2" fmla="*/ 1861 h 2854597"/>
                  <a:gd name="connsiteX3" fmla="*/ 1147763 w 1819278"/>
                  <a:gd name="connsiteY3" fmla="*/ 178073 h 2854597"/>
                  <a:gd name="connsiteX4" fmla="*/ 1471613 w 1819278"/>
                  <a:gd name="connsiteY4" fmla="*/ 525736 h 2854597"/>
                  <a:gd name="connsiteX5" fmla="*/ 1685926 w 1819278"/>
                  <a:gd name="connsiteY5" fmla="*/ 1235349 h 2854597"/>
                  <a:gd name="connsiteX6" fmla="*/ 1776413 w 1819278"/>
                  <a:gd name="connsiteY6" fmla="*/ 1706836 h 2854597"/>
                  <a:gd name="connsiteX7" fmla="*/ 1790700 w 1819278"/>
                  <a:gd name="connsiteY7" fmla="*/ 1944962 h 2854597"/>
                  <a:gd name="connsiteX8" fmla="*/ 1809750 w 1819278"/>
                  <a:gd name="connsiteY8" fmla="*/ 2125935 h 2854597"/>
                  <a:gd name="connsiteX9" fmla="*/ 1819278 w 1819278"/>
                  <a:gd name="connsiteY9" fmla="*/ 2416448 h 2854597"/>
                  <a:gd name="connsiteX10" fmla="*/ 1809751 w 1819278"/>
                  <a:gd name="connsiteY10" fmla="*/ 2568849 h 2854597"/>
                  <a:gd name="connsiteX11" fmla="*/ 1800225 w 1819278"/>
                  <a:gd name="connsiteY11" fmla="*/ 2754586 h 2854597"/>
                  <a:gd name="connsiteX12" fmla="*/ 1781178 w 1819278"/>
                  <a:gd name="connsiteY12" fmla="*/ 2854597 h 2854597"/>
                  <a:gd name="connsiteX0" fmla="*/ 0 w 1820734"/>
                  <a:gd name="connsiteY0" fmla="*/ 640036 h 2854597"/>
                  <a:gd name="connsiteX1" fmla="*/ 133350 w 1820734"/>
                  <a:gd name="connsiteY1" fmla="*/ 249511 h 2854597"/>
                  <a:gd name="connsiteX2" fmla="*/ 638175 w 1820734"/>
                  <a:gd name="connsiteY2" fmla="*/ 1861 h 2854597"/>
                  <a:gd name="connsiteX3" fmla="*/ 1147763 w 1820734"/>
                  <a:gd name="connsiteY3" fmla="*/ 178073 h 2854597"/>
                  <a:gd name="connsiteX4" fmla="*/ 1471613 w 1820734"/>
                  <a:gd name="connsiteY4" fmla="*/ 525736 h 2854597"/>
                  <a:gd name="connsiteX5" fmla="*/ 1685926 w 1820734"/>
                  <a:gd name="connsiteY5" fmla="*/ 1235349 h 2854597"/>
                  <a:gd name="connsiteX6" fmla="*/ 1776413 w 1820734"/>
                  <a:gd name="connsiteY6" fmla="*/ 1706836 h 2854597"/>
                  <a:gd name="connsiteX7" fmla="*/ 1790700 w 1820734"/>
                  <a:gd name="connsiteY7" fmla="*/ 1944962 h 2854597"/>
                  <a:gd name="connsiteX8" fmla="*/ 1776413 w 1820734"/>
                  <a:gd name="connsiteY8" fmla="*/ 2125935 h 2854597"/>
                  <a:gd name="connsiteX9" fmla="*/ 1819278 w 1820734"/>
                  <a:gd name="connsiteY9" fmla="*/ 2416448 h 2854597"/>
                  <a:gd name="connsiteX10" fmla="*/ 1809751 w 1820734"/>
                  <a:gd name="connsiteY10" fmla="*/ 2568849 h 2854597"/>
                  <a:gd name="connsiteX11" fmla="*/ 1800225 w 1820734"/>
                  <a:gd name="connsiteY11" fmla="*/ 2754586 h 2854597"/>
                  <a:gd name="connsiteX12" fmla="*/ 1781178 w 1820734"/>
                  <a:gd name="connsiteY12" fmla="*/ 2854597 h 2854597"/>
                  <a:gd name="connsiteX0" fmla="*/ 0 w 1819278"/>
                  <a:gd name="connsiteY0" fmla="*/ 640036 h 2854597"/>
                  <a:gd name="connsiteX1" fmla="*/ 133350 w 1819278"/>
                  <a:gd name="connsiteY1" fmla="*/ 249511 h 2854597"/>
                  <a:gd name="connsiteX2" fmla="*/ 638175 w 1819278"/>
                  <a:gd name="connsiteY2" fmla="*/ 1861 h 2854597"/>
                  <a:gd name="connsiteX3" fmla="*/ 1147763 w 1819278"/>
                  <a:gd name="connsiteY3" fmla="*/ 178073 h 2854597"/>
                  <a:gd name="connsiteX4" fmla="*/ 1471613 w 1819278"/>
                  <a:gd name="connsiteY4" fmla="*/ 525736 h 2854597"/>
                  <a:gd name="connsiteX5" fmla="*/ 1685926 w 1819278"/>
                  <a:gd name="connsiteY5" fmla="*/ 1235349 h 2854597"/>
                  <a:gd name="connsiteX6" fmla="*/ 1776413 w 1819278"/>
                  <a:gd name="connsiteY6" fmla="*/ 1706836 h 2854597"/>
                  <a:gd name="connsiteX7" fmla="*/ 1790700 w 1819278"/>
                  <a:gd name="connsiteY7" fmla="*/ 1944962 h 2854597"/>
                  <a:gd name="connsiteX8" fmla="*/ 1776413 w 1819278"/>
                  <a:gd name="connsiteY8" fmla="*/ 2125935 h 2854597"/>
                  <a:gd name="connsiteX9" fmla="*/ 1819278 w 1819278"/>
                  <a:gd name="connsiteY9" fmla="*/ 2416448 h 2854597"/>
                  <a:gd name="connsiteX10" fmla="*/ 1776413 w 1819278"/>
                  <a:gd name="connsiteY10" fmla="*/ 2573612 h 2854597"/>
                  <a:gd name="connsiteX11" fmla="*/ 1800225 w 1819278"/>
                  <a:gd name="connsiteY11" fmla="*/ 2754586 h 2854597"/>
                  <a:gd name="connsiteX12" fmla="*/ 1781178 w 1819278"/>
                  <a:gd name="connsiteY12" fmla="*/ 2854597 h 2854597"/>
                  <a:gd name="connsiteX0" fmla="*/ 0 w 1820677"/>
                  <a:gd name="connsiteY0" fmla="*/ 640036 h 2854597"/>
                  <a:gd name="connsiteX1" fmla="*/ 133350 w 1820677"/>
                  <a:gd name="connsiteY1" fmla="*/ 249511 h 2854597"/>
                  <a:gd name="connsiteX2" fmla="*/ 638175 w 1820677"/>
                  <a:gd name="connsiteY2" fmla="*/ 1861 h 2854597"/>
                  <a:gd name="connsiteX3" fmla="*/ 1147763 w 1820677"/>
                  <a:gd name="connsiteY3" fmla="*/ 178073 h 2854597"/>
                  <a:gd name="connsiteX4" fmla="*/ 1471613 w 1820677"/>
                  <a:gd name="connsiteY4" fmla="*/ 525736 h 2854597"/>
                  <a:gd name="connsiteX5" fmla="*/ 1685926 w 1820677"/>
                  <a:gd name="connsiteY5" fmla="*/ 1235349 h 2854597"/>
                  <a:gd name="connsiteX6" fmla="*/ 1776413 w 1820677"/>
                  <a:gd name="connsiteY6" fmla="*/ 1706836 h 2854597"/>
                  <a:gd name="connsiteX7" fmla="*/ 1790700 w 1820677"/>
                  <a:gd name="connsiteY7" fmla="*/ 1944962 h 2854597"/>
                  <a:gd name="connsiteX8" fmla="*/ 1714501 w 1820677"/>
                  <a:gd name="connsiteY8" fmla="*/ 2154510 h 2854597"/>
                  <a:gd name="connsiteX9" fmla="*/ 1819278 w 1820677"/>
                  <a:gd name="connsiteY9" fmla="*/ 2416448 h 2854597"/>
                  <a:gd name="connsiteX10" fmla="*/ 1776413 w 1820677"/>
                  <a:gd name="connsiteY10" fmla="*/ 2573612 h 2854597"/>
                  <a:gd name="connsiteX11" fmla="*/ 1800225 w 1820677"/>
                  <a:gd name="connsiteY11" fmla="*/ 2754586 h 2854597"/>
                  <a:gd name="connsiteX12" fmla="*/ 1781178 w 1820677"/>
                  <a:gd name="connsiteY12" fmla="*/ 2854597 h 2854597"/>
                  <a:gd name="connsiteX0" fmla="*/ 0 w 1819587"/>
                  <a:gd name="connsiteY0" fmla="*/ 640036 h 2854597"/>
                  <a:gd name="connsiteX1" fmla="*/ 133350 w 1819587"/>
                  <a:gd name="connsiteY1" fmla="*/ 249511 h 2854597"/>
                  <a:gd name="connsiteX2" fmla="*/ 638175 w 1819587"/>
                  <a:gd name="connsiteY2" fmla="*/ 1861 h 2854597"/>
                  <a:gd name="connsiteX3" fmla="*/ 1147763 w 1819587"/>
                  <a:gd name="connsiteY3" fmla="*/ 178073 h 2854597"/>
                  <a:gd name="connsiteX4" fmla="*/ 1471613 w 1819587"/>
                  <a:gd name="connsiteY4" fmla="*/ 525736 h 2854597"/>
                  <a:gd name="connsiteX5" fmla="*/ 1685926 w 1819587"/>
                  <a:gd name="connsiteY5" fmla="*/ 1235349 h 2854597"/>
                  <a:gd name="connsiteX6" fmla="*/ 1776413 w 1819587"/>
                  <a:gd name="connsiteY6" fmla="*/ 1706836 h 2854597"/>
                  <a:gd name="connsiteX7" fmla="*/ 1790700 w 1819587"/>
                  <a:gd name="connsiteY7" fmla="*/ 1944962 h 2854597"/>
                  <a:gd name="connsiteX8" fmla="*/ 1795463 w 1819587"/>
                  <a:gd name="connsiteY8" fmla="*/ 2154510 h 2854597"/>
                  <a:gd name="connsiteX9" fmla="*/ 1819278 w 1819587"/>
                  <a:gd name="connsiteY9" fmla="*/ 2416448 h 2854597"/>
                  <a:gd name="connsiteX10" fmla="*/ 1776413 w 1819587"/>
                  <a:gd name="connsiteY10" fmla="*/ 2573612 h 2854597"/>
                  <a:gd name="connsiteX11" fmla="*/ 1800225 w 1819587"/>
                  <a:gd name="connsiteY11" fmla="*/ 2754586 h 2854597"/>
                  <a:gd name="connsiteX12" fmla="*/ 1781178 w 1819587"/>
                  <a:gd name="connsiteY12" fmla="*/ 2854597 h 2854597"/>
                  <a:gd name="connsiteX0" fmla="*/ 0 w 1838758"/>
                  <a:gd name="connsiteY0" fmla="*/ 640036 h 2854597"/>
                  <a:gd name="connsiteX1" fmla="*/ 133350 w 1838758"/>
                  <a:gd name="connsiteY1" fmla="*/ 249511 h 2854597"/>
                  <a:gd name="connsiteX2" fmla="*/ 638175 w 1838758"/>
                  <a:gd name="connsiteY2" fmla="*/ 1861 h 2854597"/>
                  <a:gd name="connsiteX3" fmla="*/ 1147763 w 1838758"/>
                  <a:gd name="connsiteY3" fmla="*/ 178073 h 2854597"/>
                  <a:gd name="connsiteX4" fmla="*/ 1471613 w 1838758"/>
                  <a:gd name="connsiteY4" fmla="*/ 525736 h 2854597"/>
                  <a:gd name="connsiteX5" fmla="*/ 1685926 w 1838758"/>
                  <a:gd name="connsiteY5" fmla="*/ 1235349 h 2854597"/>
                  <a:gd name="connsiteX6" fmla="*/ 1776413 w 1838758"/>
                  <a:gd name="connsiteY6" fmla="*/ 1706836 h 2854597"/>
                  <a:gd name="connsiteX7" fmla="*/ 1790700 w 1838758"/>
                  <a:gd name="connsiteY7" fmla="*/ 1944962 h 2854597"/>
                  <a:gd name="connsiteX8" fmla="*/ 1795463 w 1838758"/>
                  <a:gd name="connsiteY8" fmla="*/ 2154510 h 2854597"/>
                  <a:gd name="connsiteX9" fmla="*/ 1819278 w 1838758"/>
                  <a:gd name="connsiteY9" fmla="*/ 2416448 h 2854597"/>
                  <a:gd name="connsiteX10" fmla="*/ 1838325 w 1838758"/>
                  <a:gd name="connsiteY10" fmla="*/ 2578374 h 2854597"/>
                  <a:gd name="connsiteX11" fmla="*/ 1800225 w 1838758"/>
                  <a:gd name="connsiteY11" fmla="*/ 2754586 h 2854597"/>
                  <a:gd name="connsiteX12" fmla="*/ 1781178 w 1838758"/>
                  <a:gd name="connsiteY12" fmla="*/ 2854597 h 2854597"/>
                  <a:gd name="connsiteX0" fmla="*/ 0 w 1819301"/>
                  <a:gd name="connsiteY0" fmla="*/ 640036 h 2854597"/>
                  <a:gd name="connsiteX1" fmla="*/ 133350 w 1819301"/>
                  <a:gd name="connsiteY1" fmla="*/ 249511 h 2854597"/>
                  <a:gd name="connsiteX2" fmla="*/ 638175 w 1819301"/>
                  <a:gd name="connsiteY2" fmla="*/ 1861 h 2854597"/>
                  <a:gd name="connsiteX3" fmla="*/ 1147763 w 1819301"/>
                  <a:gd name="connsiteY3" fmla="*/ 178073 h 2854597"/>
                  <a:gd name="connsiteX4" fmla="*/ 1471613 w 1819301"/>
                  <a:gd name="connsiteY4" fmla="*/ 525736 h 2854597"/>
                  <a:gd name="connsiteX5" fmla="*/ 1685926 w 1819301"/>
                  <a:gd name="connsiteY5" fmla="*/ 1235349 h 2854597"/>
                  <a:gd name="connsiteX6" fmla="*/ 1776413 w 1819301"/>
                  <a:gd name="connsiteY6" fmla="*/ 1706836 h 2854597"/>
                  <a:gd name="connsiteX7" fmla="*/ 1790700 w 1819301"/>
                  <a:gd name="connsiteY7" fmla="*/ 1944962 h 2854597"/>
                  <a:gd name="connsiteX8" fmla="*/ 1795463 w 1819301"/>
                  <a:gd name="connsiteY8" fmla="*/ 2154510 h 2854597"/>
                  <a:gd name="connsiteX9" fmla="*/ 1819278 w 1819301"/>
                  <a:gd name="connsiteY9" fmla="*/ 2416448 h 2854597"/>
                  <a:gd name="connsiteX10" fmla="*/ 1790700 w 1819301"/>
                  <a:gd name="connsiteY10" fmla="*/ 2587899 h 2854597"/>
                  <a:gd name="connsiteX11" fmla="*/ 1800225 w 1819301"/>
                  <a:gd name="connsiteY11" fmla="*/ 2754586 h 2854597"/>
                  <a:gd name="connsiteX12" fmla="*/ 1781178 w 1819301"/>
                  <a:gd name="connsiteY12" fmla="*/ 2854597 h 2854597"/>
                  <a:gd name="connsiteX0" fmla="*/ 0 w 1819301"/>
                  <a:gd name="connsiteY0" fmla="*/ 640036 h 2754586"/>
                  <a:gd name="connsiteX1" fmla="*/ 133350 w 1819301"/>
                  <a:gd name="connsiteY1" fmla="*/ 249511 h 2754586"/>
                  <a:gd name="connsiteX2" fmla="*/ 638175 w 1819301"/>
                  <a:gd name="connsiteY2" fmla="*/ 1861 h 2754586"/>
                  <a:gd name="connsiteX3" fmla="*/ 1147763 w 1819301"/>
                  <a:gd name="connsiteY3" fmla="*/ 178073 h 2754586"/>
                  <a:gd name="connsiteX4" fmla="*/ 1471613 w 1819301"/>
                  <a:gd name="connsiteY4" fmla="*/ 525736 h 2754586"/>
                  <a:gd name="connsiteX5" fmla="*/ 1685926 w 1819301"/>
                  <a:gd name="connsiteY5" fmla="*/ 1235349 h 2754586"/>
                  <a:gd name="connsiteX6" fmla="*/ 1776413 w 1819301"/>
                  <a:gd name="connsiteY6" fmla="*/ 1706836 h 2754586"/>
                  <a:gd name="connsiteX7" fmla="*/ 1790700 w 1819301"/>
                  <a:gd name="connsiteY7" fmla="*/ 1944962 h 2754586"/>
                  <a:gd name="connsiteX8" fmla="*/ 1795463 w 1819301"/>
                  <a:gd name="connsiteY8" fmla="*/ 2154510 h 2754586"/>
                  <a:gd name="connsiteX9" fmla="*/ 1819278 w 1819301"/>
                  <a:gd name="connsiteY9" fmla="*/ 2416448 h 2754586"/>
                  <a:gd name="connsiteX10" fmla="*/ 1790700 w 1819301"/>
                  <a:gd name="connsiteY10" fmla="*/ 2587899 h 2754586"/>
                  <a:gd name="connsiteX11" fmla="*/ 1800225 w 1819301"/>
                  <a:gd name="connsiteY11" fmla="*/ 2754586 h 2754586"/>
                  <a:gd name="connsiteX0" fmla="*/ 0 w 1819335"/>
                  <a:gd name="connsiteY0" fmla="*/ 640036 h 2854599"/>
                  <a:gd name="connsiteX1" fmla="*/ 133350 w 1819335"/>
                  <a:gd name="connsiteY1" fmla="*/ 249511 h 2854599"/>
                  <a:gd name="connsiteX2" fmla="*/ 638175 w 1819335"/>
                  <a:gd name="connsiteY2" fmla="*/ 1861 h 2854599"/>
                  <a:gd name="connsiteX3" fmla="*/ 1147763 w 1819335"/>
                  <a:gd name="connsiteY3" fmla="*/ 178073 h 2854599"/>
                  <a:gd name="connsiteX4" fmla="*/ 1471613 w 1819335"/>
                  <a:gd name="connsiteY4" fmla="*/ 525736 h 2854599"/>
                  <a:gd name="connsiteX5" fmla="*/ 1685926 w 1819335"/>
                  <a:gd name="connsiteY5" fmla="*/ 1235349 h 2854599"/>
                  <a:gd name="connsiteX6" fmla="*/ 1776413 w 1819335"/>
                  <a:gd name="connsiteY6" fmla="*/ 1706836 h 2854599"/>
                  <a:gd name="connsiteX7" fmla="*/ 1790700 w 1819335"/>
                  <a:gd name="connsiteY7" fmla="*/ 1944962 h 2854599"/>
                  <a:gd name="connsiteX8" fmla="*/ 1795463 w 1819335"/>
                  <a:gd name="connsiteY8" fmla="*/ 2154510 h 2854599"/>
                  <a:gd name="connsiteX9" fmla="*/ 1819278 w 1819335"/>
                  <a:gd name="connsiteY9" fmla="*/ 2416448 h 2854599"/>
                  <a:gd name="connsiteX10" fmla="*/ 1790700 w 1819335"/>
                  <a:gd name="connsiteY10" fmla="*/ 2587899 h 2854599"/>
                  <a:gd name="connsiteX11" fmla="*/ 1819275 w 1819335"/>
                  <a:gd name="connsiteY11" fmla="*/ 2854599 h 2854599"/>
                  <a:gd name="connsiteX0" fmla="*/ 0 w 1819350"/>
                  <a:gd name="connsiteY0" fmla="*/ 640036 h 2854599"/>
                  <a:gd name="connsiteX1" fmla="*/ 133350 w 1819350"/>
                  <a:gd name="connsiteY1" fmla="*/ 249511 h 2854599"/>
                  <a:gd name="connsiteX2" fmla="*/ 638175 w 1819350"/>
                  <a:gd name="connsiteY2" fmla="*/ 1861 h 2854599"/>
                  <a:gd name="connsiteX3" fmla="*/ 1147763 w 1819350"/>
                  <a:gd name="connsiteY3" fmla="*/ 178073 h 2854599"/>
                  <a:gd name="connsiteX4" fmla="*/ 1471613 w 1819350"/>
                  <a:gd name="connsiteY4" fmla="*/ 525736 h 2854599"/>
                  <a:gd name="connsiteX5" fmla="*/ 1685926 w 1819350"/>
                  <a:gd name="connsiteY5" fmla="*/ 1235349 h 2854599"/>
                  <a:gd name="connsiteX6" fmla="*/ 1776413 w 1819350"/>
                  <a:gd name="connsiteY6" fmla="*/ 1706836 h 2854599"/>
                  <a:gd name="connsiteX7" fmla="*/ 1790700 w 1819350"/>
                  <a:gd name="connsiteY7" fmla="*/ 1944962 h 2854599"/>
                  <a:gd name="connsiteX8" fmla="*/ 1795463 w 1819350"/>
                  <a:gd name="connsiteY8" fmla="*/ 2154510 h 2854599"/>
                  <a:gd name="connsiteX9" fmla="*/ 1781178 w 1819350"/>
                  <a:gd name="connsiteY9" fmla="*/ 2416448 h 2854599"/>
                  <a:gd name="connsiteX10" fmla="*/ 1790700 w 1819350"/>
                  <a:gd name="connsiteY10" fmla="*/ 2587899 h 2854599"/>
                  <a:gd name="connsiteX11" fmla="*/ 1819275 w 1819350"/>
                  <a:gd name="connsiteY11" fmla="*/ 2854599 h 2854599"/>
                  <a:gd name="connsiteX0" fmla="*/ 0 w 1795885"/>
                  <a:gd name="connsiteY0" fmla="*/ 640036 h 2854599"/>
                  <a:gd name="connsiteX1" fmla="*/ 133350 w 1795885"/>
                  <a:gd name="connsiteY1" fmla="*/ 249511 h 2854599"/>
                  <a:gd name="connsiteX2" fmla="*/ 638175 w 1795885"/>
                  <a:gd name="connsiteY2" fmla="*/ 1861 h 2854599"/>
                  <a:gd name="connsiteX3" fmla="*/ 1147763 w 1795885"/>
                  <a:gd name="connsiteY3" fmla="*/ 178073 h 2854599"/>
                  <a:gd name="connsiteX4" fmla="*/ 1471613 w 1795885"/>
                  <a:gd name="connsiteY4" fmla="*/ 525736 h 2854599"/>
                  <a:gd name="connsiteX5" fmla="*/ 1685926 w 1795885"/>
                  <a:gd name="connsiteY5" fmla="*/ 1235349 h 2854599"/>
                  <a:gd name="connsiteX6" fmla="*/ 1776413 w 1795885"/>
                  <a:gd name="connsiteY6" fmla="*/ 1706836 h 2854599"/>
                  <a:gd name="connsiteX7" fmla="*/ 1790700 w 1795885"/>
                  <a:gd name="connsiteY7" fmla="*/ 1944962 h 2854599"/>
                  <a:gd name="connsiteX8" fmla="*/ 1795463 w 1795885"/>
                  <a:gd name="connsiteY8" fmla="*/ 2154510 h 2854599"/>
                  <a:gd name="connsiteX9" fmla="*/ 1781178 w 1795885"/>
                  <a:gd name="connsiteY9" fmla="*/ 2416448 h 2854599"/>
                  <a:gd name="connsiteX10" fmla="*/ 1790700 w 1795885"/>
                  <a:gd name="connsiteY10" fmla="*/ 2587899 h 2854599"/>
                  <a:gd name="connsiteX11" fmla="*/ 1781175 w 1795885"/>
                  <a:gd name="connsiteY11" fmla="*/ 2854599 h 2854599"/>
                  <a:gd name="connsiteX0" fmla="*/ 0 w 1843129"/>
                  <a:gd name="connsiteY0" fmla="*/ 640036 h 2854599"/>
                  <a:gd name="connsiteX1" fmla="*/ 133350 w 1843129"/>
                  <a:gd name="connsiteY1" fmla="*/ 249511 h 2854599"/>
                  <a:gd name="connsiteX2" fmla="*/ 638175 w 1843129"/>
                  <a:gd name="connsiteY2" fmla="*/ 1861 h 2854599"/>
                  <a:gd name="connsiteX3" fmla="*/ 1147763 w 1843129"/>
                  <a:gd name="connsiteY3" fmla="*/ 178073 h 2854599"/>
                  <a:gd name="connsiteX4" fmla="*/ 1471613 w 1843129"/>
                  <a:gd name="connsiteY4" fmla="*/ 525736 h 2854599"/>
                  <a:gd name="connsiteX5" fmla="*/ 1685926 w 1843129"/>
                  <a:gd name="connsiteY5" fmla="*/ 1235349 h 2854599"/>
                  <a:gd name="connsiteX6" fmla="*/ 1776413 w 1843129"/>
                  <a:gd name="connsiteY6" fmla="*/ 1706836 h 2854599"/>
                  <a:gd name="connsiteX7" fmla="*/ 1790700 w 1843129"/>
                  <a:gd name="connsiteY7" fmla="*/ 1944962 h 2854599"/>
                  <a:gd name="connsiteX8" fmla="*/ 1795463 w 1843129"/>
                  <a:gd name="connsiteY8" fmla="*/ 2154510 h 2854599"/>
                  <a:gd name="connsiteX9" fmla="*/ 1781178 w 1843129"/>
                  <a:gd name="connsiteY9" fmla="*/ 2416448 h 2854599"/>
                  <a:gd name="connsiteX10" fmla="*/ 1790700 w 1843129"/>
                  <a:gd name="connsiteY10" fmla="*/ 2587899 h 2854599"/>
                  <a:gd name="connsiteX11" fmla="*/ 1843087 w 1843129"/>
                  <a:gd name="connsiteY11" fmla="*/ 2854599 h 2854599"/>
                  <a:gd name="connsiteX0" fmla="*/ 0 w 1843087"/>
                  <a:gd name="connsiteY0" fmla="*/ 640036 h 2854599"/>
                  <a:gd name="connsiteX1" fmla="*/ 133350 w 1843087"/>
                  <a:gd name="connsiteY1" fmla="*/ 249511 h 2854599"/>
                  <a:gd name="connsiteX2" fmla="*/ 638175 w 1843087"/>
                  <a:gd name="connsiteY2" fmla="*/ 1861 h 2854599"/>
                  <a:gd name="connsiteX3" fmla="*/ 1147763 w 1843087"/>
                  <a:gd name="connsiteY3" fmla="*/ 178073 h 2854599"/>
                  <a:gd name="connsiteX4" fmla="*/ 1471613 w 1843087"/>
                  <a:gd name="connsiteY4" fmla="*/ 525736 h 2854599"/>
                  <a:gd name="connsiteX5" fmla="*/ 1685926 w 1843087"/>
                  <a:gd name="connsiteY5" fmla="*/ 1235349 h 2854599"/>
                  <a:gd name="connsiteX6" fmla="*/ 1776413 w 1843087"/>
                  <a:gd name="connsiteY6" fmla="*/ 1706836 h 2854599"/>
                  <a:gd name="connsiteX7" fmla="*/ 1790700 w 1843087"/>
                  <a:gd name="connsiteY7" fmla="*/ 1944962 h 2854599"/>
                  <a:gd name="connsiteX8" fmla="*/ 1795463 w 1843087"/>
                  <a:gd name="connsiteY8" fmla="*/ 2154510 h 2854599"/>
                  <a:gd name="connsiteX9" fmla="*/ 1781178 w 1843087"/>
                  <a:gd name="connsiteY9" fmla="*/ 2416448 h 2854599"/>
                  <a:gd name="connsiteX10" fmla="*/ 1790700 w 1843087"/>
                  <a:gd name="connsiteY10" fmla="*/ 2587899 h 2854599"/>
                  <a:gd name="connsiteX11" fmla="*/ 1843087 w 1843087"/>
                  <a:gd name="connsiteY11" fmla="*/ 2854599 h 285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43087" h="2854599">
                    <a:moveTo>
                      <a:pt x="0" y="640036"/>
                    </a:moveTo>
                    <a:cubicBezTo>
                      <a:pt x="13494" y="497954"/>
                      <a:pt x="26988" y="355873"/>
                      <a:pt x="133350" y="249511"/>
                    </a:cubicBezTo>
                    <a:cubicBezTo>
                      <a:pt x="239712" y="143149"/>
                      <a:pt x="469106" y="13767"/>
                      <a:pt x="638175" y="1861"/>
                    </a:cubicBezTo>
                    <a:cubicBezTo>
                      <a:pt x="807244" y="-10045"/>
                      <a:pt x="989807" y="33610"/>
                      <a:pt x="1147763" y="178073"/>
                    </a:cubicBezTo>
                    <a:cubicBezTo>
                      <a:pt x="1305719" y="322536"/>
                      <a:pt x="1381919" y="349524"/>
                      <a:pt x="1471613" y="525736"/>
                    </a:cubicBezTo>
                    <a:cubicBezTo>
                      <a:pt x="1561307" y="701948"/>
                      <a:pt x="1635126" y="1038499"/>
                      <a:pt x="1685926" y="1235349"/>
                    </a:cubicBezTo>
                    <a:cubicBezTo>
                      <a:pt x="1736726" y="1432199"/>
                      <a:pt x="1758951" y="1588567"/>
                      <a:pt x="1776413" y="1706836"/>
                    </a:cubicBezTo>
                    <a:cubicBezTo>
                      <a:pt x="1793875" y="1825105"/>
                      <a:pt x="1787525" y="1870350"/>
                      <a:pt x="1790700" y="1944962"/>
                    </a:cubicBezTo>
                    <a:cubicBezTo>
                      <a:pt x="1793875" y="2019574"/>
                      <a:pt x="1797050" y="2075929"/>
                      <a:pt x="1795463" y="2154510"/>
                    </a:cubicBezTo>
                    <a:cubicBezTo>
                      <a:pt x="1793876" y="2233091"/>
                      <a:pt x="1781972" y="2344217"/>
                      <a:pt x="1781178" y="2416448"/>
                    </a:cubicBezTo>
                    <a:cubicBezTo>
                      <a:pt x="1780384" y="2488679"/>
                      <a:pt x="1780382" y="2514874"/>
                      <a:pt x="1790700" y="2587899"/>
                    </a:cubicBezTo>
                    <a:cubicBezTo>
                      <a:pt x="1801018" y="2660924"/>
                      <a:pt x="1787524" y="2748237"/>
                      <a:pt x="1843087" y="2854599"/>
                    </a:cubicBezTo>
                  </a:path>
                </a:pathLst>
              </a:custGeom>
              <a:noFill/>
              <a:ln w="107950" cap="flat" cmpd="sng" algn="ctr">
                <a:solidFill>
                  <a:srgbClr val="B37A2F"/>
                </a:solid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grpSp>
            <p:nvGrpSpPr>
              <p:cNvPr id="6" name="Group 40"/>
              <p:cNvGrpSpPr/>
              <p:nvPr/>
            </p:nvGrpSpPr>
            <p:grpSpPr>
              <a:xfrm>
                <a:off x="2619659" y="5085529"/>
                <a:ext cx="3917077" cy="859662"/>
                <a:chOff x="-1953410" y="-362356"/>
                <a:chExt cx="3917077" cy="859662"/>
              </a:xfrm>
              <a:solidFill>
                <a:srgbClr val="523728"/>
              </a:solidFill>
            </p:grpSpPr>
            <p:sp>
              <p:nvSpPr>
                <p:cNvPr id="96" name="Arc 60"/>
                <p:cNvSpPr/>
                <p:nvPr/>
              </p:nvSpPr>
              <p:spPr>
                <a:xfrm>
                  <a:off x="-10318" y="-362331"/>
                  <a:ext cx="1973985" cy="859637"/>
                </a:xfrm>
                <a:custGeom>
                  <a:avLst/>
                  <a:gdLst>
                    <a:gd name="connsiteX0" fmla="*/ 1726406 w 3452813"/>
                    <a:gd name="connsiteY0" fmla="*/ 0 h 1633549"/>
                    <a:gd name="connsiteX1" fmla="*/ 3452741 w 3452813"/>
                    <a:gd name="connsiteY1" fmla="*/ 809317 h 1633549"/>
                    <a:gd name="connsiteX2" fmla="*/ 1726407 w 3452813"/>
                    <a:gd name="connsiteY2" fmla="*/ 816775 h 1633549"/>
                    <a:gd name="connsiteX3" fmla="*/ 1726406 w 3452813"/>
                    <a:gd name="connsiteY3" fmla="*/ 0 h 1633549"/>
                    <a:gd name="connsiteX0" fmla="*/ 1726406 w 3452813"/>
                    <a:gd name="connsiteY0" fmla="*/ 0 h 1633549"/>
                    <a:gd name="connsiteX1" fmla="*/ 3452741 w 3452813"/>
                    <a:gd name="connsiteY1" fmla="*/ 809317 h 1633549"/>
                    <a:gd name="connsiteX0" fmla="*/ 0 w 1945410"/>
                    <a:gd name="connsiteY0" fmla="*/ 0 h 833129"/>
                    <a:gd name="connsiteX1" fmla="*/ 1726335 w 1945410"/>
                    <a:gd name="connsiteY1" fmla="*/ 809317 h 833129"/>
                    <a:gd name="connsiteX2" fmla="*/ 1 w 1945410"/>
                    <a:gd name="connsiteY2" fmla="*/ 816775 h 833129"/>
                    <a:gd name="connsiteX3" fmla="*/ 0 w 1945410"/>
                    <a:gd name="connsiteY3" fmla="*/ 0 h 833129"/>
                    <a:gd name="connsiteX0" fmla="*/ 0 w 1945410"/>
                    <a:gd name="connsiteY0" fmla="*/ 0 h 833129"/>
                    <a:gd name="connsiteX1" fmla="*/ 1945410 w 1945410"/>
                    <a:gd name="connsiteY1" fmla="*/ 833129 h 833129"/>
                    <a:gd name="connsiteX0" fmla="*/ 14287 w 1959697"/>
                    <a:gd name="connsiteY0" fmla="*/ 0 h 859637"/>
                    <a:gd name="connsiteX1" fmla="*/ 1740622 w 1959697"/>
                    <a:gd name="connsiteY1" fmla="*/ 809317 h 859637"/>
                    <a:gd name="connsiteX2" fmla="*/ 0 w 1959697"/>
                    <a:gd name="connsiteY2" fmla="*/ 859637 h 859637"/>
                    <a:gd name="connsiteX3" fmla="*/ 14287 w 1959697"/>
                    <a:gd name="connsiteY3" fmla="*/ 0 h 859637"/>
                    <a:gd name="connsiteX0" fmla="*/ 14287 w 1959697"/>
                    <a:gd name="connsiteY0" fmla="*/ 0 h 859637"/>
                    <a:gd name="connsiteX1" fmla="*/ 1959697 w 1959697"/>
                    <a:gd name="connsiteY1" fmla="*/ 833129 h 859637"/>
                    <a:gd name="connsiteX0" fmla="*/ 14287 w 1973985"/>
                    <a:gd name="connsiteY0" fmla="*/ 0 h 859637"/>
                    <a:gd name="connsiteX1" fmla="*/ 1973985 w 1973985"/>
                    <a:gd name="connsiteY1" fmla="*/ 852180 h 859637"/>
                    <a:gd name="connsiteX2" fmla="*/ 0 w 1973985"/>
                    <a:gd name="connsiteY2" fmla="*/ 859637 h 859637"/>
                    <a:gd name="connsiteX3" fmla="*/ 14287 w 1973985"/>
                    <a:gd name="connsiteY3" fmla="*/ 0 h 859637"/>
                    <a:gd name="connsiteX0" fmla="*/ 14287 w 1973985"/>
                    <a:gd name="connsiteY0" fmla="*/ 0 h 859637"/>
                    <a:gd name="connsiteX1" fmla="*/ 1959697 w 1973985"/>
                    <a:gd name="connsiteY1" fmla="*/ 833129 h 859637"/>
                  </a:gdLst>
                  <a:ahLst/>
                  <a:cxnLst>
                    <a:cxn ang="0">
                      <a:pos x="connsiteX0" y="connsiteY0"/>
                    </a:cxn>
                    <a:cxn ang="0">
                      <a:pos x="connsiteX1" y="connsiteY1"/>
                    </a:cxn>
                  </a:cxnLst>
                  <a:rect l="l" t="t" r="r" b="b"/>
                  <a:pathLst>
                    <a:path w="1973985" h="859637" stroke="0" extrusionOk="0">
                      <a:moveTo>
                        <a:pt x="14287" y="0"/>
                      </a:moveTo>
                      <a:cubicBezTo>
                        <a:pt x="961605" y="0"/>
                        <a:pt x="1965335" y="404016"/>
                        <a:pt x="1973985" y="852180"/>
                      </a:cubicBezTo>
                      <a:lnTo>
                        <a:pt x="0" y="859637"/>
                      </a:lnTo>
                      <a:cubicBezTo>
                        <a:pt x="0" y="587379"/>
                        <a:pt x="14287" y="272258"/>
                        <a:pt x="14287" y="0"/>
                      </a:cubicBezTo>
                      <a:close/>
                    </a:path>
                    <a:path w="1973985" h="859637" fill="none">
                      <a:moveTo>
                        <a:pt x="14287" y="0"/>
                      </a:moveTo>
                      <a:cubicBezTo>
                        <a:pt x="961605" y="0"/>
                        <a:pt x="1951047" y="384965"/>
                        <a:pt x="1959697" y="833129"/>
                      </a:cubicBezTo>
                    </a:path>
                  </a:pathLst>
                </a:custGeom>
                <a:grpFill/>
                <a:ln w="10000" cap="flat" cmpd="sng" algn="ctr">
                  <a:noFill/>
                  <a:prstDash val="solid"/>
                </a:ln>
                <a:effectLst/>
              </p:spPr>
              <p:txBody>
                <a:bodyPr anchor="ctr"/>
                <a:lstStyle/>
                <a:p>
                  <a:pPr algn="ctr" fontAlgn="auto">
                    <a:spcBef>
                      <a:spcPts val="0"/>
                    </a:spcBef>
                    <a:spcAft>
                      <a:spcPts val="0"/>
                    </a:spcAft>
                    <a:defRPr/>
                  </a:pPr>
                  <a:endParaRPr lang="en-US" sz="2600" kern="0" dirty="0">
                    <a:solidFill>
                      <a:prstClr val="black"/>
                    </a:solidFill>
                    <a:latin typeface="Tw Cen MT"/>
                  </a:endParaRPr>
                </a:p>
              </p:txBody>
            </p:sp>
            <p:sp>
              <p:nvSpPr>
                <p:cNvPr id="97" name="Arc 60"/>
                <p:cNvSpPr/>
                <p:nvPr/>
              </p:nvSpPr>
              <p:spPr>
                <a:xfrm flipH="1">
                  <a:off x="-1953410" y="-362356"/>
                  <a:ext cx="1973985" cy="859637"/>
                </a:xfrm>
                <a:custGeom>
                  <a:avLst/>
                  <a:gdLst>
                    <a:gd name="connsiteX0" fmla="*/ 1726406 w 3452813"/>
                    <a:gd name="connsiteY0" fmla="*/ 0 h 1633549"/>
                    <a:gd name="connsiteX1" fmla="*/ 3452741 w 3452813"/>
                    <a:gd name="connsiteY1" fmla="*/ 809317 h 1633549"/>
                    <a:gd name="connsiteX2" fmla="*/ 1726407 w 3452813"/>
                    <a:gd name="connsiteY2" fmla="*/ 816775 h 1633549"/>
                    <a:gd name="connsiteX3" fmla="*/ 1726406 w 3452813"/>
                    <a:gd name="connsiteY3" fmla="*/ 0 h 1633549"/>
                    <a:gd name="connsiteX0" fmla="*/ 1726406 w 3452813"/>
                    <a:gd name="connsiteY0" fmla="*/ 0 h 1633549"/>
                    <a:gd name="connsiteX1" fmla="*/ 3452741 w 3452813"/>
                    <a:gd name="connsiteY1" fmla="*/ 809317 h 1633549"/>
                    <a:gd name="connsiteX0" fmla="*/ 0 w 1945410"/>
                    <a:gd name="connsiteY0" fmla="*/ 0 h 833129"/>
                    <a:gd name="connsiteX1" fmla="*/ 1726335 w 1945410"/>
                    <a:gd name="connsiteY1" fmla="*/ 809317 h 833129"/>
                    <a:gd name="connsiteX2" fmla="*/ 1 w 1945410"/>
                    <a:gd name="connsiteY2" fmla="*/ 816775 h 833129"/>
                    <a:gd name="connsiteX3" fmla="*/ 0 w 1945410"/>
                    <a:gd name="connsiteY3" fmla="*/ 0 h 833129"/>
                    <a:gd name="connsiteX0" fmla="*/ 0 w 1945410"/>
                    <a:gd name="connsiteY0" fmla="*/ 0 h 833129"/>
                    <a:gd name="connsiteX1" fmla="*/ 1945410 w 1945410"/>
                    <a:gd name="connsiteY1" fmla="*/ 833129 h 833129"/>
                    <a:gd name="connsiteX0" fmla="*/ 14287 w 1959697"/>
                    <a:gd name="connsiteY0" fmla="*/ 0 h 859637"/>
                    <a:gd name="connsiteX1" fmla="*/ 1740622 w 1959697"/>
                    <a:gd name="connsiteY1" fmla="*/ 809317 h 859637"/>
                    <a:gd name="connsiteX2" fmla="*/ 0 w 1959697"/>
                    <a:gd name="connsiteY2" fmla="*/ 859637 h 859637"/>
                    <a:gd name="connsiteX3" fmla="*/ 14287 w 1959697"/>
                    <a:gd name="connsiteY3" fmla="*/ 0 h 859637"/>
                    <a:gd name="connsiteX0" fmla="*/ 14287 w 1959697"/>
                    <a:gd name="connsiteY0" fmla="*/ 0 h 859637"/>
                    <a:gd name="connsiteX1" fmla="*/ 1959697 w 1959697"/>
                    <a:gd name="connsiteY1" fmla="*/ 833129 h 859637"/>
                    <a:gd name="connsiteX0" fmla="*/ 14287 w 1973985"/>
                    <a:gd name="connsiteY0" fmla="*/ 0 h 859637"/>
                    <a:gd name="connsiteX1" fmla="*/ 1973985 w 1973985"/>
                    <a:gd name="connsiteY1" fmla="*/ 852180 h 859637"/>
                    <a:gd name="connsiteX2" fmla="*/ 0 w 1973985"/>
                    <a:gd name="connsiteY2" fmla="*/ 859637 h 859637"/>
                    <a:gd name="connsiteX3" fmla="*/ 14287 w 1973985"/>
                    <a:gd name="connsiteY3" fmla="*/ 0 h 859637"/>
                    <a:gd name="connsiteX0" fmla="*/ 14287 w 1973985"/>
                    <a:gd name="connsiteY0" fmla="*/ 0 h 859637"/>
                    <a:gd name="connsiteX1" fmla="*/ 1959697 w 1973985"/>
                    <a:gd name="connsiteY1" fmla="*/ 833129 h 859637"/>
                  </a:gdLst>
                  <a:ahLst/>
                  <a:cxnLst>
                    <a:cxn ang="0">
                      <a:pos x="connsiteX0" y="connsiteY0"/>
                    </a:cxn>
                    <a:cxn ang="0">
                      <a:pos x="connsiteX1" y="connsiteY1"/>
                    </a:cxn>
                  </a:cxnLst>
                  <a:rect l="l" t="t" r="r" b="b"/>
                  <a:pathLst>
                    <a:path w="1973985" h="859637" stroke="0" extrusionOk="0">
                      <a:moveTo>
                        <a:pt x="14287" y="0"/>
                      </a:moveTo>
                      <a:cubicBezTo>
                        <a:pt x="961605" y="0"/>
                        <a:pt x="1965335" y="404016"/>
                        <a:pt x="1973985" y="852180"/>
                      </a:cubicBezTo>
                      <a:lnTo>
                        <a:pt x="0" y="859637"/>
                      </a:lnTo>
                      <a:cubicBezTo>
                        <a:pt x="0" y="587379"/>
                        <a:pt x="14287" y="272258"/>
                        <a:pt x="14287" y="0"/>
                      </a:cubicBezTo>
                      <a:close/>
                    </a:path>
                    <a:path w="1973985" h="859637" fill="none">
                      <a:moveTo>
                        <a:pt x="14287" y="0"/>
                      </a:moveTo>
                      <a:cubicBezTo>
                        <a:pt x="961605" y="0"/>
                        <a:pt x="1951047" y="384965"/>
                        <a:pt x="1959697" y="833129"/>
                      </a:cubicBezTo>
                    </a:path>
                  </a:pathLst>
                </a:custGeom>
                <a:grpFill/>
                <a:ln w="10000" cap="flat" cmpd="sng" algn="ctr">
                  <a:noFill/>
                  <a:prstDash val="solid"/>
                </a:ln>
                <a:effectLst/>
              </p:spPr>
              <p:txBody>
                <a:bodyPr anchor="ctr"/>
                <a:lstStyle/>
                <a:p>
                  <a:pPr algn="ctr" fontAlgn="auto">
                    <a:spcBef>
                      <a:spcPts val="0"/>
                    </a:spcBef>
                    <a:spcAft>
                      <a:spcPts val="0"/>
                    </a:spcAft>
                    <a:defRPr/>
                  </a:pPr>
                  <a:endParaRPr lang="en-US" sz="2600" kern="0" dirty="0">
                    <a:solidFill>
                      <a:prstClr val="black"/>
                    </a:solidFill>
                    <a:latin typeface="Tw Cen MT"/>
                  </a:endParaRPr>
                </a:p>
              </p:txBody>
            </p:sp>
          </p:grpSp>
          <p:sp>
            <p:nvSpPr>
              <p:cNvPr id="71" name="Freeform 70"/>
              <p:cNvSpPr/>
              <p:nvPr/>
            </p:nvSpPr>
            <p:spPr>
              <a:xfrm>
                <a:off x="3042768" y="5706831"/>
                <a:ext cx="204901" cy="29152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2" name="Freeform 71"/>
              <p:cNvSpPr/>
              <p:nvPr/>
            </p:nvSpPr>
            <p:spPr>
              <a:xfrm rot="3531820">
                <a:off x="3211082" y="5460021"/>
                <a:ext cx="203564" cy="29005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3" name="Freeform 72"/>
              <p:cNvSpPr/>
              <p:nvPr/>
            </p:nvSpPr>
            <p:spPr>
              <a:xfrm rot="18731076">
                <a:off x="3703379" y="5321798"/>
                <a:ext cx="203565"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4" name="Freeform 73"/>
              <p:cNvSpPr/>
              <p:nvPr/>
            </p:nvSpPr>
            <p:spPr>
              <a:xfrm rot="5838961">
                <a:off x="4785171" y="5204938"/>
                <a:ext cx="206078" cy="29005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5" name="Freeform 74"/>
              <p:cNvSpPr/>
              <p:nvPr/>
            </p:nvSpPr>
            <p:spPr>
              <a:xfrm>
                <a:off x="3990105" y="5229334"/>
                <a:ext cx="204901" cy="29152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6" name="Freeform 75"/>
              <p:cNvSpPr/>
              <p:nvPr/>
            </p:nvSpPr>
            <p:spPr>
              <a:xfrm rot="6696960">
                <a:off x="4770462" y="5643480"/>
                <a:ext cx="203565" cy="29005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7" name="Freeform 76"/>
              <p:cNvSpPr/>
              <p:nvPr/>
            </p:nvSpPr>
            <p:spPr>
              <a:xfrm rot="3596918">
                <a:off x="4415285" y="5529132"/>
                <a:ext cx="206078"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8" name="Freeform 77"/>
              <p:cNvSpPr>
                <a:spLocks noChangeAspect="1"/>
              </p:cNvSpPr>
              <p:nvPr/>
            </p:nvSpPr>
            <p:spPr>
              <a:xfrm rot="6696960">
                <a:off x="5601969" y="5670608"/>
                <a:ext cx="155815"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79" name="Freeform 78"/>
              <p:cNvSpPr>
                <a:spLocks noChangeAspect="1"/>
              </p:cNvSpPr>
              <p:nvPr/>
            </p:nvSpPr>
            <p:spPr>
              <a:xfrm rot="2538380">
                <a:off x="3553691" y="5628924"/>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0" name="Freeform 79"/>
              <p:cNvSpPr>
                <a:spLocks noChangeAspect="1"/>
              </p:cNvSpPr>
              <p:nvPr/>
            </p:nvSpPr>
            <p:spPr>
              <a:xfrm rot="20964589">
                <a:off x="3904951" y="5686725"/>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1" name="Freeform 80"/>
              <p:cNvSpPr>
                <a:spLocks noChangeAspect="1"/>
              </p:cNvSpPr>
              <p:nvPr/>
            </p:nvSpPr>
            <p:spPr>
              <a:xfrm rot="633538">
                <a:off x="5376515" y="5435411"/>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2" name="Freeform 81"/>
              <p:cNvSpPr/>
              <p:nvPr/>
            </p:nvSpPr>
            <p:spPr>
              <a:xfrm rot="5838961">
                <a:off x="5229569" y="5639711"/>
                <a:ext cx="206078"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3" name="Freeform 82"/>
              <p:cNvSpPr>
                <a:spLocks noChangeAspect="1"/>
              </p:cNvSpPr>
              <p:nvPr/>
            </p:nvSpPr>
            <p:spPr>
              <a:xfrm rot="6696960">
                <a:off x="2888947" y="5546208"/>
                <a:ext cx="153301"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4" name="Freeform 83"/>
              <p:cNvSpPr>
                <a:spLocks noChangeAspect="1"/>
              </p:cNvSpPr>
              <p:nvPr/>
            </p:nvSpPr>
            <p:spPr>
              <a:xfrm rot="633538">
                <a:off x="6217409" y="5686725"/>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5" name="Freeform 84"/>
              <p:cNvSpPr/>
              <p:nvPr/>
            </p:nvSpPr>
            <p:spPr>
              <a:xfrm rot="5838961">
                <a:off x="4491052" y="5103155"/>
                <a:ext cx="203564"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6" name="Freeform 85"/>
              <p:cNvSpPr/>
              <p:nvPr/>
            </p:nvSpPr>
            <p:spPr>
              <a:xfrm>
                <a:off x="5985898" y="5616357"/>
                <a:ext cx="204901" cy="289012"/>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7" name="Freeform 86"/>
              <p:cNvSpPr/>
              <p:nvPr/>
            </p:nvSpPr>
            <p:spPr>
              <a:xfrm rot="6696960">
                <a:off x="5246792" y="5163471"/>
                <a:ext cx="203564" cy="29005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8" name="Freeform 87"/>
              <p:cNvSpPr/>
              <p:nvPr/>
            </p:nvSpPr>
            <p:spPr>
              <a:xfrm rot="3596918">
                <a:off x="5080476" y="5385809"/>
                <a:ext cx="203565" cy="292716"/>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89" name="Freeform 88"/>
              <p:cNvSpPr>
                <a:spLocks noChangeAspect="1"/>
              </p:cNvSpPr>
              <p:nvPr/>
            </p:nvSpPr>
            <p:spPr>
              <a:xfrm rot="6696960">
                <a:off x="4168915" y="5538668"/>
                <a:ext cx="153302"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90" name="Freeform 89"/>
              <p:cNvSpPr>
                <a:spLocks noChangeAspect="1"/>
              </p:cNvSpPr>
              <p:nvPr/>
            </p:nvSpPr>
            <p:spPr>
              <a:xfrm rot="2538380">
                <a:off x="4910831" y="5427873"/>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91" name="Freeform 90"/>
              <p:cNvSpPr>
                <a:spLocks noChangeAspect="1"/>
              </p:cNvSpPr>
              <p:nvPr/>
            </p:nvSpPr>
            <p:spPr>
              <a:xfrm rot="20964589">
                <a:off x="4264193" y="5246926"/>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92" name="Freeform 91"/>
              <p:cNvSpPr>
                <a:spLocks noChangeAspect="1"/>
              </p:cNvSpPr>
              <p:nvPr/>
            </p:nvSpPr>
            <p:spPr>
              <a:xfrm rot="633538">
                <a:off x="4793744" y="5513319"/>
                <a:ext cx="154341" cy="218643"/>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93" name="Freeform 92"/>
              <p:cNvSpPr>
                <a:spLocks noChangeAspect="1"/>
              </p:cNvSpPr>
              <p:nvPr/>
            </p:nvSpPr>
            <p:spPr>
              <a:xfrm rot="6696960">
                <a:off x="5752245" y="5392906"/>
                <a:ext cx="153302" cy="218207"/>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94" name="Freeform 93"/>
              <p:cNvSpPr>
                <a:spLocks noChangeAspect="1"/>
              </p:cNvSpPr>
              <p:nvPr/>
            </p:nvSpPr>
            <p:spPr>
              <a:xfrm rot="2538380">
                <a:off x="2766018" y="5767146"/>
                <a:ext cx="154341" cy="218644"/>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sp>
            <p:nvSpPr>
              <p:cNvPr id="95" name="Freeform 94"/>
              <p:cNvSpPr>
                <a:spLocks noChangeAspect="1"/>
              </p:cNvSpPr>
              <p:nvPr/>
            </p:nvSpPr>
            <p:spPr>
              <a:xfrm rot="20964589">
                <a:off x="3423298" y="5314780"/>
                <a:ext cx="154341" cy="216130"/>
              </a:xfrm>
              <a:custGeom>
                <a:avLst/>
                <a:gdLst>
                  <a:gd name="connsiteX0" fmla="*/ 0 w 204787"/>
                  <a:gd name="connsiteY0" fmla="*/ 0 h 290513"/>
                  <a:gd name="connsiteX1" fmla="*/ 140493 w 204787"/>
                  <a:gd name="connsiteY1" fmla="*/ 85725 h 290513"/>
                  <a:gd name="connsiteX2" fmla="*/ 204787 w 204787"/>
                  <a:gd name="connsiteY2" fmla="*/ 228600 h 290513"/>
                  <a:gd name="connsiteX3" fmla="*/ 197643 w 204787"/>
                  <a:gd name="connsiteY3" fmla="*/ 290513 h 290513"/>
                  <a:gd name="connsiteX4" fmla="*/ 69056 w 204787"/>
                  <a:gd name="connsiteY4" fmla="*/ 233363 h 290513"/>
                  <a:gd name="connsiteX5" fmla="*/ 4762 w 204787"/>
                  <a:gd name="connsiteY5" fmla="*/ 133350 h 290513"/>
                  <a:gd name="connsiteX6" fmla="*/ 0 w 204787"/>
                  <a:gd name="connsiteY6" fmla="*/ 0 h 290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4787" h="290513">
                    <a:moveTo>
                      <a:pt x="0" y="0"/>
                    </a:moveTo>
                    <a:lnTo>
                      <a:pt x="140493" y="85725"/>
                    </a:lnTo>
                    <a:lnTo>
                      <a:pt x="204787" y="228600"/>
                    </a:lnTo>
                    <a:lnTo>
                      <a:pt x="197643" y="290513"/>
                    </a:lnTo>
                    <a:lnTo>
                      <a:pt x="69056" y="233363"/>
                    </a:lnTo>
                    <a:lnTo>
                      <a:pt x="4762" y="133350"/>
                    </a:lnTo>
                    <a:cubicBezTo>
                      <a:pt x="5556" y="90488"/>
                      <a:pt x="6349" y="47625"/>
                      <a:pt x="0" y="0"/>
                    </a:cubicBezTo>
                    <a:close/>
                  </a:path>
                </a:pathLst>
              </a:custGeom>
              <a:solidFill>
                <a:srgbClr val="9B6A29"/>
              </a:solidFill>
              <a:ln w="0" cap="flat" cmpd="sng" algn="ctr">
                <a:noFill/>
                <a:prstDash val="solid"/>
              </a:ln>
              <a:effectLst/>
            </p:spPr>
            <p:txBody>
              <a:bodyPr anchor="ctr"/>
              <a:lstStyle/>
              <a:p>
                <a:pPr algn="ctr" fontAlgn="auto">
                  <a:spcBef>
                    <a:spcPts val="0"/>
                  </a:spcBef>
                  <a:spcAft>
                    <a:spcPts val="0"/>
                  </a:spcAft>
                  <a:defRPr/>
                </a:pPr>
                <a:endParaRPr lang="en-US" sz="2600" kern="0" dirty="0">
                  <a:solidFill>
                    <a:prstClr val="white"/>
                  </a:solidFill>
                  <a:latin typeface="Tw Cen MT"/>
                </a:endParaRPr>
              </a:p>
            </p:txBody>
          </p:sp>
        </p:grpSp>
        <p:pic>
          <p:nvPicPr>
            <p:cNvPr id="56329"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6000" y="35814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0"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0" y="36576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1"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0200" y="4370388"/>
              <a:ext cx="2571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2"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24225" y="44196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3"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3800" y="4648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4"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5800" y="50800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5"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2275" y="5173663"/>
              <a:ext cx="25717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6"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5029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7"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39624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8"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3886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39"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43434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0"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600" y="43434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1"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4648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2"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5029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3"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3600" y="45720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4"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4267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5"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44196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6"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48006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7"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7000" y="51054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8"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49530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49"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52578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0"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2600" y="53340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351" name="Picture 2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4200" y="4267200"/>
              <a:ext cx="25717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67720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6" y="228600"/>
            <a:ext cx="8683754" cy="990600"/>
          </a:xfrm>
        </p:spPr>
        <p:txBody>
          <a:bodyPr/>
          <a:lstStyle/>
          <a:p>
            <a:pPr eaLnBrk="1" hangingPunct="1">
              <a:defRPr/>
            </a:pPr>
            <a:r>
              <a:rPr lang="en-US" sz="3000" dirty="0">
                <a:solidFill>
                  <a:schemeClr val="tx1">
                    <a:lumMod val="65000"/>
                    <a:lumOff val="35000"/>
                  </a:schemeClr>
                </a:solidFill>
              </a:rPr>
              <a:t>National – </a:t>
            </a:r>
            <a:r>
              <a:rPr lang="en-US" sz="3000" dirty="0" smtClean="0">
                <a:solidFill>
                  <a:schemeClr val="tx1">
                    <a:lumMod val="65000"/>
                    <a:lumOff val="35000"/>
                  </a:schemeClr>
                </a:solidFill>
              </a:rPr>
              <a:t>Recommendations from IOM </a:t>
            </a:r>
            <a:r>
              <a:rPr lang="en-US" sz="3000" dirty="0">
                <a:solidFill>
                  <a:schemeClr val="tx1">
                    <a:lumMod val="65000"/>
                    <a:lumOff val="35000"/>
                  </a:schemeClr>
                </a:solidFill>
              </a:rPr>
              <a:t>Report </a:t>
            </a:r>
            <a:r>
              <a:rPr lang="en-US" sz="3000" dirty="0" smtClean="0">
                <a:solidFill>
                  <a:schemeClr val="tx1">
                    <a:lumMod val="65000"/>
                    <a:lumOff val="35000"/>
                  </a:schemeClr>
                </a:solidFill>
              </a:rPr>
              <a:t>2012</a:t>
            </a:r>
            <a:r>
              <a:rPr lang="en-US" sz="3200" dirty="0">
                <a:solidFill>
                  <a:schemeClr val="tx1">
                    <a:lumMod val="65000"/>
                    <a:lumOff val="35000"/>
                  </a:schemeClr>
                </a:solidFill>
              </a:rPr>
              <a:t/>
            </a:r>
            <a:br>
              <a:rPr lang="en-US" sz="3200" dirty="0">
                <a:solidFill>
                  <a:schemeClr val="tx1">
                    <a:lumMod val="65000"/>
                    <a:lumOff val="35000"/>
                  </a:schemeClr>
                </a:solidFill>
              </a:rPr>
            </a:br>
            <a:r>
              <a:rPr lang="en-US" sz="2800" dirty="0">
                <a:solidFill>
                  <a:schemeClr val="tx1">
                    <a:lumMod val="65000"/>
                    <a:lumOff val="35000"/>
                  </a:schemeClr>
                </a:solidFill>
              </a:rPr>
              <a:t>For the Public’s Health: Investing in a Healthier Future</a:t>
            </a:r>
          </a:p>
        </p:txBody>
      </p:sp>
      <p:sp>
        <p:nvSpPr>
          <p:cNvPr id="3" name="Content Placeholder 2"/>
          <p:cNvSpPr>
            <a:spLocks noGrp="1"/>
          </p:cNvSpPr>
          <p:nvPr>
            <p:ph sz="quarter" idx="1"/>
          </p:nvPr>
        </p:nvSpPr>
        <p:spPr>
          <a:xfrm>
            <a:off x="609600" y="1524000"/>
            <a:ext cx="8153400" cy="4495800"/>
          </a:xfrm>
        </p:spPr>
        <p:txBody>
          <a:bodyPr/>
          <a:lstStyle/>
          <a:p>
            <a:pPr marL="0" indent="0">
              <a:buNone/>
            </a:pPr>
            <a:r>
              <a:rPr lang="en-US" sz="2400" dirty="0" smtClean="0">
                <a:solidFill>
                  <a:srgbClr val="DD8047"/>
                </a:solidFill>
              </a:rPr>
              <a:t>Congress </a:t>
            </a:r>
            <a:r>
              <a:rPr lang="en-US" sz="2400" dirty="0">
                <a:solidFill>
                  <a:srgbClr val="DD8047"/>
                </a:solidFill>
              </a:rPr>
              <a:t>should </a:t>
            </a:r>
          </a:p>
          <a:p>
            <a:pPr lvl="0"/>
            <a:r>
              <a:rPr lang="en-US" sz="2400" dirty="0">
                <a:solidFill>
                  <a:schemeClr val="tx1">
                    <a:lumMod val="65000"/>
                    <a:lumOff val="35000"/>
                  </a:schemeClr>
                </a:solidFill>
              </a:rPr>
              <a:t>Double the current federal appropriation for public </a:t>
            </a:r>
            <a:r>
              <a:rPr lang="en-US" sz="2400" dirty="0" smtClean="0">
                <a:solidFill>
                  <a:schemeClr val="tx1">
                    <a:lumMod val="65000"/>
                    <a:lumOff val="35000"/>
                  </a:schemeClr>
                </a:solidFill>
              </a:rPr>
              <a:t>health</a:t>
            </a:r>
            <a:endParaRPr lang="en-US" sz="2400" dirty="0">
              <a:solidFill>
                <a:schemeClr val="tx1">
                  <a:lumMod val="65000"/>
                  <a:lumOff val="35000"/>
                </a:schemeClr>
              </a:solidFill>
            </a:endParaRPr>
          </a:p>
          <a:p>
            <a:pPr lvl="0">
              <a:spcBef>
                <a:spcPts val="600"/>
              </a:spcBef>
            </a:pPr>
            <a:r>
              <a:rPr lang="en-US" sz="2400" dirty="0">
                <a:solidFill>
                  <a:schemeClr val="tx1">
                    <a:lumMod val="65000"/>
                    <a:lumOff val="35000"/>
                  </a:schemeClr>
                </a:solidFill>
              </a:rPr>
              <a:t>Authorize a dedicated stable, and long-term financing structure </a:t>
            </a:r>
          </a:p>
          <a:p>
            <a:pPr marL="0" indent="0">
              <a:buNone/>
            </a:pPr>
            <a:endParaRPr lang="en-US" sz="2400" dirty="0" smtClean="0">
              <a:solidFill>
                <a:schemeClr val="tx1">
                  <a:lumMod val="65000"/>
                  <a:lumOff val="35000"/>
                </a:schemeClr>
              </a:solidFill>
            </a:endParaRPr>
          </a:p>
          <a:p>
            <a:pPr marL="0" indent="0">
              <a:buNone/>
            </a:pPr>
            <a:r>
              <a:rPr lang="en-US" sz="2400" dirty="0" smtClean="0">
                <a:solidFill>
                  <a:srgbClr val="DD8047"/>
                </a:solidFill>
              </a:rPr>
              <a:t>HHS </a:t>
            </a:r>
            <a:r>
              <a:rPr lang="en-US" sz="2400" dirty="0">
                <a:solidFill>
                  <a:srgbClr val="DD8047"/>
                </a:solidFill>
              </a:rPr>
              <a:t>should </a:t>
            </a:r>
          </a:p>
          <a:p>
            <a:pPr lvl="0"/>
            <a:r>
              <a:rPr lang="en-US" sz="2400" dirty="0">
                <a:solidFill>
                  <a:schemeClr val="tx1">
                    <a:lumMod val="65000"/>
                    <a:lumOff val="35000"/>
                  </a:schemeClr>
                </a:solidFill>
              </a:rPr>
              <a:t>Set life expectance targets, establish data systems for a permanent health-adjusted life expectancy target</a:t>
            </a:r>
          </a:p>
          <a:p>
            <a:pPr lvl="0">
              <a:spcBef>
                <a:spcPts val="600"/>
              </a:spcBef>
            </a:pPr>
            <a:r>
              <a:rPr lang="en-US" sz="2400" dirty="0">
                <a:solidFill>
                  <a:schemeClr val="tx1">
                    <a:lumMod val="65000"/>
                    <a:lumOff val="35000"/>
                  </a:schemeClr>
                </a:solidFill>
              </a:rPr>
              <a:t>Establish a specific per capita health </a:t>
            </a:r>
            <a:r>
              <a:rPr lang="en-US" sz="2400" dirty="0" smtClean="0">
                <a:solidFill>
                  <a:schemeClr val="tx1">
                    <a:lumMod val="65000"/>
                    <a:lumOff val="35000"/>
                  </a:schemeClr>
                </a:solidFill>
              </a:rPr>
              <a:t>expenditure</a:t>
            </a:r>
          </a:p>
          <a:p>
            <a:pPr marL="287338" lvl="1" indent="0">
              <a:spcBef>
                <a:spcPts val="0"/>
              </a:spcBef>
              <a:buNone/>
            </a:pPr>
            <a:r>
              <a:rPr lang="en-US" sz="2300" dirty="0" smtClean="0">
                <a:solidFill>
                  <a:schemeClr val="tx1">
                    <a:lumMod val="65000"/>
                    <a:lumOff val="35000"/>
                  </a:schemeClr>
                </a:solidFill>
              </a:rPr>
              <a:t>target </a:t>
            </a:r>
            <a:r>
              <a:rPr lang="en-US" sz="2300" dirty="0">
                <a:solidFill>
                  <a:schemeClr val="tx1">
                    <a:lumMod val="65000"/>
                    <a:lumOff val="35000"/>
                  </a:schemeClr>
                </a:solidFill>
              </a:rPr>
              <a:t>to be achieved by 2030</a:t>
            </a:r>
          </a:p>
          <a:p>
            <a:pPr lvl="0">
              <a:spcBef>
                <a:spcPts val="600"/>
              </a:spcBef>
            </a:pPr>
            <a:r>
              <a:rPr lang="en-US" sz="2400" dirty="0">
                <a:solidFill>
                  <a:schemeClr val="tx1">
                    <a:lumMod val="65000"/>
                    <a:lumOff val="35000"/>
                  </a:schemeClr>
                </a:solidFill>
              </a:rPr>
              <a:t>Enable greater state and local </a:t>
            </a:r>
            <a:r>
              <a:rPr lang="en-US" sz="2400" dirty="0" smtClean="0">
                <a:solidFill>
                  <a:schemeClr val="tx1">
                    <a:lumMod val="65000"/>
                    <a:lumOff val="35000"/>
                  </a:schemeClr>
                </a:solidFill>
              </a:rPr>
              <a:t>flexibility</a:t>
            </a:r>
          </a:p>
          <a:p>
            <a:pPr lvl="0" indent="0">
              <a:spcBef>
                <a:spcPts val="0"/>
              </a:spcBef>
              <a:buNone/>
            </a:pPr>
            <a:r>
              <a:rPr lang="en-US" sz="2300" dirty="0" smtClean="0">
                <a:solidFill>
                  <a:schemeClr val="tx1">
                    <a:lumMod val="65000"/>
                    <a:lumOff val="35000"/>
                  </a:schemeClr>
                </a:solidFill>
              </a:rPr>
              <a:t>in </a:t>
            </a:r>
            <a:r>
              <a:rPr lang="en-US" sz="2300" dirty="0">
                <a:solidFill>
                  <a:schemeClr val="tx1">
                    <a:lumMod val="65000"/>
                    <a:lumOff val="35000"/>
                  </a:schemeClr>
                </a:solidFill>
              </a:rPr>
              <a:t>the use of grant funds</a:t>
            </a:r>
          </a:p>
          <a:p>
            <a:pPr marL="0" indent="0">
              <a:buNone/>
            </a:pPr>
            <a:endParaRPr lang="en-US" sz="800" dirty="0" smtClean="0"/>
          </a:p>
          <a:p>
            <a:endParaRPr lang="en-US" dirty="0"/>
          </a:p>
        </p:txBody>
      </p:sp>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2</a:t>
            </a:r>
            <a:endParaRPr lang="en-US" dirty="0"/>
          </a:p>
        </p:txBody>
      </p:sp>
      <p:grpSp>
        <p:nvGrpSpPr>
          <p:cNvPr id="5" name="Group 4"/>
          <p:cNvGrpSpPr>
            <a:grpSpLocks/>
          </p:cNvGrpSpPr>
          <p:nvPr/>
        </p:nvGrpSpPr>
        <p:grpSpPr bwMode="auto">
          <a:xfrm>
            <a:off x="7315200" y="4392780"/>
            <a:ext cx="1447800" cy="2057400"/>
            <a:chOff x="6667152" y="1453100"/>
            <a:chExt cx="1901911" cy="2726378"/>
          </a:xfrm>
        </p:grpSpPr>
        <p:sp>
          <p:nvSpPr>
            <p:cNvPr id="6" name="Rectangle 5"/>
            <p:cNvSpPr/>
            <p:nvPr/>
          </p:nvSpPr>
          <p:spPr>
            <a:xfrm>
              <a:off x="6667152" y="1540318"/>
              <a:ext cx="1801203" cy="26391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prstClr val="white"/>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8750" y="1453100"/>
              <a:ext cx="1800313" cy="263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55053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6" y="228600"/>
            <a:ext cx="8531353" cy="990600"/>
          </a:xfrm>
        </p:spPr>
        <p:txBody>
          <a:bodyPr/>
          <a:lstStyle/>
          <a:p>
            <a:pPr eaLnBrk="1" hangingPunct="1">
              <a:defRPr/>
            </a:pPr>
            <a:r>
              <a:rPr lang="en-US" sz="2800" dirty="0">
                <a:solidFill>
                  <a:schemeClr val="tx1">
                    <a:lumMod val="65000"/>
                    <a:lumOff val="35000"/>
                  </a:schemeClr>
                </a:solidFill>
              </a:rPr>
              <a:t>National – </a:t>
            </a:r>
            <a:r>
              <a:rPr lang="en-US" sz="2800" dirty="0" smtClean="0">
                <a:solidFill>
                  <a:schemeClr val="tx1">
                    <a:lumMod val="65000"/>
                    <a:lumOff val="35000"/>
                  </a:schemeClr>
                </a:solidFill>
              </a:rPr>
              <a:t>Recommendations from IOM </a:t>
            </a:r>
            <a:r>
              <a:rPr lang="en-US" sz="2800" dirty="0">
                <a:solidFill>
                  <a:schemeClr val="tx1">
                    <a:lumMod val="65000"/>
                    <a:lumOff val="35000"/>
                  </a:schemeClr>
                </a:solidFill>
              </a:rPr>
              <a:t>Report 2012</a:t>
            </a:r>
            <a:br>
              <a:rPr lang="en-US" sz="2800" dirty="0">
                <a:solidFill>
                  <a:schemeClr val="tx1">
                    <a:lumMod val="65000"/>
                    <a:lumOff val="35000"/>
                  </a:schemeClr>
                </a:solidFill>
              </a:rPr>
            </a:br>
            <a:r>
              <a:rPr lang="en-US" sz="2800" dirty="0">
                <a:solidFill>
                  <a:schemeClr val="tx1">
                    <a:lumMod val="65000"/>
                    <a:lumOff val="35000"/>
                  </a:schemeClr>
                </a:solidFill>
              </a:rPr>
              <a:t>For the Public’s Health: Investing in a Healthier Future</a:t>
            </a:r>
          </a:p>
        </p:txBody>
      </p:sp>
      <p:sp>
        <p:nvSpPr>
          <p:cNvPr id="3" name="Content Placeholder 2"/>
          <p:cNvSpPr>
            <a:spLocks noGrp="1"/>
          </p:cNvSpPr>
          <p:nvPr>
            <p:ph sz="quarter" idx="1"/>
          </p:nvPr>
        </p:nvSpPr>
        <p:spPr>
          <a:xfrm>
            <a:off x="609600" y="1524000"/>
            <a:ext cx="8153400" cy="4495800"/>
          </a:xfrm>
        </p:spPr>
        <p:txBody>
          <a:bodyPr/>
          <a:lstStyle/>
          <a:p>
            <a:pPr marL="0" indent="0">
              <a:buNone/>
            </a:pPr>
            <a:r>
              <a:rPr lang="en-US" dirty="0" smtClean="0">
                <a:solidFill>
                  <a:srgbClr val="DD8047"/>
                </a:solidFill>
              </a:rPr>
              <a:t>An expert panel should </a:t>
            </a:r>
          </a:p>
          <a:p>
            <a:pPr lvl="0"/>
            <a:r>
              <a:rPr lang="en-US" dirty="0" smtClean="0">
                <a:solidFill>
                  <a:schemeClr val="tx1">
                    <a:lumMod val="65000"/>
                    <a:lumOff val="35000"/>
                  </a:schemeClr>
                </a:solidFill>
              </a:rPr>
              <a:t>Determine the components and cost of the minimum package</a:t>
            </a:r>
          </a:p>
          <a:p>
            <a:pPr lvl="0"/>
            <a:r>
              <a:rPr lang="en-US" dirty="0" smtClean="0">
                <a:solidFill>
                  <a:schemeClr val="tx1">
                    <a:lumMod val="65000"/>
                    <a:lumOff val="35000"/>
                  </a:schemeClr>
                </a:solidFill>
              </a:rPr>
              <a:t>Develop a model chart of accounts for use by public health at all levels </a:t>
            </a:r>
          </a:p>
          <a:p>
            <a:pPr marL="0" indent="0">
              <a:buNone/>
            </a:pPr>
            <a:endParaRPr lang="en-US" dirty="0" smtClean="0">
              <a:solidFill>
                <a:schemeClr val="tx1">
                  <a:lumMod val="65000"/>
                  <a:lumOff val="35000"/>
                </a:schemeClr>
              </a:solidFill>
            </a:endParaRPr>
          </a:p>
          <a:p>
            <a:pPr marL="0" indent="0">
              <a:buNone/>
            </a:pPr>
            <a:r>
              <a:rPr lang="en-US" dirty="0" smtClean="0">
                <a:solidFill>
                  <a:srgbClr val="DD8047"/>
                </a:solidFill>
              </a:rPr>
              <a:t>PH should </a:t>
            </a:r>
          </a:p>
          <a:p>
            <a:pPr lvl="0"/>
            <a:r>
              <a:rPr lang="en-US" dirty="0" smtClean="0">
                <a:solidFill>
                  <a:schemeClr val="tx1">
                    <a:lumMod val="65000"/>
                    <a:lumOff val="35000"/>
                  </a:schemeClr>
                </a:solidFill>
              </a:rPr>
              <a:t>Endorse a minimum package of public health services</a:t>
            </a:r>
          </a:p>
          <a:p>
            <a:pPr lvl="0"/>
            <a:r>
              <a:rPr lang="en-US" dirty="0" smtClean="0">
                <a:solidFill>
                  <a:schemeClr val="tx1">
                    <a:lumMod val="65000"/>
                    <a:lumOff val="35000"/>
                  </a:schemeClr>
                </a:solidFill>
              </a:rPr>
              <a:t>Work with partners to develop adequate </a:t>
            </a:r>
          </a:p>
          <a:p>
            <a:pPr marL="287338" lvl="1" indent="0">
              <a:spcBef>
                <a:spcPts val="0"/>
              </a:spcBef>
              <a:buNone/>
            </a:pPr>
            <a:r>
              <a:rPr lang="en-US" dirty="0" smtClean="0">
                <a:solidFill>
                  <a:schemeClr val="tx1">
                    <a:lumMod val="65000"/>
                    <a:lumOff val="35000"/>
                  </a:schemeClr>
                </a:solidFill>
              </a:rPr>
              <a:t>clinical care capacity in communities</a:t>
            </a:r>
          </a:p>
          <a:p>
            <a:r>
              <a:rPr lang="en-US" dirty="0" smtClean="0">
                <a:solidFill>
                  <a:schemeClr val="tx1">
                    <a:lumMod val="65000"/>
                    <a:lumOff val="35000"/>
                  </a:schemeClr>
                </a:solidFill>
              </a:rPr>
              <a:t>State and local public health funding that is currently used to pay for clinical care should be reallocated by state and local governments to population-based prevention and health promotion activities conducted by public health departments </a:t>
            </a:r>
          </a:p>
          <a:p>
            <a:endParaRPr lang="en-US" dirty="0">
              <a:solidFill>
                <a:schemeClr val="tx1">
                  <a:lumMod val="65000"/>
                  <a:lumOff val="35000"/>
                </a:schemeClr>
              </a:solidFill>
            </a:endParaRPr>
          </a:p>
        </p:txBody>
      </p:sp>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3</a:t>
            </a:r>
            <a:endParaRPr lang="en-US" dirty="0"/>
          </a:p>
        </p:txBody>
      </p:sp>
      <p:grpSp>
        <p:nvGrpSpPr>
          <p:cNvPr id="5" name="Group 4"/>
          <p:cNvGrpSpPr>
            <a:grpSpLocks/>
          </p:cNvGrpSpPr>
          <p:nvPr/>
        </p:nvGrpSpPr>
        <p:grpSpPr bwMode="auto">
          <a:xfrm>
            <a:off x="7239961" y="2895600"/>
            <a:ext cx="1423349" cy="2055157"/>
            <a:chOff x="6667152" y="1453100"/>
            <a:chExt cx="1901911" cy="2726378"/>
          </a:xfrm>
        </p:grpSpPr>
        <p:sp>
          <p:nvSpPr>
            <p:cNvPr id="6" name="Rectangle 5"/>
            <p:cNvSpPr/>
            <p:nvPr/>
          </p:nvSpPr>
          <p:spPr>
            <a:xfrm>
              <a:off x="6667152" y="1540318"/>
              <a:ext cx="1801203" cy="26391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8750" y="1453100"/>
              <a:ext cx="1800313" cy="263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2817088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6" y="228600"/>
            <a:ext cx="8531353" cy="990600"/>
          </a:xfrm>
        </p:spPr>
        <p:txBody>
          <a:bodyPr/>
          <a:lstStyle/>
          <a:p>
            <a:r>
              <a:rPr lang="en-US" sz="3200" dirty="0">
                <a:solidFill>
                  <a:schemeClr val="tx1">
                    <a:lumMod val="65000"/>
                    <a:lumOff val="35000"/>
                  </a:schemeClr>
                </a:solidFill>
              </a:rPr>
              <a:t>National – IOM Report Follow-Up</a:t>
            </a:r>
            <a:br>
              <a:rPr lang="en-US" sz="3200" dirty="0">
                <a:solidFill>
                  <a:schemeClr val="tx1">
                    <a:lumMod val="65000"/>
                    <a:lumOff val="35000"/>
                  </a:schemeClr>
                </a:solidFill>
              </a:rPr>
            </a:br>
            <a:r>
              <a:rPr lang="en-US" sz="3000" dirty="0">
                <a:solidFill>
                  <a:schemeClr val="tx1">
                    <a:lumMod val="65000"/>
                    <a:lumOff val="35000"/>
                  </a:schemeClr>
                </a:solidFill>
              </a:rPr>
              <a:t>For the Public’s Health: Investing in a Healthier Future</a:t>
            </a:r>
          </a:p>
        </p:txBody>
      </p:sp>
      <p:sp>
        <p:nvSpPr>
          <p:cNvPr id="3" name="Content Placeholder 2"/>
          <p:cNvSpPr>
            <a:spLocks noGrp="1"/>
          </p:cNvSpPr>
          <p:nvPr>
            <p:ph sz="quarter" idx="1"/>
          </p:nvPr>
        </p:nvSpPr>
        <p:spPr/>
        <p:txBody>
          <a:bodyPr/>
          <a:lstStyle/>
          <a:p>
            <a:pPr marL="0" indent="0">
              <a:buNone/>
            </a:pPr>
            <a:r>
              <a:rPr lang="en-US" sz="2400" dirty="0" smtClean="0">
                <a:solidFill>
                  <a:srgbClr val="DD8047"/>
                </a:solidFill>
              </a:rPr>
              <a:t>National Workgroups 2013-2015</a:t>
            </a:r>
          </a:p>
          <a:p>
            <a:r>
              <a:rPr lang="en-US" sz="2400" dirty="0" smtClean="0">
                <a:solidFill>
                  <a:schemeClr val="tx1">
                    <a:lumMod val="65000"/>
                    <a:lumOff val="35000"/>
                  </a:schemeClr>
                </a:solidFill>
              </a:rPr>
              <a:t>Define a minimum package of public health services</a:t>
            </a:r>
          </a:p>
          <a:p>
            <a:r>
              <a:rPr lang="en-US" sz="2400" dirty="0" smtClean="0">
                <a:solidFill>
                  <a:schemeClr val="tx1">
                    <a:lumMod val="65000"/>
                    <a:lumOff val="35000"/>
                  </a:schemeClr>
                </a:solidFill>
              </a:rPr>
              <a:t>Estimate the cost of a minimum package of public health services</a:t>
            </a:r>
          </a:p>
          <a:p>
            <a:r>
              <a:rPr lang="en-US" sz="2400" dirty="0" smtClean="0">
                <a:solidFill>
                  <a:schemeClr val="tx1">
                    <a:lumMod val="65000"/>
                    <a:lumOff val="35000"/>
                  </a:schemeClr>
                </a:solidFill>
              </a:rPr>
              <a:t>Develop a chart of accounts for use </a:t>
            </a:r>
          </a:p>
          <a:p>
            <a:pPr marL="287338" lvl="1" indent="0">
              <a:spcBef>
                <a:spcPts val="0"/>
              </a:spcBef>
              <a:buNone/>
            </a:pPr>
            <a:r>
              <a:rPr lang="en-US" sz="2400" dirty="0" smtClean="0">
                <a:solidFill>
                  <a:schemeClr val="tx1">
                    <a:lumMod val="65000"/>
                    <a:lumOff val="35000"/>
                  </a:schemeClr>
                </a:solidFill>
              </a:rPr>
              <a:t>by public health at all levels</a:t>
            </a:r>
          </a:p>
          <a:p>
            <a:r>
              <a:rPr lang="en-US" sz="2400" dirty="0" smtClean="0">
                <a:solidFill>
                  <a:schemeClr val="tx1">
                    <a:lumMod val="65000"/>
                    <a:lumOff val="35000"/>
                  </a:schemeClr>
                </a:solidFill>
              </a:rPr>
              <a:t>Discussion of Federal role in funding</a:t>
            </a:r>
            <a:r>
              <a:rPr lang="en-US" sz="2400" dirty="0">
                <a:solidFill>
                  <a:schemeClr val="tx1">
                    <a:lumMod val="65000"/>
                    <a:lumOff val="35000"/>
                  </a:schemeClr>
                </a:solidFill>
              </a:rPr>
              <a:t> </a:t>
            </a:r>
            <a:endParaRPr lang="en-US" sz="2400" dirty="0" smtClean="0">
              <a:solidFill>
                <a:schemeClr val="tx1">
                  <a:lumMod val="65000"/>
                  <a:lumOff val="35000"/>
                </a:schemeClr>
              </a:solidFill>
            </a:endParaRPr>
          </a:p>
          <a:p>
            <a:pPr marL="287338" lvl="1" indent="0">
              <a:buNone/>
            </a:pPr>
            <a:r>
              <a:rPr lang="en-US" sz="2300" dirty="0" smtClean="0">
                <a:solidFill>
                  <a:schemeClr val="tx1">
                    <a:lumMod val="65000"/>
                    <a:lumOff val="35000"/>
                  </a:schemeClr>
                </a:solidFill>
              </a:rPr>
              <a:t>a minimum package of public health service</a:t>
            </a:r>
          </a:p>
        </p:txBody>
      </p:sp>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4</a:t>
            </a:r>
            <a:endParaRPr lang="en-US" dirty="0"/>
          </a:p>
        </p:txBody>
      </p:sp>
      <p:grpSp>
        <p:nvGrpSpPr>
          <p:cNvPr id="5" name="Group 4"/>
          <p:cNvGrpSpPr>
            <a:grpSpLocks/>
          </p:cNvGrpSpPr>
          <p:nvPr/>
        </p:nvGrpSpPr>
        <p:grpSpPr bwMode="auto">
          <a:xfrm>
            <a:off x="6324600" y="3352800"/>
            <a:ext cx="1705032" cy="2626450"/>
            <a:chOff x="6667152" y="1453100"/>
            <a:chExt cx="1901911" cy="2726378"/>
          </a:xfrm>
        </p:grpSpPr>
        <p:sp>
          <p:nvSpPr>
            <p:cNvPr id="6" name="Rectangle 5"/>
            <p:cNvSpPr/>
            <p:nvPr/>
          </p:nvSpPr>
          <p:spPr>
            <a:xfrm>
              <a:off x="6667152" y="1540318"/>
              <a:ext cx="1801203" cy="26391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8750" y="1453100"/>
              <a:ext cx="1800313" cy="263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7861947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5</a:t>
            </a:r>
            <a:endParaRPr lang="en-US" dirty="0"/>
          </a:p>
        </p:txBody>
      </p:sp>
      <p:grpSp>
        <p:nvGrpSpPr>
          <p:cNvPr id="64516" name="Group 4"/>
          <p:cNvGrpSpPr>
            <a:grpSpLocks/>
          </p:cNvGrpSpPr>
          <p:nvPr/>
        </p:nvGrpSpPr>
        <p:grpSpPr bwMode="auto">
          <a:xfrm>
            <a:off x="7086600" y="3937317"/>
            <a:ext cx="1524000" cy="2209800"/>
            <a:chOff x="6667152" y="1453100"/>
            <a:chExt cx="1901911" cy="2726378"/>
          </a:xfrm>
        </p:grpSpPr>
        <p:sp>
          <p:nvSpPr>
            <p:cNvPr id="6" name="Rectangle 5"/>
            <p:cNvSpPr/>
            <p:nvPr/>
          </p:nvSpPr>
          <p:spPr>
            <a:xfrm>
              <a:off x="6667152" y="1540318"/>
              <a:ext cx="1801202" cy="263916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6452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8750" y="1453100"/>
              <a:ext cx="1800313" cy="2639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64517" name="Picture 4"/>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1524000"/>
            <a:ext cx="6265863" cy="4826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
          <p:cNvSpPr>
            <a:spLocks noGrp="1" noChangeArrowheads="1"/>
          </p:cNvSpPr>
          <p:nvPr>
            <p:ph type="title" idx="4294967295"/>
          </p:nvPr>
        </p:nvSpPr>
        <p:spPr>
          <a:xfrm>
            <a:off x="533400" y="268288"/>
            <a:ext cx="8610600" cy="990600"/>
          </a:xfrm>
        </p:spPr>
        <p:txBody>
          <a:bodyPr/>
          <a:lstStyle/>
          <a:p>
            <a:pPr eaLnBrk="1" hangingPunct="1">
              <a:defRPr/>
            </a:pPr>
            <a:r>
              <a:rPr lang="en-US" sz="3200" dirty="0" smtClean="0">
                <a:solidFill>
                  <a:schemeClr val="tx1">
                    <a:lumMod val="65000"/>
                    <a:lumOff val="35000"/>
                  </a:schemeClr>
                </a:solidFill>
              </a:rPr>
              <a:t>National – Draft Framework 2014</a:t>
            </a:r>
            <a:endParaRPr lang="en-US" sz="3200" dirty="0">
              <a:solidFill>
                <a:schemeClr val="tx1">
                  <a:lumMod val="65000"/>
                  <a:lumOff val="35000"/>
                </a:schemeClr>
              </a:solidFill>
            </a:endParaRPr>
          </a:p>
        </p:txBody>
      </p:sp>
    </p:spTree>
    <p:extLst>
      <p:ext uri="{BB962C8B-B14F-4D97-AF65-F5344CB8AC3E}">
        <p14:creationId xmlns:p14="http://schemas.microsoft.com/office/powerpoint/2010/main" val="12984923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7" name="Rectangle 2"/>
          <p:cNvSpPr>
            <a:spLocks noGrp="1" noChangeArrowheads="1"/>
          </p:cNvSpPr>
          <p:nvPr>
            <p:ph type="title" idx="4294967295"/>
          </p:nvPr>
        </p:nvSpPr>
        <p:spPr>
          <a:xfrm>
            <a:off x="533400" y="268288"/>
            <a:ext cx="8610600" cy="990600"/>
          </a:xfrm>
        </p:spPr>
        <p:txBody>
          <a:bodyPr/>
          <a:lstStyle/>
          <a:p>
            <a:pPr eaLnBrk="1" hangingPunct="1">
              <a:defRPr/>
            </a:pPr>
            <a:r>
              <a:rPr lang="en-US" sz="3200" dirty="0" smtClean="0">
                <a:solidFill>
                  <a:schemeClr val="tx1">
                    <a:lumMod val="65000"/>
                    <a:lumOff val="35000"/>
                  </a:schemeClr>
                </a:solidFill>
              </a:rPr>
              <a:t>Washington State</a:t>
            </a:r>
            <a:endParaRPr lang="en-US" sz="3200" dirty="0">
              <a:solidFill>
                <a:schemeClr val="tx1">
                  <a:lumMod val="65000"/>
                  <a:lumOff val="35000"/>
                </a:schemeClr>
              </a:solidFill>
            </a:endParaRPr>
          </a:p>
        </p:txBody>
      </p:sp>
      <p:sp>
        <p:nvSpPr>
          <p:cNvPr id="5" name="Slide Number Placeholder 3"/>
          <p:cNvSpPr>
            <a:spLocks noGrp="1"/>
          </p:cNvSpPr>
          <p:nvPr>
            <p:ph type="sldNum" sz="quarter" idx="12"/>
          </p:nvPr>
        </p:nvSpPr>
        <p:spPr/>
        <p:txBody>
          <a:bodyPr>
            <a:noAutofit/>
          </a:bodyPr>
          <a:lstStyle/>
          <a:p>
            <a:pPr>
              <a:defRPr/>
            </a:pPr>
            <a:r>
              <a:rPr lang="en-US" sz="1200" dirty="0" smtClean="0"/>
              <a:t>6</a:t>
            </a:r>
            <a:endParaRPr lang="en-US" sz="1200" dirty="0"/>
          </a:p>
        </p:txBody>
      </p:sp>
      <p:pic>
        <p:nvPicPr>
          <p:cNvPr id="24586" name="Picture 2"/>
          <p:cNvPicPr>
            <a:picLocks noChangeAspect="1" noChangeArrowheads="1"/>
          </p:cNvPicPr>
          <p:nvPr/>
        </p:nvPicPr>
        <p:blipFill>
          <a:blip r:embed="rId3" cstate="print"/>
          <a:srcRect/>
          <a:stretch>
            <a:fillRect/>
          </a:stretch>
        </p:blipFill>
        <p:spPr bwMode="auto">
          <a:xfrm>
            <a:off x="2529840" y="2377440"/>
            <a:ext cx="1981200" cy="2663825"/>
          </a:xfrm>
          <a:prstGeom prst="rect">
            <a:avLst/>
          </a:prstGeom>
          <a:noFill/>
          <a:ln w="9525">
            <a:solidFill>
              <a:schemeClr val="tx1">
                <a:lumMod val="65000"/>
                <a:lumOff val="35000"/>
              </a:schemeClr>
            </a:solidFill>
            <a:miter lim="800000"/>
            <a:headEnd/>
            <a:tailEnd/>
          </a:ln>
        </p:spPr>
      </p:pic>
      <p:pic>
        <p:nvPicPr>
          <p:cNvPr id="12" name="Picture 2"/>
          <p:cNvPicPr>
            <a:picLocks noChangeAspect="1" noChangeArrowheads="1"/>
          </p:cNvPicPr>
          <p:nvPr/>
        </p:nvPicPr>
        <p:blipFill>
          <a:blip r:embed="rId4" cstate="print"/>
          <a:srcRect/>
          <a:stretch>
            <a:fillRect/>
          </a:stretch>
        </p:blipFill>
        <p:spPr bwMode="auto">
          <a:xfrm>
            <a:off x="609600" y="2362200"/>
            <a:ext cx="1847850" cy="2682875"/>
          </a:xfrm>
          <a:prstGeom prst="rect">
            <a:avLst/>
          </a:prstGeom>
          <a:noFill/>
          <a:ln w="9525">
            <a:solidFill>
              <a:schemeClr val="tx1">
                <a:lumMod val="65000"/>
                <a:lumOff val="35000"/>
              </a:schemeClr>
            </a:solidFill>
            <a:miter lim="800000"/>
            <a:headEnd/>
            <a:tailEnd/>
          </a:ln>
        </p:spPr>
      </p:pic>
      <p:sp>
        <p:nvSpPr>
          <p:cNvPr id="14" name="Pentagon 13"/>
          <p:cNvSpPr/>
          <p:nvPr/>
        </p:nvSpPr>
        <p:spPr>
          <a:xfrm>
            <a:off x="6400800" y="1676400"/>
            <a:ext cx="2286000" cy="609600"/>
          </a:xfrm>
          <a:prstGeom prst="homePlate">
            <a:avLst/>
          </a:prstGeom>
          <a:solidFill>
            <a:schemeClr val="bg1"/>
          </a:solidFill>
          <a:ln w="6350">
            <a:solidFill>
              <a:schemeClr val="bg1">
                <a:lumMod val="85000"/>
              </a:schemeClr>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020" tIns="41009" rIns="82020" bIns="41009" anchor="ctr"/>
          <a:lstStyle/>
          <a:p>
            <a:pPr algn="ctr">
              <a:defRPr/>
            </a:pPr>
            <a:endParaRPr lang="en-US" sz="2600" dirty="0">
              <a:solidFill>
                <a:prstClr val="white"/>
              </a:solidFill>
            </a:endParaRPr>
          </a:p>
        </p:txBody>
      </p:sp>
      <p:sp>
        <p:nvSpPr>
          <p:cNvPr id="55303" name="TextBox 16"/>
          <p:cNvSpPr txBox="1">
            <a:spLocks noChangeArrowheads="1"/>
          </p:cNvSpPr>
          <p:nvPr/>
        </p:nvSpPr>
        <p:spPr bwMode="auto">
          <a:xfrm>
            <a:off x="6614160" y="1773556"/>
            <a:ext cx="2072640" cy="45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020" tIns="41009" rIns="82020" bIns="41009">
            <a:spAutoFit/>
          </a:bodyPr>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ctr" eaLnBrk="1" hangingPunct="1"/>
            <a:r>
              <a:rPr lang="en-US" altLang="en-US" sz="1200" b="1" dirty="0">
                <a:solidFill>
                  <a:schemeClr val="tx1">
                    <a:lumMod val="65000"/>
                    <a:lumOff val="35000"/>
                  </a:schemeClr>
                </a:solidFill>
              </a:rPr>
              <a:t>PHIP </a:t>
            </a:r>
            <a:r>
              <a:rPr lang="en-US" altLang="en-US" sz="1200" b="1" dirty="0" smtClean="0">
                <a:solidFill>
                  <a:schemeClr val="tx1">
                    <a:lumMod val="65000"/>
                    <a:lumOff val="35000"/>
                  </a:schemeClr>
                </a:solidFill>
              </a:rPr>
              <a:t>Foundational Public Health Services 2013-2014</a:t>
            </a:r>
            <a:endParaRPr lang="en-US" altLang="en-US" sz="1200" b="1" dirty="0">
              <a:solidFill>
                <a:schemeClr val="tx1">
                  <a:lumMod val="65000"/>
                  <a:lumOff val="35000"/>
                </a:schemeClr>
              </a:solidFill>
            </a:endParaRPr>
          </a:p>
        </p:txBody>
      </p:sp>
      <p:sp>
        <p:nvSpPr>
          <p:cNvPr id="17" name="Pentagon 16"/>
          <p:cNvSpPr/>
          <p:nvPr/>
        </p:nvSpPr>
        <p:spPr>
          <a:xfrm>
            <a:off x="4495800" y="1676400"/>
            <a:ext cx="2209800" cy="609600"/>
          </a:xfrm>
          <a:prstGeom prst="homePlate">
            <a:avLst/>
          </a:prstGeom>
          <a:solidFill>
            <a:srgbClr val="DD8047"/>
          </a:solidFill>
          <a:ln>
            <a:solidFill>
              <a:srgbClr val="DD8047"/>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020" tIns="41009" rIns="82020" bIns="41009" anchor="ctr"/>
          <a:lstStyle/>
          <a:p>
            <a:pPr algn="ctr">
              <a:defRPr/>
            </a:pPr>
            <a:endParaRPr lang="en-US" sz="2600" dirty="0">
              <a:solidFill>
                <a:prstClr val="white"/>
              </a:solidFill>
            </a:endParaRPr>
          </a:p>
        </p:txBody>
      </p:sp>
      <p:sp>
        <p:nvSpPr>
          <p:cNvPr id="55305" name="TextBox 23"/>
          <p:cNvSpPr txBox="1">
            <a:spLocks noChangeArrowheads="1"/>
          </p:cNvSpPr>
          <p:nvPr/>
        </p:nvSpPr>
        <p:spPr bwMode="auto">
          <a:xfrm>
            <a:off x="4787076" y="1773269"/>
            <a:ext cx="1828800"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20" tIns="41009" rIns="82020" bIns="41009">
            <a:spAutoFit/>
          </a:bodyPr>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ctr" eaLnBrk="1" hangingPunct="1"/>
            <a:r>
              <a:rPr lang="en-US" altLang="en-US" sz="1200" b="1" dirty="0">
                <a:solidFill>
                  <a:srgbClr val="FFFFFF"/>
                </a:solidFill>
              </a:rPr>
              <a:t>PHIP Agenda for Change Action </a:t>
            </a:r>
            <a:r>
              <a:rPr lang="en-US" altLang="en-US" sz="1200" b="1" dirty="0" smtClean="0">
                <a:solidFill>
                  <a:srgbClr val="FFFFFF"/>
                </a:solidFill>
              </a:rPr>
              <a:t>Plan 2012</a:t>
            </a:r>
            <a:endParaRPr lang="en-US" altLang="en-US" sz="1200" b="1" dirty="0">
              <a:solidFill>
                <a:srgbClr val="FFFFFF"/>
              </a:solidFill>
            </a:endParaRPr>
          </a:p>
        </p:txBody>
      </p:sp>
      <p:sp>
        <p:nvSpPr>
          <p:cNvPr id="19" name="Pentagon 18"/>
          <p:cNvSpPr/>
          <p:nvPr/>
        </p:nvSpPr>
        <p:spPr>
          <a:xfrm>
            <a:off x="2590800" y="1676400"/>
            <a:ext cx="2209800" cy="609600"/>
          </a:xfrm>
          <a:prstGeom prst="homePlate">
            <a:avLst/>
          </a:prstGeom>
          <a:solidFill>
            <a:srgbClr val="DD8047"/>
          </a:solidFill>
          <a:ln>
            <a:solidFill>
              <a:srgbClr val="DD8047"/>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020" tIns="41009" rIns="82020" bIns="41009" anchor="ctr"/>
          <a:lstStyle/>
          <a:p>
            <a:pPr algn="ctr">
              <a:defRPr/>
            </a:pPr>
            <a:endParaRPr lang="en-US" sz="2600" dirty="0">
              <a:solidFill>
                <a:prstClr val="white"/>
              </a:solidFill>
            </a:endParaRPr>
          </a:p>
        </p:txBody>
      </p:sp>
      <p:sp>
        <p:nvSpPr>
          <p:cNvPr id="55307" name="TextBox 19"/>
          <p:cNvSpPr txBox="1">
            <a:spLocks noChangeArrowheads="1"/>
          </p:cNvSpPr>
          <p:nvPr/>
        </p:nvSpPr>
        <p:spPr bwMode="auto">
          <a:xfrm>
            <a:off x="2971800" y="1828800"/>
            <a:ext cx="1828800" cy="45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20" tIns="41009" rIns="82020" bIns="41009">
            <a:spAutoFit/>
          </a:bodyPr>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ctr" eaLnBrk="1" hangingPunct="1"/>
            <a:r>
              <a:rPr lang="en-US" altLang="en-US" sz="1200" b="1" dirty="0">
                <a:solidFill>
                  <a:srgbClr val="FFFFFF"/>
                </a:solidFill>
              </a:rPr>
              <a:t>PHIP Agenda for </a:t>
            </a:r>
            <a:r>
              <a:rPr lang="en-US" altLang="en-US" sz="1200" b="1" dirty="0" smtClean="0">
                <a:solidFill>
                  <a:srgbClr val="FFFFFF"/>
                </a:solidFill>
              </a:rPr>
              <a:t>Change</a:t>
            </a:r>
          </a:p>
          <a:p>
            <a:pPr algn="ctr" eaLnBrk="1" hangingPunct="1"/>
            <a:r>
              <a:rPr lang="en-US" altLang="en-US" sz="1200" b="1" dirty="0" smtClean="0">
                <a:solidFill>
                  <a:srgbClr val="FFFFFF"/>
                </a:solidFill>
              </a:rPr>
              <a:t>2011-2012</a:t>
            </a:r>
            <a:endParaRPr lang="en-US" altLang="en-US" sz="1200" b="1" dirty="0">
              <a:solidFill>
                <a:srgbClr val="FFFFFF"/>
              </a:solidFill>
            </a:endParaRPr>
          </a:p>
        </p:txBody>
      </p:sp>
      <p:sp>
        <p:nvSpPr>
          <p:cNvPr id="21" name="Pentagon 20"/>
          <p:cNvSpPr/>
          <p:nvPr/>
        </p:nvSpPr>
        <p:spPr>
          <a:xfrm>
            <a:off x="609600" y="1676400"/>
            <a:ext cx="2286000" cy="609600"/>
          </a:xfrm>
          <a:prstGeom prst="homePlate">
            <a:avLst/>
          </a:prstGeom>
          <a:solidFill>
            <a:srgbClr val="DD8047"/>
          </a:solidFill>
          <a:ln>
            <a:solidFill>
              <a:srgbClr val="DD8047"/>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2020" tIns="41009" rIns="82020" bIns="41009" anchor="ctr"/>
          <a:lstStyle/>
          <a:p>
            <a:pPr algn="ctr">
              <a:defRPr/>
            </a:pPr>
            <a:endParaRPr lang="en-US" sz="2600" dirty="0">
              <a:solidFill>
                <a:prstClr val="white"/>
              </a:solidFill>
            </a:endParaRPr>
          </a:p>
        </p:txBody>
      </p:sp>
      <p:sp>
        <p:nvSpPr>
          <p:cNvPr id="55309" name="TextBox 18"/>
          <p:cNvSpPr txBox="1">
            <a:spLocks noChangeArrowheads="1"/>
          </p:cNvSpPr>
          <p:nvPr/>
        </p:nvSpPr>
        <p:spPr bwMode="auto">
          <a:xfrm>
            <a:off x="762000" y="1828800"/>
            <a:ext cx="1905000" cy="45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020" tIns="41009" rIns="82020" bIns="41009">
            <a:spAutoFit/>
          </a:bodyPr>
          <a:lstStyle>
            <a:lvl1pPr eaLnBrk="0" hangingPunct="0">
              <a:defRPr sz="2800">
                <a:solidFill>
                  <a:schemeClr val="tx1"/>
                </a:solidFill>
                <a:latin typeface="Tw Cen MT" pitchFamily="34" charset="0"/>
              </a:defRPr>
            </a:lvl1pPr>
            <a:lvl2pPr marL="742950" indent="-285750" eaLnBrk="0" hangingPunct="0">
              <a:defRPr sz="2800">
                <a:solidFill>
                  <a:schemeClr val="tx1"/>
                </a:solidFill>
                <a:latin typeface="Tw Cen MT" pitchFamily="34" charset="0"/>
              </a:defRPr>
            </a:lvl2pPr>
            <a:lvl3pPr marL="1143000" indent="-228600" eaLnBrk="0" hangingPunct="0">
              <a:defRPr sz="2800">
                <a:solidFill>
                  <a:schemeClr val="tx1"/>
                </a:solidFill>
                <a:latin typeface="Tw Cen MT" pitchFamily="34" charset="0"/>
              </a:defRPr>
            </a:lvl3pPr>
            <a:lvl4pPr marL="1600200" indent="-228600" eaLnBrk="0" hangingPunct="0">
              <a:defRPr sz="2800">
                <a:solidFill>
                  <a:schemeClr val="tx1"/>
                </a:solidFill>
                <a:latin typeface="Tw Cen MT" pitchFamily="34" charset="0"/>
              </a:defRPr>
            </a:lvl4pPr>
            <a:lvl5pPr marL="2057400" indent="-228600" eaLnBrk="0" hangingPunct="0">
              <a:defRPr sz="2800">
                <a:solidFill>
                  <a:schemeClr val="tx1"/>
                </a:solidFill>
                <a:latin typeface="Tw Cen MT" pitchFamily="34" charset="0"/>
              </a:defRPr>
            </a:lvl5pPr>
            <a:lvl6pPr marL="2514600" indent="-228600" eaLnBrk="0" fontAlgn="base" hangingPunct="0">
              <a:spcBef>
                <a:spcPct val="0"/>
              </a:spcBef>
              <a:spcAft>
                <a:spcPct val="0"/>
              </a:spcAft>
              <a:defRPr sz="2800">
                <a:solidFill>
                  <a:schemeClr val="tx1"/>
                </a:solidFill>
                <a:latin typeface="Tw Cen MT" pitchFamily="34" charset="0"/>
              </a:defRPr>
            </a:lvl6pPr>
            <a:lvl7pPr marL="2971800" indent="-228600" eaLnBrk="0" fontAlgn="base" hangingPunct="0">
              <a:spcBef>
                <a:spcPct val="0"/>
              </a:spcBef>
              <a:spcAft>
                <a:spcPct val="0"/>
              </a:spcAft>
              <a:defRPr sz="2800">
                <a:solidFill>
                  <a:schemeClr val="tx1"/>
                </a:solidFill>
                <a:latin typeface="Tw Cen MT" pitchFamily="34" charset="0"/>
              </a:defRPr>
            </a:lvl7pPr>
            <a:lvl8pPr marL="3429000" indent="-228600" eaLnBrk="0" fontAlgn="base" hangingPunct="0">
              <a:spcBef>
                <a:spcPct val="0"/>
              </a:spcBef>
              <a:spcAft>
                <a:spcPct val="0"/>
              </a:spcAft>
              <a:defRPr sz="2800">
                <a:solidFill>
                  <a:schemeClr val="tx1"/>
                </a:solidFill>
                <a:latin typeface="Tw Cen MT" pitchFamily="34" charset="0"/>
              </a:defRPr>
            </a:lvl8pPr>
            <a:lvl9pPr marL="3886200" indent="-228600" eaLnBrk="0" fontAlgn="base" hangingPunct="0">
              <a:spcBef>
                <a:spcPct val="0"/>
              </a:spcBef>
              <a:spcAft>
                <a:spcPct val="0"/>
              </a:spcAft>
              <a:defRPr sz="2800">
                <a:solidFill>
                  <a:schemeClr val="tx1"/>
                </a:solidFill>
                <a:latin typeface="Tw Cen MT" pitchFamily="34" charset="0"/>
              </a:defRPr>
            </a:lvl9pPr>
          </a:lstStyle>
          <a:p>
            <a:pPr algn="ctr" eaLnBrk="1" hangingPunct="1"/>
            <a:r>
              <a:rPr lang="en-US" altLang="en-US" sz="1200" b="1" dirty="0">
                <a:solidFill>
                  <a:srgbClr val="FFFFFF"/>
                </a:solidFill>
              </a:rPr>
              <a:t>Reshape Public </a:t>
            </a:r>
            <a:r>
              <a:rPr lang="en-US" altLang="en-US" sz="1200" b="1" dirty="0" smtClean="0">
                <a:solidFill>
                  <a:srgbClr val="FFFFFF"/>
                </a:solidFill>
              </a:rPr>
              <a:t>Health</a:t>
            </a:r>
          </a:p>
          <a:p>
            <a:pPr algn="ctr" eaLnBrk="1" hangingPunct="1"/>
            <a:r>
              <a:rPr lang="en-US" altLang="en-US" sz="1200" b="1" dirty="0" smtClean="0">
                <a:solidFill>
                  <a:srgbClr val="FFFFFF"/>
                </a:solidFill>
              </a:rPr>
              <a:t>2009-2010</a:t>
            </a:r>
            <a:endParaRPr lang="en-US" altLang="en-US" sz="1200" b="1" dirty="0">
              <a:solidFill>
                <a:srgbClr val="FFFFFF"/>
              </a:solidFill>
            </a:endParaRPr>
          </a:p>
        </p:txBody>
      </p:sp>
      <p:pic>
        <p:nvPicPr>
          <p:cNvPr id="24589" name="Picture 13"/>
          <p:cNvPicPr>
            <a:picLocks noChangeAspect="1" noChangeArrowheads="1"/>
          </p:cNvPicPr>
          <p:nvPr/>
        </p:nvPicPr>
        <p:blipFill>
          <a:blip r:embed="rId5" cstate="print"/>
          <a:srcRect/>
          <a:stretch>
            <a:fillRect/>
          </a:stretch>
        </p:blipFill>
        <p:spPr bwMode="auto">
          <a:xfrm>
            <a:off x="4556760" y="2362200"/>
            <a:ext cx="1905000" cy="2667000"/>
          </a:xfrm>
          <a:prstGeom prst="rect">
            <a:avLst/>
          </a:prstGeom>
          <a:noFill/>
          <a:ln w="9525">
            <a:solidFill>
              <a:schemeClr val="tx1">
                <a:lumMod val="65000"/>
                <a:lumOff val="35000"/>
              </a:schemeClr>
            </a:solidFill>
            <a:miter lim="800000"/>
            <a:headEnd/>
            <a:tailEnd/>
          </a:ln>
        </p:spPr>
      </p:pic>
      <p:sp>
        <p:nvSpPr>
          <p:cNvPr id="2" name="TextBox 1"/>
          <p:cNvSpPr txBox="1"/>
          <p:nvPr/>
        </p:nvSpPr>
        <p:spPr>
          <a:xfrm>
            <a:off x="6508338" y="2362200"/>
            <a:ext cx="2070924" cy="2677656"/>
          </a:xfrm>
          <a:prstGeom prst="rect">
            <a:avLst/>
          </a:prstGeom>
          <a:noFill/>
          <a:ln>
            <a:solidFill>
              <a:schemeClr val="tx1"/>
            </a:solidFill>
          </a:ln>
        </p:spPr>
        <p:txBody>
          <a:bodyPr wrap="square" rtlCol="0">
            <a:spAutoFit/>
          </a:bodyPr>
          <a:lstStyle/>
          <a:p>
            <a:r>
              <a:rPr lang="en-US" dirty="0" smtClean="0"/>
              <a:t>Image of the FPHS Policy Report</a:t>
            </a:r>
          </a:p>
          <a:p>
            <a:endParaRPr lang="en-US" dirty="0"/>
          </a:p>
          <a:p>
            <a:endParaRPr lang="en-US" dirty="0" smtClean="0"/>
          </a:p>
          <a:p>
            <a:endParaRPr lang="en-US" dirty="0"/>
          </a:p>
        </p:txBody>
      </p:sp>
      <p:sp>
        <p:nvSpPr>
          <p:cNvPr id="4" name="TextBox 3"/>
          <p:cNvSpPr txBox="1"/>
          <p:nvPr/>
        </p:nvSpPr>
        <p:spPr>
          <a:xfrm flipH="1">
            <a:off x="548640" y="5328193"/>
            <a:ext cx="2590800" cy="830997"/>
          </a:xfrm>
          <a:prstGeom prst="rect">
            <a:avLst/>
          </a:prstGeom>
          <a:noFill/>
        </p:spPr>
        <p:txBody>
          <a:bodyPr wrap="square" rtlCol="0">
            <a:spAutoFit/>
          </a:bodyPr>
          <a:lstStyle/>
          <a:p>
            <a:r>
              <a:rPr lang="en-US" sz="1200" b="1" dirty="0" smtClean="0">
                <a:solidFill>
                  <a:schemeClr val="tx1">
                    <a:lumMod val="65000"/>
                    <a:lumOff val="35000"/>
                  </a:schemeClr>
                </a:solidFill>
              </a:rPr>
              <a:t>Tribal Participants</a:t>
            </a:r>
          </a:p>
          <a:p>
            <a:r>
              <a:rPr lang="en-US" sz="1200" dirty="0" smtClean="0">
                <a:solidFill>
                  <a:schemeClr val="tx1">
                    <a:lumMod val="65000"/>
                    <a:lumOff val="35000"/>
                  </a:schemeClr>
                </a:solidFill>
              </a:rPr>
              <a:t>Steve </a:t>
            </a:r>
            <a:r>
              <a:rPr lang="en-US" sz="1200" dirty="0" err="1" smtClean="0">
                <a:solidFill>
                  <a:schemeClr val="tx1">
                    <a:lumMod val="65000"/>
                    <a:lumOff val="35000"/>
                  </a:schemeClr>
                </a:solidFill>
              </a:rPr>
              <a:t>Kutz</a:t>
            </a:r>
            <a:r>
              <a:rPr lang="en-US" sz="1200" dirty="0" smtClean="0">
                <a:solidFill>
                  <a:schemeClr val="tx1">
                    <a:lumMod val="65000"/>
                    <a:lumOff val="35000"/>
                  </a:schemeClr>
                </a:solidFill>
              </a:rPr>
              <a:t>, AIHC / Cowlitz</a:t>
            </a:r>
          </a:p>
          <a:p>
            <a:r>
              <a:rPr lang="en-US" sz="1200" dirty="0" smtClean="0">
                <a:solidFill>
                  <a:schemeClr val="tx1">
                    <a:lumMod val="65000"/>
                    <a:lumOff val="35000"/>
                  </a:schemeClr>
                </a:solidFill>
              </a:rPr>
              <a:t>Sheryl Lowe, AIHC</a:t>
            </a:r>
          </a:p>
          <a:p>
            <a:r>
              <a:rPr lang="en-US" sz="1200" dirty="0" smtClean="0">
                <a:solidFill>
                  <a:schemeClr val="tx1">
                    <a:lumMod val="65000"/>
                    <a:lumOff val="35000"/>
                  </a:schemeClr>
                </a:solidFill>
              </a:rPr>
              <a:t>Joe </a:t>
            </a:r>
            <a:r>
              <a:rPr lang="en-US" sz="1200" dirty="0" err="1" smtClean="0">
                <a:solidFill>
                  <a:schemeClr val="tx1">
                    <a:lumMod val="65000"/>
                    <a:lumOff val="35000"/>
                  </a:schemeClr>
                </a:solidFill>
              </a:rPr>
              <a:t>Finkbonner</a:t>
            </a:r>
            <a:r>
              <a:rPr lang="en-US" sz="1200" dirty="0" smtClean="0">
                <a:solidFill>
                  <a:schemeClr val="tx1">
                    <a:lumMod val="65000"/>
                    <a:lumOff val="35000"/>
                  </a:schemeClr>
                </a:solidFill>
              </a:rPr>
              <a:t>, NPAIHB</a:t>
            </a:r>
            <a:endParaRPr lang="en-US" sz="1200" dirty="0">
              <a:solidFill>
                <a:schemeClr val="tx1">
                  <a:lumMod val="65000"/>
                  <a:lumOff val="35000"/>
                </a:schemeClr>
              </a:solidFill>
            </a:endParaRPr>
          </a:p>
        </p:txBody>
      </p:sp>
      <p:sp>
        <p:nvSpPr>
          <p:cNvPr id="22" name="TextBox 21"/>
          <p:cNvSpPr txBox="1"/>
          <p:nvPr/>
        </p:nvSpPr>
        <p:spPr>
          <a:xfrm flipH="1">
            <a:off x="3573780" y="5337628"/>
            <a:ext cx="1965960" cy="646331"/>
          </a:xfrm>
          <a:prstGeom prst="rect">
            <a:avLst/>
          </a:prstGeom>
          <a:noFill/>
        </p:spPr>
        <p:txBody>
          <a:bodyPr wrap="square" rtlCol="0">
            <a:spAutoFit/>
          </a:bodyPr>
          <a:lstStyle/>
          <a:p>
            <a:r>
              <a:rPr lang="en-US" sz="1200" b="1" dirty="0" smtClean="0">
                <a:solidFill>
                  <a:schemeClr val="tx1">
                    <a:lumMod val="65000"/>
                    <a:lumOff val="35000"/>
                  </a:schemeClr>
                </a:solidFill>
              </a:rPr>
              <a:t>Tribal Participants</a:t>
            </a:r>
          </a:p>
          <a:p>
            <a:r>
              <a:rPr lang="en-US" sz="1200" dirty="0" smtClean="0">
                <a:solidFill>
                  <a:schemeClr val="tx1">
                    <a:lumMod val="65000"/>
                    <a:lumOff val="35000"/>
                  </a:schemeClr>
                </a:solidFill>
              </a:rPr>
              <a:t>Jan Olmstead, AIHC</a:t>
            </a:r>
          </a:p>
          <a:p>
            <a:r>
              <a:rPr lang="en-US" sz="1200" dirty="0" smtClean="0">
                <a:solidFill>
                  <a:schemeClr val="tx1">
                    <a:lumMod val="65000"/>
                    <a:lumOff val="35000"/>
                  </a:schemeClr>
                </a:solidFill>
              </a:rPr>
              <a:t>Joe </a:t>
            </a:r>
            <a:r>
              <a:rPr lang="en-US" sz="1200" dirty="0" err="1" smtClean="0">
                <a:solidFill>
                  <a:schemeClr val="tx1">
                    <a:lumMod val="65000"/>
                    <a:lumOff val="35000"/>
                  </a:schemeClr>
                </a:solidFill>
              </a:rPr>
              <a:t>Finkbonner</a:t>
            </a:r>
            <a:r>
              <a:rPr lang="en-US" sz="1200" dirty="0" smtClean="0">
                <a:solidFill>
                  <a:schemeClr val="tx1">
                    <a:lumMod val="65000"/>
                    <a:lumOff val="35000"/>
                  </a:schemeClr>
                </a:solidFill>
              </a:rPr>
              <a:t>, NPAIHB</a:t>
            </a:r>
            <a:endParaRPr lang="en-US" sz="1200" dirty="0">
              <a:solidFill>
                <a:schemeClr val="tx1">
                  <a:lumMod val="65000"/>
                  <a:lumOff val="35000"/>
                </a:schemeClr>
              </a:solidFill>
            </a:endParaRPr>
          </a:p>
        </p:txBody>
      </p:sp>
      <p:sp>
        <p:nvSpPr>
          <p:cNvPr id="23" name="TextBox 22"/>
          <p:cNvSpPr txBox="1"/>
          <p:nvPr/>
        </p:nvSpPr>
        <p:spPr>
          <a:xfrm flipH="1">
            <a:off x="6508338" y="5328194"/>
            <a:ext cx="2635662" cy="1200329"/>
          </a:xfrm>
          <a:prstGeom prst="rect">
            <a:avLst/>
          </a:prstGeom>
          <a:noFill/>
        </p:spPr>
        <p:txBody>
          <a:bodyPr wrap="square" rtlCol="0">
            <a:spAutoFit/>
          </a:bodyPr>
          <a:lstStyle/>
          <a:p>
            <a:r>
              <a:rPr lang="en-US" sz="1200" b="1" dirty="0" smtClean="0">
                <a:solidFill>
                  <a:schemeClr val="tx1">
                    <a:lumMod val="65000"/>
                    <a:lumOff val="35000"/>
                  </a:schemeClr>
                </a:solidFill>
              </a:rPr>
              <a:t>Tribal Participants</a:t>
            </a:r>
          </a:p>
          <a:p>
            <a:r>
              <a:rPr lang="en-US" sz="1200" dirty="0" smtClean="0">
                <a:solidFill>
                  <a:schemeClr val="tx1">
                    <a:lumMod val="65000"/>
                    <a:lumOff val="35000"/>
                  </a:schemeClr>
                </a:solidFill>
              </a:rPr>
              <a:t>Marilyn Scott, Upper Skagit</a:t>
            </a:r>
          </a:p>
          <a:p>
            <a:r>
              <a:rPr lang="en-US" sz="1200" dirty="0" smtClean="0">
                <a:solidFill>
                  <a:schemeClr val="tx1">
                    <a:lumMod val="65000"/>
                    <a:lumOff val="35000"/>
                  </a:schemeClr>
                </a:solidFill>
              </a:rPr>
              <a:t>Andrew Shogren, Quileute</a:t>
            </a:r>
          </a:p>
          <a:p>
            <a:r>
              <a:rPr lang="en-US" sz="1200" dirty="0" smtClean="0">
                <a:solidFill>
                  <a:schemeClr val="tx1">
                    <a:lumMod val="65000"/>
                    <a:lumOff val="35000"/>
                  </a:schemeClr>
                </a:solidFill>
              </a:rPr>
              <a:t>Barbara Juarez, NWIHB</a:t>
            </a:r>
          </a:p>
          <a:p>
            <a:r>
              <a:rPr lang="en-US" sz="1200" dirty="0" smtClean="0">
                <a:solidFill>
                  <a:schemeClr val="tx1">
                    <a:lumMod val="65000"/>
                    <a:lumOff val="35000"/>
                  </a:schemeClr>
                </a:solidFill>
              </a:rPr>
              <a:t>Jan Olmstead, AIHC</a:t>
            </a:r>
          </a:p>
          <a:p>
            <a:r>
              <a:rPr lang="en-US" sz="1200" dirty="0" smtClean="0">
                <a:solidFill>
                  <a:schemeClr val="tx1">
                    <a:lumMod val="65000"/>
                    <a:lumOff val="35000"/>
                  </a:schemeClr>
                </a:solidFill>
              </a:rPr>
              <a:t>Victoria Warren-Mears, NPAIHB</a:t>
            </a:r>
            <a:endParaRPr lang="en-US" sz="1200" dirty="0">
              <a:solidFill>
                <a:schemeClr val="tx1">
                  <a:lumMod val="65000"/>
                  <a:lumOff val="35000"/>
                </a:schemeClr>
              </a:solidFill>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08339" y="2362201"/>
            <a:ext cx="2070923" cy="26776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6" y="228600"/>
            <a:ext cx="8531353" cy="990600"/>
          </a:xfrm>
        </p:spPr>
        <p:txBody>
          <a:bodyPr/>
          <a:lstStyle/>
          <a:p>
            <a:r>
              <a:rPr lang="en-US" sz="3200" dirty="0" smtClean="0">
                <a:solidFill>
                  <a:schemeClr val="tx1">
                    <a:lumMod val="65000"/>
                    <a:lumOff val="35000"/>
                  </a:schemeClr>
                </a:solidFill>
              </a:rPr>
              <a:t>Washington State </a:t>
            </a:r>
            <a:br>
              <a:rPr lang="en-US" sz="3200" dirty="0" smtClean="0">
                <a:solidFill>
                  <a:schemeClr val="tx1">
                    <a:lumMod val="65000"/>
                    <a:lumOff val="35000"/>
                  </a:schemeClr>
                </a:solidFill>
              </a:rPr>
            </a:br>
            <a:r>
              <a:rPr lang="en-US" sz="3000" dirty="0" smtClean="0">
                <a:solidFill>
                  <a:schemeClr val="tx1">
                    <a:lumMod val="65000"/>
                    <a:lumOff val="35000"/>
                  </a:schemeClr>
                </a:solidFill>
              </a:rPr>
              <a:t>Foundational Public Health Services (FPHS) 2013-2014</a:t>
            </a:r>
            <a:endParaRPr lang="en-US" sz="3000" dirty="0">
              <a:solidFill>
                <a:schemeClr val="tx1">
                  <a:lumMod val="65000"/>
                  <a:lumOff val="35000"/>
                </a:schemeClr>
              </a:solidFill>
            </a:endParaRPr>
          </a:p>
        </p:txBody>
      </p:sp>
      <p:sp>
        <p:nvSpPr>
          <p:cNvPr id="3" name="Content Placeholder 2"/>
          <p:cNvSpPr>
            <a:spLocks noGrp="1"/>
          </p:cNvSpPr>
          <p:nvPr>
            <p:ph sz="quarter" idx="1"/>
          </p:nvPr>
        </p:nvSpPr>
        <p:spPr/>
        <p:txBody>
          <a:bodyPr/>
          <a:lstStyle/>
          <a:p>
            <a:r>
              <a:rPr lang="en-US" sz="2400" dirty="0" smtClean="0">
                <a:solidFill>
                  <a:schemeClr val="tx1">
                    <a:lumMod val="65000"/>
                    <a:lumOff val="35000"/>
                  </a:schemeClr>
                </a:solidFill>
              </a:rPr>
              <a:t>Changed the Terminology</a:t>
            </a:r>
          </a:p>
          <a:p>
            <a:pPr lvl="1"/>
            <a:r>
              <a:rPr lang="en-US" sz="2400" strike="sngStrike" dirty="0" smtClean="0">
                <a:solidFill>
                  <a:schemeClr val="tx1">
                    <a:lumMod val="65000"/>
                    <a:lumOff val="35000"/>
                  </a:schemeClr>
                </a:solidFill>
              </a:rPr>
              <a:t>Minimum </a:t>
            </a:r>
            <a:r>
              <a:rPr lang="en-US" sz="2400" strike="sngStrike" dirty="0">
                <a:solidFill>
                  <a:schemeClr val="tx1">
                    <a:lumMod val="65000"/>
                    <a:lumOff val="35000"/>
                  </a:schemeClr>
                </a:solidFill>
              </a:rPr>
              <a:t>Package of</a:t>
            </a:r>
            <a:r>
              <a:rPr lang="en-US" sz="2400" dirty="0">
                <a:solidFill>
                  <a:schemeClr val="tx1">
                    <a:lumMod val="65000"/>
                    <a:lumOff val="35000"/>
                  </a:schemeClr>
                </a:solidFill>
              </a:rPr>
              <a:t> </a:t>
            </a:r>
            <a:r>
              <a:rPr lang="en-US" sz="2400" dirty="0" smtClean="0">
                <a:solidFill>
                  <a:schemeClr val="tx1">
                    <a:lumMod val="65000"/>
                    <a:lumOff val="35000"/>
                  </a:schemeClr>
                </a:solidFill>
              </a:rPr>
              <a:t> Foundational Public </a:t>
            </a:r>
            <a:r>
              <a:rPr lang="en-US" sz="2400" dirty="0">
                <a:solidFill>
                  <a:schemeClr val="tx1">
                    <a:lumMod val="65000"/>
                    <a:lumOff val="35000"/>
                  </a:schemeClr>
                </a:solidFill>
              </a:rPr>
              <a:t>Health </a:t>
            </a:r>
            <a:r>
              <a:rPr lang="en-US" sz="2400" dirty="0" smtClean="0">
                <a:solidFill>
                  <a:schemeClr val="tx1">
                    <a:lumMod val="65000"/>
                    <a:lumOff val="35000"/>
                  </a:schemeClr>
                </a:solidFill>
              </a:rPr>
              <a:t>Services (FPHS)</a:t>
            </a:r>
          </a:p>
          <a:p>
            <a:r>
              <a:rPr lang="en-US" sz="2400" dirty="0" smtClean="0">
                <a:solidFill>
                  <a:schemeClr val="tx1">
                    <a:lumMod val="65000"/>
                    <a:lumOff val="35000"/>
                  </a:schemeClr>
                </a:solidFill>
              </a:rPr>
              <a:t>Defined what they are</a:t>
            </a:r>
          </a:p>
          <a:p>
            <a:r>
              <a:rPr lang="en-US" sz="2400" dirty="0" smtClean="0">
                <a:solidFill>
                  <a:schemeClr val="tx1">
                    <a:lumMod val="65000"/>
                    <a:lumOff val="35000"/>
                  </a:schemeClr>
                </a:solidFill>
              </a:rPr>
              <a:t>Estimated the cost </a:t>
            </a:r>
          </a:p>
          <a:p>
            <a:pPr lvl="1"/>
            <a:r>
              <a:rPr lang="en-US" sz="2400" dirty="0" smtClean="0">
                <a:solidFill>
                  <a:schemeClr val="tx1">
                    <a:lumMod val="65000"/>
                    <a:lumOff val="35000"/>
                  </a:schemeClr>
                </a:solidFill>
              </a:rPr>
              <a:t> Of delivering them</a:t>
            </a:r>
          </a:p>
          <a:p>
            <a:pPr lvl="1"/>
            <a:r>
              <a:rPr lang="en-US" sz="2400" dirty="0" smtClean="0">
                <a:solidFill>
                  <a:schemeClr val="tx1">
                    <a:lumMod val="65000"/>
                    <a:lumOff val="35000"/>
                  </a:schemeClr>
                </a:solidFill>
              </a:rPr>
              <a:t>What is currently spent on them</a:t>
            </a:r>
          </a:p>
          <a:p>
            <a:pPr lvl="1"/>
            <a:r>
              <a:rPr lang="en-US" sz="2400" dirty="0" smtClean="0">
                <a:solidFill>
                  <a:schemeClr val="tx1">
                    <a:lumMod val="65000"/>
                    <a:lumOff val="35000"/>
                  </a:schemeClr>
                </a:solidFill>
              </a:rPr>
              <a:t>Identified the funding gap</a:t>
            </a:r>
          </a:p>
          <a:p>
            <a:pPr lvl="0">
              <a:buClr>
                <a:srgbClr val="DD8047"/>
              </a:buClr>
            </a:pPr>
            <a:r>
              <a:rPr lang="en-US" sz="2400" dirty="0" smtClean="0">
                <a:solidFill>
                  <a:schemeClr val="tx1">
                    <a:lumMod val="65000"/>
                    <a:lumOff val="35000"/>
                  </a:schemeClr>
                </a:solidFill>
              </a:rPr>
              <a:t>Recommended a funding model</a:t>
            </a:r>
            <a:endParaRPr lang="en-US" sz="2400" dirty="0">
              <a:solidFill>
                <a:schemeClr val="tx1">
                  <a:lumMod val="65000"/>
                  <a:lumOff val="35000"/>
                </a:schemeClr>
              </a:solidFill>
            </a:endParaRPr>
          </a:p>
          <a:p>
            <a:endParaRPr lang="en-US" sz="2800" dirty="0" smtClean="0"/>
          </a:p>
          <a:p>
            <a:endParaRPr lang="en-US" sz="2800" dirty="0" smtClean="0"/>
          </a:p>
          <a:p>
            <a:pPr marL="0" indent="0">
              <a:buNone/>
            </a:pPr>
            <a:endParaRPr lang="en-US" sz="2800" dirty="0" smtClean="0"/>
          </a:p>
        </p:txBody>
      </p:sp>
      <p:sp>
        <p:nvSpPr>
          <p:cNvPr id="4" name="Slide Number Placeholder 3"/>
          <p:cNvSpPr>
            <a:spLocks noGrp="1"/>
          </p:cNvSpPr>
          <p:nvPr>
            <p:ph type="sldNum" sz="quarter" idx="12"/>
          </p:nvPr>
        </p:nvSpPr>
        <p:spPr/>
        <p:txBody>
          <a:bodyPr>
            <a:normAutofit fontScale="92500" lnSpcReduction="20000"/>
          </a:bodyPr>
          <a:lstStyle/>
          <a:p>
            <a:pPr>
              <a:defRPr/>
            </a:pPr>
            <a:r>
              <a:rPr lang="en-US" dirty="0" smtClean="0"/>
              <a:t>7</a:t>
            </a:r>
            <a:endParaRPr lang="en-US" dirty="0"/>
          </a:p>
        </p:txBody>
      </p:sp>
    </p:spTree>
    <p:extLst>
      <p:ext uri="{BB962C8B-B14F-4D97-AF65-F5344CB8AC3E}">
        <p14:creationId xmlns:p14="http://schemas.microsoft.com/office/powerpoint/2010/main" val="28917101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471" y="5606"/>
            <a:ext cx="91440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7" tIns="45704" rIns="91407" bIns="45704" rtlCol="0" anchor="ctr"/>
          <a:lstStyle/>
          <a:p>
            <a:pPr algn="ctr"/>
            <a:endParaRPr lang="en-US" sz="1600"/>
          </a:p>
        </p:txBody>
      </p:sp>
      <p:grpSp>
        <p:nvGrpSpPr>
          <p:cNvPr id="3" name="Group 44"/>
          <p:cNvGrpSpPr/>
          <p:nvPr/>
        </p:nvGrpSpPr>
        <p:grpSpPr>
          <a:xfrm>
            <a:off x="1108364" y="1178984"/>
            <a:ext cx="7897091" cy="4988974"/>
            <a:chOff x="1219200" y="1336179"/>
            <a:chExt cx="8686800" cy="5654172"/>
          </a:xfrm>
        </p:grpSpPr>
        <p:grpSp>
          <p:nvGrpSpPr>
            <p:cNvPr id="4" name="Group 34"/>
            <p:cNvGrpSpPr/>
            <p:nvPr/>
          </p:nvGrpSpPr>
          <p:grpSpPr>
            <a:xfrm>
              <a:off x="1219200" y="4922519"/>
              <a:ext cx="8458201" cy="2058000"/>
              <a:chOff x="1053442" y="4191000"/>
              <a:chExt cx="7989801" cy="1815883"/>
            </a:xfrm>
          </p:grpSpPr>
          <p:sp>
            <p:nvSpPr>
              <p:cNvPr id="10" name="TextBox 9"/>
              <p:cNvSpPr txBox="1"/>
              <p:nvPr/>
            </p:nvSpPr>
            <p:spPr>
              <a:xfrm>
                <a:off x="2770908" y="4191000"/>
                <a:ext cx="6272335" cy="1815883"/>
              </a:xfrm>
              <a:prstGeom prst="rect">
                <a:avLst/>
              </a:prstGeom>
              <a:noFill/>
              <a:ln>
                <a:solidFill>
                  <a:schemeClr val="tx1"/>
                </a:solidFill>
              </a:ln>
            </p:spPr>
            <p:txBody>
              <a:bodyPr wrap="square" rtlCol="0">
                <a:spAutoFit/>
              </a:bodyPr>
              <a:lstStyle/>
              <a:p>
                <a:r>
                  <a:rPr lang="en-US" sz="1600" b="1" dirty="0">
                    <a:solidFill>
                      <a:schemeClr val="tx1">
                        <a:lumMod val="65000"/>
                        <a:lumOff val="35000"/>
                      </a:schemeClr>
                    </a:solidFill>
                  </a:rPr>
                  <a:t>Across all Programs</a:t>
                </a:r>
              </a:p>
              <a:p>
                <a:pPr marL="358921" indent="-256372">
                  <a:buClr>
                    <a:srgbClr val="DD8047"/>
                  </a:buClr>
                  <a:buFont typeface="Arial" pitchFamily="34" charset="0"/>
                  <a:buChar char="•"/>
                </a:pPr>
                <a:r>
                  <a:rPr lang="en-US" sz="1600" dirty="0">
                    <a:solidFill>
                      <a:schemeClr val="tx1">
                        <a:lumMod val="65000"/>
                        <a:lumOff val="35000"/>
                      </a:schemeClr>
                    </a:solidFill>
                  </a:rPr>
                  <a:t>Assessment (surveillance and epidemiology)</a:t>
                </a:r>
              </a:p>
              <a:p>
                <a:pPr marL="358921" indent="-256372">
                  <a:buClr>
                    <a:srgbClr val="DD8047"/>
                  </a:buClr>
                  <a:buFont typeface="Arial" pitchFamily="34" charset="0"/>
                  <a:buChar char="•"/>
                </a:pPr>
                <a:r>
                  <a:rPr lang="en-US" sz="1600" dirty="0">
                    <a:solidFill>
                      <a:schemeClr val="tx1">
                        <a:lumMod val="65000"/>
                        <a:lumOff val="35000"/>
                      </a:schemeClr>
                    </a:solidFill>
                  </a:rPr>
                  <a:t>Emergency preparedness and response (all hazards)</a:t>
                </a:r>
              </a:p>
              <a:p>
                <a:pPr marL="358921" indent="-256372">
                  <a:buClr>
                    <a:srgbClr val="DD8047"/>
                  </a:buClr>
                  <a:buFont typeface="Arial" pitchFamily="34" charset="0"/>
                  <a:buChar char="•"/>
                </a:pPr>
                <a:r>
                  <a:rPr lang="en-US" sz="1600" dirty="0">
                    <a:solidFill>
                      <a:schemeClr val="tx1">
                        <a:lumMod val="65000"/>
                        <a:lumOff val="35000"/>
                      </a:schemeClr>
                    </a:solidFill>
                  </a:rPr>
                  <a:t>Communications</a:t>
                </a:r>
              </a:p>
              <a:p>
                <a:pPr marL="358921" indent="-256372">
                  <a:buClr>
                    <a:srgbClr val="DD8047"/>
                  </a:buClr>
                  <a:buFont typeface="Arial" pitchFamily="34" charset="0"/>
                  <a:buChar char="•"/>
                </a:pPr>
                <a:r>
                  <a:rPr lang="en-US" sz="1600" dirty="0">
                    <a:solidFill>
                      <a:schemeClr val="tx1">
                        <a:lumMod val="65000"/>
                        <a:lumOff val="35000"/>
                      </a:schemeClr>
                    </a:solidFill>
                  </a:rPr>
                  <a:t>Policy development and support</a:t>
                </a:r>
              </a:p>
              <a:p>
                <a:pPr marL="358921" indent="-256372">
                  <a:buClr>
                    <a:srgbClr val="DD8047"/>
                  </a:buClr>
                  <a:buFont typeface="Arial" pitchFamily="34" charset="0"/>
                  <a:buChar char="•"/>
                </a:pPr>
                <a:r>
                  <a:rPr lang="en-US" sz="1600" dirty="0">
                    <a:solidFill>
                      <a:schemeClr val="tx1">
                        <a:lumMod val="65000"/>
                        <a:lumOff val="35000"/>
                      </a:schemeClr>
                    </a:solidFill>
                  </a:rPr>
                  <a:t>Community partnership development</a:t>
                </a:r>
              </a:p>
              <a:p>
                <a:pPr marL="358921" indent="-256372">
                  <a:buClr>
                    <a:srgbClr val="DD8047"/>
                  </a:buClr>
                  <a:buFont typeface="Arial" pitchFamily="34" charset="0"/>
                  <a:buChar char="•"/>
                </a:pPr>
                <a:r>
                  <a:rPr lang="en-US" sz="1600" dirty="0">
                    <a:solidFill>
                      <a:schemeClr val="tx1">
                        <a:lumMod val="65000"/>
                        <a:lumOff val="35000"/>
                      </a:schemeClr>
                    </a:solidFill>
                  </a:rPr>
                  <a:t>Business competencies</a:t>
                </a:r>
              </a:p>
            </p:txBody>
          </p:sp>
          <p:sp>
            <p:nvSpPr>
              <p:cNvPr id="9" name="TextBox 8"/>
              <p:cNvSpPr txBox="1"/>
              <p:nvPr/>
            </p:nvSpPr>
            <p:spPr>
              <a:xfrm>
                <a:off x="1053442" y="5178466"/>
                <a:ext cx="1621299" cy="800219"/>
              </a:xfrm>
              <a:prstGeom prst="rect">
                <a:avLst/>
              </a:prstGeom>
              <a:noFill/>
            </p:spPr>
            <p:txBody>
              <a:bodyPr wrap="square" rtlCol="0">
                <a:spAutoFit/>
              </a:bodyPr>
              <a:lstStyle/>
              <a:p>
                <a:pPr algn="r"/>
                <a:r>
                  <a:rPr lang="en-US" sz="2300" spc="-100" dirty="0">
                    <a:solidFill>
                      <a:schemeClr val="tx1">
                        <a:lumMod val="65000"/>
                        <a:lumOff val="35000"/>
                      </a:schemeClr>
                    </a:solidFill>
                  </a:rPr>
                  <a:t>Foundational</a:t>
                </a:r>
              </a:p>
              <a:p>
                <a:pPr algn="r"/>
                <a:r>
                  <a:rPr lang="en-US" sz="2300" spc="-100" dirty="0">
                    <a:solidFill>
                      <a:schemeClr val="tx1">
                        <a:lumMod val="65000"/>
                        <a:lumOff val="35000"/>
                      </a:schemeClr>
                    </a:solidFill>
                  </a:rPr>
                  <a:t>Capabilities</a:t>
                </a:r>
              </a:p>
            </p:txBody>
          </p:sp>
        </p:grpSp>
        <p:cxnSp>
          <p:nvCxnSpPr>
            <p:cNvPr id="14" name="Straight Arrow Connector 13"/>
            <p:cNvCxnSpPr/>
            <p:nvPr/>
          </p:nvCxnSpPr>
          <p:spPr>
            <a:xfrm>
              <a:off x="3124200" y="5257800"/>
              <a:ext cx="6781800" cy="0"/>
            </a:xfrm>
            <a:prstGeom prst="straightConnector1">
              <a:avLst/>
            </a:prstGeom>
            <a:ln w="19050">
              <a:solidFill>
                <a:srgbClr val="DD8047"/>
              </a:solidFill>
              <a:prstDash val="dash"/>
              <a:tailEnd type="arrow"/>
            </a:ln>
          </p:spPr>
          <p:style>
            <a:lnRef idx="1">
              <a:schemeClr val="accent1"/>
            </a:lnRef>
            <a:fillRef idx="0">
              <a:schemeClr val="accent1"/>
            </a:fillRef>
            <a:effectRef idx="0">
              <a:schemeClr val="accent1"/>
            </a:effectRef>
            <a:fontRef idx="minor">
              <a:schemeClr val="tx1"/>
            </a:fontRef>
          </p:style>
        </p:cxnSp>
        <p:grpSp>
          <p:nvGrpSpPr>
            <p:cNvPr id="5" name="Group 11"/>
            <p:cNvGrpSpPr/>
            <p:nvPr/>
          </p:nvGrpSpPr>
          <p:grpSpPr>
            <a:xfrm>
              <a:off x="1219200" y="3627116"/>
              <a:ext cx="8458200" cy="1209040"/>
              <a:chOff x="-295959" y="3048000"/>
              <a:chExt cx="9363759" cy="1066802"/>
            </a:xfrm>
          </p:grpSpPr>
          <p:grpSp>
            <p:nvGrpSpPr>
              <p:cNvPr id="11" name="Group 10"/>
              <p:cNvGrpSpPr/>
              <p:nvPr/>
            </p:nvGrpSpPr>
            <p:grpSpPr>
              <a:xfrm>
                <a:off x="1684621" y="3048000"/>
                <a:ext cx="7383179" cy="1066802"/>
                <a:chOff x="1684621" y="3048000"/>
                <a:chExt cx="7383179" cy="1066802"/>
              </a:xfrm>
            </p:grpSpPr>
            <p:sp>
              <p:nvSpPr>
                <p:cNvPr id="26" name="Rectangle 25"/>
                <p:cNvSpPr/>
                <p:nvPr/>
              </p:nvSpPr>
              <p:spPr>
                <a:xfrm>
                  <a:off x="1735982" y="3048000"/>
                  <a:ext cx="1237224" cy="1066800"/>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29" name="Rectangle 28"/>
                <p:cNvSpPr/>
                <p:nvPr/>
              </p:nvSpPr>
              <p:spPr>
                <a:xfrm>
                  <a:off x="2969224" y="3048000"/>
                  <a:ext cx="1230802" cy="1066801"/>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31" name="Rectangle 30"/>
                <p:cNvSpPr/>
                <p:nvPr/>
              </p:nvSpPr>
              <p:spPr>
                <a:xfrm>
                  <a:off x="4199442" y="3048000"/>
                  <a:ext cx="1212164" cy="1066801"/>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32" name="Rectangle 31"/>
                <p:cNvSpPr/>
                <p:nvPr/>
              </p:nvSpPr>
              <p:spPr>
                <a:xfrm>
                  <a:off x="5411606" y="3048000"/>
                  <a:ext cx="1219200" cy="1066801"/>
                </a:xfrm>
                <a:prstGeom prst="rec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33" name="Rectangle 32"/>
                <p:cNvSpPr/>
                <p:nvPr/>
              </p:nvSpPr>
              <p:spPr>
                <a:xfrm>
                  <a:off x="6628543" y="3048000"/>
                  <a:ext cx="1221463" cy="1066802"/>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36" name="Rectangle 35"/>
                <p:cNvSpPr/>
                <p:nvPr/>
              </p:nvSpPr>
              <p:spPr>
                <a:xfrm>
                  <a:off x="7850006" y="3048000"/>
                  <a:ext cx="1194644" cy="1066801"/>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16" name="TextBox 15"/>
                <p:cNvSpPr txBox="1"/>
                <p:nvPr/>
              </p:nvSpPr>
              <p:spPr>
                <a:xfrm>
                  <a:off x="2980242" y="3074892"/>
                  <a:ext cx="1219201" cy="950487"/>
                </a:xfrm>
                <a:prstGeom prst="rect">
                  <a:avLst/>
                </a:prstGeom>
                <a:noFill/>
              </p:spPr>
              <p:txBody>
                <a:bodyPr wrap="square" rtlCol="0">
                  <a:spAutoFit/>
                </a:bodyPr>
                <a:lstStyle/>
                <a:p>
                  <a:pPr algn="ctr"/>
                  <a:r>
                    <a:rPr lang="en-US" sz="1400" dirty="0">
                      <a:solidFill>
                        <a:schemeClr val="bg1">
                          <a:lumMod val="95000"/>
                        </a:schemeClr>
                      </a:solidFill>
                    </a:rPr>
                    <a:t>Chronic</a:t>
                  </a:r>
                </a:p>
                <a:p>
                  <a:pPr algn="ctr"/>
                  <a:r>
                    <a:rPr lang="en-US" sz="1400" dirty="0">
                      <a:solidFill>
                        <a:schemeClr val="bg1">
                          <a:lumMod val="95000"/>
                        </a:schemeClr>
                      </a:solidFill>
                    </a:rPr>
                    <a:t>Disease</a:t>
                  </a:r>
                </a:p>
                <a:p>
                  <a:pPr algn="ctr"/>
                  <a:r>
                    <a:rPr lang="en-US" sz="1400" dirty="0">
                      <a:solidFill>
                        <a:schemeClr val="bg1">
                          <a:lumMod val="95000"/>
                        </a:schemeClr>
                      </a:solidFill>
                    </a:rPr>
                    <a:t>&amp; Injury Prevention</a:t>
                  </a:r>
                </a:p>
              </p:txBody>
            </p:sp>
            <p:sp>
              <p:nvSpPr>
                <p:cNvPr id="15" name="TextBox 14"/>
                <p:cNvSpPr txBox="1"/>
                <p:nvPr/>
              </p:nvSpPr>
              <p:spPr>
                <a:xfrm>
                  <a:off x="1684621" y="3126489"/>
                  <a:ext cx="1295621" cy="950488"/>
                </a:xfrm>
                <a:prstGeom prst="rect">
                  <a:avLst/>
                </a:prstGeom>
                <a:noFill/>
              </p:spPr>
              <p:txBody>
                <a:bodyPr wrap="square" rtlCol="0">
                  <a:spAutoFit/>
                </a:bodyPr>
                <a:lstStyle/>
                <a:p>
                  <a:pPr algn="ctr"/>
                  <a:r>
                    <a:rPr lang="en-US" sz="1400" dirty="0" err="1">
                      <a:solidFill>
                        <a:schemeClr val="bg1">
                          <a:lumMod val="95000"/>
                        </a:schemeClr>
                      </a:solidFill>
                    </a:rPr>
                    <a:t>Communi</a:t>
                  </a:r>
                  <a:r>
                    <a:rPr lang="en-US" sz="1400" dirty="0">
                      <a:solidFill>
                        <a:schemeClr val="bg1">
                          <a:lumMod val="95000"/>
                        </a:schemeClr>
                      </a:solidFill>
                    </a:rPr>
                    <a:t>-cable</a:t>
                  </a:r>
                </a:p>
                <a:p>
                  <a:pPr algn="ctr"/>
                  <a:r>
                    <a:rPr lang="en-US" sz="1400" dirty="0">
                      <a:solidFill>
                        <a:schemeClr val="bg1">
                          <a:lumMod val="95000"/>
                        </a:schemeClr>
                      </a:solidFill>
                    </a:rPr>
                    <a:t>Disease</a:t>
                  </a:r>
                </a:p>
                <a:p>
                  <a:pPr algn="ctr"/>
                  <a:r>
                    <a:rPr lang="en-US" sz="1400" dirty="0">
                      <a:solidFill>
                        <a:schemeClr val="bg1">
                          <a:lumMod val="95000"/>
                        </a:schemeClr>
                      </a:solidFill>
                    </a:rPr>
                    <a:t>Control</a:t>
                  </a:r>
                </a:p>
              </p:txBody>
            </p:sp>
            <p:sp>
              <p:nvSpPr>
                <p:cNvPr id="18" name="TextBox 17"/>
                <p:cNvSpPr txBox="1"/>
                <p:nvPr/>
              </p:nvSpPr>
              <p:spPr>
                <a:xfrm>
                  <a:off x="5356040" y="3074895"/>
                  <a:ext cx="1289476" cy="1015664"/>
                </a:xfrm>
                <a:prstGeom prst="rect">
                  <a:avLst/>
                </a:prstGeom>
                <a:noFill/>
              </p:spPr>
              <p:txBody>
                <a:bodyPr wrap="square" rtlCol="0">
                  <a:spAutoFit/>
                </a:bodyPr>
                <a:lstStyle/>
                <a:p>
                  <a:pPr algn="ctr">
                    <a:lnSpc>
                      <a:spcPts val="1800"/>
                    </a:lnSpc>
                  </a:pPr>
                  <a:r>
                    <a:rPr lang="en-US" sz="1400" dirty="0">
                      <a:solidFill>
                        <a:schemeClr val="tx1">
                          <a:lumMod val="65000"/>
                          <a:lumOff val="35000"/>
                        </a:schemeClr>
                      </a:solidFill>
                    </a:rPr>
                    <a:t>Maternal</a:t>
                  </a:r>
                </a:p>
                <a:p>
                  <a:pPr algn="ctr">
                    <a:lnSpc>
                      <a:spcPts val="1800"/>
                    </a:lnSpc>
                  </a:pPr>
                  <a:r>
                    <a:rPr lang="en-US" sz="1400" dirty="0">
                      <a:solidFill>
                        <a:schemeClr val="tx1">
                          <a:lumMod val="65000"/>
                          <a:lumOff val="35000"/>
                        </a:schemeClr>
                      </a:solidFill>
                    </a:rPr>
                    <a:t>Child</a:t>
                  </a:r>
                </a:p>
                <a:p>
                  <a:pPr algn="ctr">
                    <a:lnSpc>
                      <a:spcPts val="1800"/>
                    </a:lnSpc>
                  </a:pPr>
                  <a:r>
                    <a:rPr lang="en-US" sz="1400" dirty="0">
                      <a:solidFill>
                        <a:schemeClr val="tx1">
                          <a:lumMod val="65000"/>
                          <a:lumOff val="35000"/>
                        </a:schemeClr>
                      </a:solidFill>
                    </a:rPr>
                    <a:t>Family</a:t>
                  </a:r>
                </a:p>
                <a:p>
                  <a:pPr algn="ctr">
                    <a:lnSpc>
                      <a:spcPts val="1800"/>
                    </a:lnSpc>
                  </a:pPr>
                  <a:r>
                    <a:rPr lang="en-US" sz="1400" dirty="0">
                      <a:solidFill>
                        <a:schemeClr val="tx1">
                          <a:lumMod val="65000"/>
                          <a:lumOff val="35000"/>
                        </a:schemeClr>
                      </a:solidFill>
                    </a:rPr>
                    <a:t>Health</a:t>
                  </a:r>
                </a:p>
              </p:txBody>
            </p:sp>
            <p:sp>
              <p:nvSpPr>
                <p:cNvPr id="17" name="TextBox 16"/>
                <p:cNvSpPr txBox="1"/>
                <p:nvPr/>
              </p:nvSpPr>
              <p:spPr>
                <a:xfrm>
                  <a:off x="4215460" y="3095438"/>
                  <a:ext cx="1224938" cy="1015665"/>
                </a:xfrm>
                <a:prstGeom prst="rect">
                  <a:avLst/>
                </a:prstGeom>
                <a:noFill/>
              </p:spPr>
              <p:txBody>
                <a:bodyPr wrap="square" rtlCol="0">
                  <a:spAutoFit/>
                </a:bodyPr>
                <a:lstStyle/>
                <a:p>
                  <a:pPr algn="ctr">
                    <a:lnSpc>
                      <a:spcPts val="1800"/>
                    </a:lnSpc>
                  </a:pPr>
                  <a:r>
                    <a:rPr lang="en-US" sz="1400" dirty="0">
                      <a:solidFill>
                        <a:schemeClr val="tx1">
                          <a:lumMod val="65000"/>
                          <a:lumOff val="35000"/>
                        </a:schemeClr>
                      </a:solidFill>
                    </a:rPr>
                    <a:t>Environ-</a:t>
                  </a:r>
                  <a:br>
                    <a:rPr lang="en-US" sz="1400" dirty="0">
                      <a:solidFill>
                        <a:schemeClr val="tx1">
                          <a:lumMod val="65000"/>
                          <a:lumOff val="35000"/>
                        </a:schemeClr>
                      </a:solidFill>
                    </a:rPr>
                  </a:br>
                  <a:r>
                    <a:rPr lang="en-US" sz="1400" dirty="0">
                      <a:solidFill>
                        <a:schemeClr val="tx1">
                          <a:lumMod val="65000"/>
                          <a:lumOff val="35000"/>
                        </a:schemeClr>
                      </a:solidFill>
                    </a:rPr>
                    <a:t>mental</a:t>
                  </a:r>
                </a:p>
                <a:p>
                  <a:pPr algn="ctr">
                    <a:lnSpc>
                      <a:spcPts val="1800"/>
                    </a:lnSpc>
                  </a:pPr>
                  <a:r>
                    <a:rPr lang="en-US" sz="1400" dirty="0">
                      <a:solidFill>
                        <a:schemeClr val="tx1">
                          <a:lumMod val="65000"/>
                          <a:lumOff val="35000"/>
                        </a:schemeClr>
                      </a:solidFill>
                    </a:rPr>
                    <a:t>Public Health</a:t>
                  </a:r>
                </a:p>
              </p:txBody>
            </p:sp>
            <p:sp>
              <p:nvSpPr>
                <p:cNvPr id="19" name="TextBox 18"/>
                <p:cNvSpPr txBox="1"/>
                <p:nvPr/>
              </p:nvSpPr>
              <p:spPr>
                <a:xfrm>
                  <a:off x="6629399" y="3074892"/>
                  <a:ext cx="1219201" cy="733233"/>
                </a:xfrm>
                <a:prstGeom prst="rect">
                  <a:avLst/>
                </a:prstGeom>
                <a:noFill/>
              </p:spPr>
              <p:txBody>
                <a:bodyPr wrap="square" rtlCol="0">
                  <a:spAutoFit/>
                </a:bodyPr>
                <a:lstStyle/>
                <a:p>
                  <a:pPr algn="ctr"/>
                  <a:r>
                    <a:rPr lang="en-US" sz="1400" dirty="0">
                      <a:solidFill>
                        <a:schemeClr val="bg1">
                          <a:lumMod val="95000"/>
                        </a:schemeClr>
                      </a:solidFill>
                    </a:rPr>
                    <a:t>Access to</a:t>
                  </a:r>
                </a:p>
                <a:p>
                  <a:pPr algn="ctr"/>
                  <a:r>
                    <a:rPr lang="en-US" sz="1400" dirty="0">
                      <a:solidFill>
                        <a:schemeClr val="bg1">
                          <a:lumMod val="95000"/>
                        </a:schemeClr>
                      </a:solidFill>
                    </a:rPr>
                    <a:t>Clinical Care</a:t>
                  </a:r>
                </a:p>
              </p:txBody>
            </p:sp>
            <p:sp>
              <p:nvSpPr>
                <p:cNvPr id="20" name="TextBox 19"/>
                <p:cNvSpPr txBox="1"/>
                <p:nvPr/>
              </p:nvSpPr>
              <p:spPr>
                <a:xfrm>
                  <a:off x="7848599" y="3096798"/>
                  <a:ext cx="1219201" cy="523220"/>
                </a:xfrm>
                <a:prstGeom prst="rect">
                  <a:avLst/>
                </a:prstGeom>
                <a:noFill/>
              </p:spPr>
              <p:txBody>
                <a:bodyPr wrap="square" rtlCol="0">
                  <a:spAutoFit/>
                </a:bodyPr>
                <a:lstStyle/>
                <a:p>
                  <a:pPr algn="ctr"/>
                  <a:r>
                    <a:rPr lang="en-US" sz="1400" dirty="0">
                      <a:solidFill>
                        <a:schemeClr val="bg1">
                          <a:lumMod val="95000"/>
                        </a:schemeClr>
                      </a:solidFill>
                    </a:rPr>
                    <a:t>Vital</a:t>
                  </a:r>
                </a:p>
                <a:p>
                  <a:pPr algn="ctr"/>
                  <a:r>
                    <a:rPr lang="en-US" sz="1400" dirty="0">
                      <a:solidFill>
                        <a:schemeClr val="bg1">
                          <a:lumMod val="95000"/>
                        </a:schemeClr>
                      </a:solidFill>
                    </a:rPr>
                    <a:t>Records</a:t>
                  </a:r>
                </a:p>
              </p:txBody>
            </p:sp>
          </p:grpSp>
          <p:sp>
            <p:nvSpPr>
              <p:cNvPr id="8" name="TextBox 7"/>
              <p:cNvSpPr txBox="1"/>
              <p:nvPr/>
            </p:nvSpPr>
            <p:spPr>
              <a:xfrm>
                <a:off x="-295959" y="3094174"/>
                <a:ext cx="1876727" cy="800221"/>
              </a:xfrm>
              <a:prstGeom prst="rect">
                <a:avLst/>
              </a:prstGeom>
              <a:noFill/>
            </p:spPr>
            <p:txBody>
              <a:bodyPr wrap="square" lIns="45720" rIns="45720" rtlCol="0">
                <a:spAutoFit/>
              </a:bodyPr>
              <a:lstStyle/>
              <a:p>
                <a:pPr algn="r"/>
                <a:r>
                  <a:rPr lang="en-US" sz="2300" spc="-100" dirty="0">
                    <a:solidFill>
                      <a:schemeClr val="tx1">
                        <a:lumMod val="65000"/>
                        <a:lumOff val="35000"/>
                      </a:schemeClr>
                    </a:solidFill>
                  </a:rPr>
                  <a:t>Foundational</a:t>
                </a:r>
              </a:p>
              <a:p>
                <a:pPr algn="r"/>
                <a:r>
                  <a:rPr lang="en-US" sz="2300" spc="-100" dirty="0">
                    <a:solidFill>
                      <a:schemeClr val="tx1">
                        <a:lumMod val="65000"/>
                        <a:lumOff val="35000"/>
                      </a:schemeClr>
                    </a:solidFill>
                  </a:rPr>
                  <a:t>Programs</a:t>
                </a:r>
              </a:p>
            </p:txBody>
          </p:sp>
        </p:grpSp>
        <p:sp>
          <p:nvSpPr>
            <p:cNvPr id="27" name="Rectangle 26"/>
            <p:cNvSpPr/>
            <p:nvPr/>
          </p:nvSpPr>
          <p:spPr>
            <a:xfrm>
              <a:off x="8571854" y="1764338"/>
              <a:ext cx="1105546" cy="1845511"/>
            </a:xfrm>
            <a:prstGeom prst="rect">
              <a:avLst/>
            </a:prstGeom>
            <a:solidFill>
              <a:schemeClr val="accent3">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5" name="Rectangle 24"/>
            <p:cNvSpPr/>
            <p:nvPr/>
          </p:nvSpPr>
          <p:spPr>
            <a:xfrm>
              <a:off x="7466308" y="1631462"/>
              <a:ext cx="1105546" cy="1978388"/>
            </a:xfrm>
            <a:prstGeom prst="rect">
              <a:avLst/>
            </a:prstGeom>
            <a:solidFill>
              <a:schemeClr val="accent5">
                <a:lumMod val="7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ectangle 23"/>
            <p:cNvSpPr/>
            <p:nvPr/>
          </p:nvSpPr>
          <p:spPr>
            <a:xfrm>
              <a:off x="6360763" y="1483821"/>
              <a:ext cx="1105546" cy="2126028"/>
            </a:xfrm>
            <a:prstGeom prst="rect">
              <a:avLst/>
            </a:prstGeom>
            <a:solidFill>
              <a:srgbClr val="FFC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3" name="Rectangle 22"/>
            <p:cNvSpPr/>
            <p:nvPr/>
          </p:nvSpPr>
          <p:spPr>
            <a:xfrm>
              <a:off x="5255217" y="1764338"/>
              <a:ext cx="1105546" cy="1845511"/>
            </a:xfrm>
            <a:prstGeom prst="rect">
              <a:avLst/>
            </a:prstGeom>
            <a:solidFill>
              <a:schemeClr val="accent4">
                <a:lumMod val="40000"/>
                <a:lumOff val="60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Rectangle 20"/>
            <p:cNvSpPr/>
            <p:nvPr/>
          </p:nvSpPr>
          <p:spPr>
            <a:xfrm>
              <a:off x="4149671" y="1695189"/>
              <a:ext cx="1105546" cy="1914660"/>
            </a:xfrm>
            <a:prstGeom prst="rect">
              <a:avLst/>
            </a:prstGeom>
            <a:solidFill>
              <a:srgbClr val="C0000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 name="Rectangle 1"/>
            <p:cNvSpPr/>
            <p:nvPr/>
          </p:nvSpPr>
          <p:spPr>
            <a:xfrm>
              <a:off x="3044125" y="1336179"/>
              <a:ext cx="1105546" cy="2273669"/>
            </a:xfrm>
            <a:prstGeom prst="rect">
              <a:avLst/>
            </a:prstGeom>
            <a:solidFill>
              <a:srgbClr val="00B0F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 name="TextBox 6"/>
            <p:cNvSpPr txBox="1"/>
            <p:nvPr/>
          </p:nvSpPr>
          <p:spPr>
            <a:xfrm>
              <a:off x="1524000" y="1981200"/>
              <a:ext cx="1420864" cy="1308051"/>
            </a:xfrm>
            <a:prstGeom prst="rect">
              <a:avLst/>
            </a:prstGeom>
            <a:noFill/>
          </p:spPr>
          <p:txBody>
            <a:bodyPr wrap="square" rtlCol="0">
              <a:spAutoFit/>
            </a:bodyPr>
            <a:lstStyle/>
            <a:p>
              <a:pPr algn="r"/>
              <a:r>
                <a:rPr lang="en-US" sz="2300" spc="-100" dirty="0">
                  <a:solidFill>
                    <a:schemeClr val="tx1">
                      <a:lumMod val="65000"/>
                      <a:lumOff val="35000"/>
                    </a:schemeClr>
                  </a:solidFill>
                </a:rPr>
                <a:t>Additional</a:t>
              </a:r>
            </a:p>
            <a:p>
              <a:pPr algn="r"/>
              <a:r>
                <a:rPr lang="en-US" sz="2300" spc="-100" dirty="0">
                  <a:solidFill>
                    <a:schemeClr val="tx1">
                      <a:lumMod val="65000"/>
                      <a:lumOff val="35000"/>
                    </a:schemeClr>
                  </a:solidFill>
                </a:rPr>
                <a:t>Important</a:t>
              </a:r>
            </a:p>
            <a:p>
              <a:pPr algn="r"/>
              <a:r>
                <a:rPr lang="en-US" sz="2300" spc="-100" dirty="0">
                  <a:solidFill>
                    <a:schemeClr val="tx1">
                      <a:lumMod val="65000"/>
                      <a:lumOff val="35000"/>
                    </a:schemeClr>
                  </a:solidFill>
                </a:rPr>
                <a:t>Services</a:t>
              </a:r>
            </a:p>
          </p:txBody>
        </p:sp>
        <p:cxnSp>
          <p:nvCxnSpPr>
            <p:cNvPr id="43" name="Straight Connector 42"/>
            <p:cNvCxnSpPr/>
            <p:nvPr/>
          </p:nvCxnSpPr>
          <p:spPr>
            <a:xfrm>
              <a:off x="3032354" y="3609849"/>
              <a:ext cx="6645046" cy="0"/>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3048000" y="3609848"/>
              <a:ext cx="6629400" cy="3380503"/>
            </a:xfrm>
            <a:prstGeom prst="rect">
              <a:avLst/>
            </a:prstGeom>
            <a:noFill/>
            <a:ln>
              <a:solidFill>
                <a:srgbClr val="FF0000"/>
              </a:solidFill>
            </a:ln>
            <a:effectLst>
              <a:glow rad="101600">
                <a:srgbClr val="FF00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40" name="Group 39"/>
          <p:cNvGrpSpPr/>
          <p:nvPr/>
        </p:nvGrpSpPr>
        <p:grpSpPr>
          <a:xfrm>
            <a:off x="762000" y="3361761"/>
            <a:ext cx="346364" cy="2622180"/>
            <a:chOff x="914400" y="4073094"/>
            <a:chExt cx="228600" cy="2011982"/>
          </a:xfrm>
        </p:grpSpPr>
        <p:cxnSp>
          <p:nvCxnSpPr>
            <p:cNvPr id="22" name="Straight Connector 21"/>
            <p:cNvCxnSpPr/>
            <p:nvPr/>
          </p:nvCxnSpPr>
          <p:spPr>
            <a:xfrm flipH="1">
              <a:off x="914400" y="4073094"/>
              <a:ext cx="2286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914400" y="4073094"/>
              <a:ext cx="0" cy="2011982"/>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4400" y="6085076"/>
              <a:ext cx="228600"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41" name="Rectangle 2"/>
          <p:cNvSpPr txBox="1">
            <a:spLocks noChangeArrowheads="1"/>
          </p:cNvSpPr>
          <p:nvPr/>
        </p:nvSpPr>
        <p:spPr bwMode="auto">
          <a:xfrm>
            <a:off x="379615" y="76200"/>
            <a:ext cx="8610600" cy="990600"/>
          </a:xfrm>
          <a:prstGeom prst="rect">
            <a:avLst/>
          </a:prstGeom>
          <a:noFill/>
          <a:ln w="9525">
            <a:noFill/>
            <a:miter lim="800000"/>
            <a:headEnd/>
            <a:tailEnd/>
          </a:ln>
        </p:spPr>
        <p:txBody>
          <a:bodyPr vert="horz" wrap="square" lIns="82029" tIns="41014" rIns="82029" bIns="41014" numCol="1" anchor="ctr" anchorCtr="0" compatLnSpc="1">
            <a:prstTxWarp prst="textNoShape">
              <a:avLst/>
            </a:prstTxWarp>
          </a:bodyPr>
          <a:lstStyle/>
          <a:p>
            <a:pPr lvl="0"/>
            <a:r>
              <a:rPr lang="en-US" sz="3200" dirty="0" smtClean="0">
                <a:solidFill>
                  <a:schemeClr val="tx1">
                    <a:lumMod val="65000"/>
                    <a:lumOff val="35000"/>
                  </a:schemeClr>
                </a:solidFill>
                <a:latin typeface="+mj-lt"/>
                <a:ea typeface="+mj-ea"/>
                <a:cs typeface="+mj-cs"/>
              </a:rPr>
              <a:t>Washington State - FPHS Framework &amp; Definitions</a:t>
            </a:r>
            <a:endParaRPr lang="en-US" sz="3200" dirty="0">
              <a:solidFill>
                <a:schemeClr val="tx1">
                  <a:lumMod val="65000"/>
                  <a:lumOff val="35000"/>
                </a:schemeClr>
              </a:solidFill>
              <a:latin typeface="+mj-lt"/>
              <a:ea typeface="+mj-ea"/>
              <a:cs typeface="+mj-cs"/>
            </a:endParaRPr>
          </a:p>
        </p:txBody>
      </p:sp>
      <p:sp>
        <p:nvSpPr>
          <p:cNvPr id="35" name="TextBox 34"/>
          <p:cNvSpPr txBox="1"/>
          <p:nvPr/>
        </p:nvSpPr>
        <p:spPr>
          <a:xfrm>
            <a:off x="69273" y="4188666"/>
            <a:ext cx="1695172" cy="814703"/>
          </a:xfrm>
          <a:prstGeom prst="rect">
            <a:avLst/>
          </a:prstGeom>
          <a:solidFill>
            <a:schemeClr val="tx2"/>
          </a:solidFill>
          <a:ln w="12700">
            <a:noFill/>
          </a:ln>
          <a:effectLst>
            <a:glow rad="101600">
              <a:srgbClr val="C00000">
                <a:alpha val="40000"/>
              </a:srgbClr>
            </a:glow>
          </a:effectLst>
        </p:spPr>
        <p:txBody>
          <a:bodyPr wrap="square" lIns="82058" tIns="41029" rIns="82058" bIns="41029" rtlCol="0">
            <a:spAutoFit/>
          </a:bodyPr>
          <a:lstStyle/>
          <a:p>
            <a:pPr algn="ctr"/>
            <a:r>
              <a:rPr lang="en-US" sz="1600" dirty="0">
                <a:solidFill>
                  <a:schemeClr val="tx1">
                    <a:lumMod val="65000"/>
                    <a:lumOff val="35000"/>
                  </a:schemeClr>
                </a:solidFill>
              </a:rPr>
              <a:t>FOUNDATIONAL PUBLIC HEALTH SERVICES</a:t>
            </a:r>
          </a:p>
        </p:txBody>
      </p:sp>
    </p:spTree>
    <p:extLst>
      <p:ext uri="{BB962C8B-B14F-4D97-AF65-F5344CB8AC3E}">
        <p14:creationId xmlns:p14="http://schemas.microsoft.com/office/powerpoint/2010/main" val="1906240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Median">
  <a:themeElements>
    <a:clrScheme name="Custom 2">
      <a:dk1>
        <a:sysClr val="windowText" lastClr="000000"/>
      </a:dk1>
      <a:lt1>
        <a:sysClr val="window" lastClr="FFFFFF"/>
      </a:lt1>
      <a:dk2>
        <a:srgbClr val="FFFFFF"/>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BERK Colors">
      <a:dk1>
        <a:srgbClr val="2F2B20"/>
      </a:dk1>
      <a:lt1>
        <a:srgbClr val="FFFFFF"/>
      </a:lt1>
      <a:dk2>
        <a:srgbClr val="3F6075"/>
      </a:dk2>
      <a:lt2>
        <a:srgbClr val="FFFFFF"/>
      </a:lt2>
      <a:accent1>
        <a:srgbClr val="3F6075"/>
      </a:accent1>
      <a:accent2>
        <a:srgbClr val="54B7C6"/>
      </a:accent2>
      <a:accent3>
        <a:srgbClr val="EFB22D"/>
      </a:accent3>
      <a:accent4>
        <a:srgbClr val="C1BF0A"/>
      </a:accent4>
      <a:accent5>
        <a:srgbClr val="4F213A"/>
      </a:accent5>
      <a:accent6>
        <a:srgbClr val="C40043"/>
      </a:accent6>
      <a:hlink>
        <a:srgbClr val="0070C0"/>
      </a:hlink>
      <a:folHlink>
        <a:srgbClr val="4F213A"/>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Median">
  <a:themeElements>
    <a:clrScheme name="Custom 2">
      <a:dk1>
        <a:sysClr val="windowText" lastClr="000000"/>
      </a:dk1>
      <a:lt1>
        <a:sysClr val="window" lastClr="FFFFFF"/>
      </a:lt1>
      <a:dk2>
        <a:srgbClr val="FFFFFF"/>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
  <TotalTime>2368</TotalTime>
  <Words>1393</Words>
  <Application>Microsoft Office PowerPoint</Application>
  <PresentationFormat>On-screen Show (4:3)</PresentationFormat>
  <Paragraphs>346</Paragraphs>
  <Slides>18</Slides>
  <Notes>18</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18</vt:i4>
      </vt:variant>
    </vt:vector>
  </HeadingPairs>
  <TitlesOfParts>
    <vt:vector size="29" baseType="lpstr">
      <vt:lpstr>Arial</vt:lpstr>
      <vt:lpstr>Calibri</vt:lpstr>
      <vt:lpstr>Courier New</vt:lpstr>
      <vt:lpstr>Times</vt:lpstr>
      <vt:lpstr>Tw Cen MT</vt:lpstr>
      <vt:lpstr>Wingdings</vt:lpstr>
      <vt:lpstr>Wingdings 2</vt:lpstr>
      <vt:lpstr>Median</vt:lpstr>
      <vt:lpstr>1_Median</vt:lpstr>
      <vt:lpstr>Office Theme</vt:lpstr>
      <vt:lpstr>2_Median</vt:lpstr>
      <vt:lpstr>A Long Term Strategy for Funding  Foundational Public Health Services  Statewide</vt:lpstr>
      <vt:lpstr>The Problem</vt:lpstr>
      <vt:lpstr>National – Recommendations from IOM Report 2012 For the Public’s Health: Investing in a Healthier Future</vt:lpstr>
      <vt:lpstr>National – Recommendations from IOM Report 2012 For the Public’s Health: Investing in a Healthier Future</vt:lpstr>
      <vt:lpstr>National – IOM Report Follow-Up For the Public’s Health: Investing in a Healthier Future</vt:lpstr>
      <vt:lpstr>National – Draft Framework 2014</vt:lpstr>
      <vt:lpstr>Washington State</vt:lpstr>
      <vt:lpstr>Washington State  Foundational Public Health Services (FPHS) 2013-2014</vt:lpstr>
      <vt:lpstr>PowerPoint Presentation</vt:lpstr>
      <vt:lpstr>PowerPoint Presentation</vt:lpstr>
      <vt:lpstr>Washington State –  Conclusions &amp; Recommendations (Dec. 2014)</vt:lpstr>
      <vt:lpstr> Washington State –  Conclusions &amp; Recommendations (Dec. 2014)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Exemplary Practices to Prepare for An Accreditation Review</dc:title>
  <dc:subject>Presentation at MLC-3 Site Visit</dc:subject>
  <dc:creator>Washington State Department of Health - Office of the Secretary - Public Health Systems Planning and Development</dc:creator>
  <cp:keywords>quality improvement, standards</cp:keywords>
  <cp:lastModifiedBy>Bergener, Terry   (DOH)</cp:lastModifiedBy>
  <cp:revision>288</cp:revision>
  <cp:lastPrinted>2015-01-16T23:29:34Z</cp:lastPrinted>
  <dcterms:created xsi:type="dcterms:W3CDTF">2009-08-17T22:10:35Z</dcterms:created>
  <dcterms:modified xsi:type="dcterms:W3CDTF">2015-01-17T00:05:44Z</dcterms:modified>
</cp:coreProperties>
</file>