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7077075" cy="9051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12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3F9E28-14F6-4BA9-B5AE-D0C5BC518DD5}" type="datetimeFigureOut">
              <a:rPr lang="en-US" smtClean="0"/>
              <a:t>1/19/2015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8CB4C4-BB97-45AD-9917-9A3BB2FC5BEC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linic@upperskagi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1981199"/>
          </a:xfrm>
        </p:spPr>
        <p:txBody>
          <a:bodyPr/>
          <a:lstStyle/>
          <a:p>
            <a:r>
              <a:rPr lang="en-US" dirty="0" smtClean="0"/>
              <a:t>Upper Skagit Indian Tribe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2514600"/>
          </a:xfrm>
        </p:spPr>
        <p:txBody>
          <a:bodyPr/>
          <a:lstStyle/>
          <a:p>
            <a:r>
              <a:rPr lang="en-US" dirty="0" smtClean="0"/>
              <a:t>25959 Community Plaza Way</a:t>
            </a:r>
          </a:p>
          <a:p>
            <a:r>
              <a:rPr lang="en-US" dirty="0" smtClean="0"/>
              <a:t>Sedro-Woolley, WA  98284</a:t>
            </a:r>
          </a:p>
          <a:p>
            <a:r>
              <a:rPr lang="en-US" dirty="0" smtClean="0"/>
              <a:t>(360)854-7070</a:t>
            </a:r>
          </a:p>
          <a:p>
            <a:r>
              <a:rPr lang="en-US" dirty="0" smtClean="0">
                <a:hlinkClick r:id="rId2"/>
              </a:rPr>
              <a:t>clinic@upperskagit.com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757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27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50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65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9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60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Medical Staff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Thomas Calderon, MD, FAAFP</a:t>
            </a:r>
          </a:p>
          <a:p>
            <a:r>
              <a:rPr lang="en-US" sz="3600" dirty="0" smtClean="0"/>
              <a:t>Denise Plaisier, PA-C</a:t>
            </a:r>
          </a:p>
          <a:p>
            <a:r>
              <a:rPr lang="en-US" sz="3600" dirty="0" smtClean="0"/>
              <a:t>Brian Francis, RN, outreach/diabetic coordinator</a:t>
            </a:r>
          </a:p>
          <a:p>
            <a:r>
              <a:rPr lang="en-US" sz="3600" dirty="0" smtClean="0"/>
              <a:t>Julie Freeman, MA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58291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Administrative Support Staff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4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John Miller, Administrative Mgr.</a:t>
            </a:r>
          </a:p>
          <a:p>
            <a:r>
              <a:rPr lang="en-US" sz="3600" dirty="0" smtClean="0"/>
              <a:t>Peggy Sutton, Patient Accounts/CAC</a:t>
            </a:r>
          </a:p>
          <a:p>
            <a:r>
              <a:rPr lang="en-US" sz="3600" dirty="0" smtClean="0"/>
              <a:t>Katherine “Pepper” Ward, Patient Registration/Medical Records </a:t>
            </a:r>
            <a:r>
              <a:rPr lang="en-US" sz="3600" dirty="0"/>
              <a:t>C</a:t>
            </a:r>
            <a:r>
              <a:rPr lang="en-US" sz="3600" dirty="0" smtClean="0"/>
              <a:t>lerk</a:t>
            </a:r>
          </a:p>
          <a:p>
            <a:r>
              <a:rPr lang="en-US" sz="3600" dirty="0" smtClean="0"/>
              <a:t>Annie Nersten, Tribal Assister</a:t>
            </a:r>
          </a:p>
          <a:p>
            <a:r>
              <a:rPr lang="en-US" sz="3600" dirty="0" smtClean="0"/>
              <a:t>Sheri Stafford, CHS</a:t>
            </a:r>
          </a:p>
          <a:p>
            <a:r>
              <a:rPr lang="en-US" sz="3600" dirty="0" smtClean="0"/>
              <a:t>Maranee Bowen, Transportation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88288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2015 </a:t>
            </a:r>
            <a:r>
              <a:rPr lang="en-US" dirty="0"/>
              <a:t>Upper Skagit </a:t>
            </a:r>
            <a:r>
              <a:rPr lang="en-US" dirty="0" smtClean="0"/>
              <a:t>Clinic Goals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12920"/>
          </a:xfrm>
        </p:spPr>
        <p:txBody>
          <a:bodyPr>
            <a:noAutofit/>
          </a:bodyPr>
          <a:lstStyle/>
          <a:p>
            <a:r>
              <a:rPr lang="en-US" sz="2400" dirty="0" smtClean="0"/>
              <a:t>Increase Patient numbers, through positive public relations and education.</a:t>
            </a:r>
          </a:p>
          <a:p>
            <a:r>
              <a:rPr lang="en-US" sz="2400" dirty="0" smtClean="0"/>
              <a:t>Foster a welcoming atmosphere for patients.</a:t>
            </a:r>
          </a:p>
          <a:p>
            <a:r>
              <a:rPr lang="en-US" sz="2400" dirty="0" smtClean="0"/>
              <a:t>Bring diabetic and elder care out to the homes of patients/clients, at their request.</a:t>
            </a:r>
          </a:p>
          <a:p>
            <a:r>
              <a:rPr lang="en-US" sz="2400" dirty="0" smtClean="0"/>
              <a:t>Broker additional, outside transportation resources for CD and MH clients.</a:t>
            </a:r>
          </a:p>
          <a:p>
            <a:r>
              <a:rPr lang="en-US" sz="2400" dirty="0" smtClean="0"/>
              <a:t>Conduct community health fairs throughout the year.</a:t>
            </a:r>
          </a:p>
          <a:p>
            <a:r>
              <a:rPr lang="en-US" sz="2400" dirty="0" smtClean="0"/>
              <a:t>Continue to improve our use of MacPractice® - USIT is the only Tribal Clinic using this EMR.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0822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 Lobby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3080022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40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84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39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53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300</TotalTime>
  <Words>155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Upper Skagit Indian Tribe</vt:lpstr>
      <vt:lpstr>Medical Staff</vt:lpstr>
      <vt:lpstr>Administrative Support Staff</vt:lpstr>
      <vt:lpstr>2015 Upper Skagit Clinic Goals </vt:lpstr>
      <vt:lpstr>Clinic Lobby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Upper Skagit Indian Tribe</dc:title>
  <dc:creator>John Miller</dc:creator>
  <cp:lastModifiedBy>John Miller</cp:lastModifiedBy>
  <cp:revision>11</cp:revision>
  <cp:lastPrinted>2015-01-19T19:29:41Z</cp:lastPrinted>
  <dcterms:created xsi:type="dcterms:W3CDTF">2015-01-17T00:02:20Z</dcterms:created>
  <dcterms:modified xsi:type="dcterms:W3CDTF">2015-01-19T21:01:25Z</dcterms:modified>
</cp:coreProperties>
</file>