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274" r:id="rId3"/>
    <p:sldId id="275" r:id="rId4"/>
    <p:sldId id="276" r:id="rId5"/>
    <p:sldId id="284" r:id="rId6"/>
    <p:sldId id="290" r:id="rId7"/>
    <p:sldId id="292" r:id="rId8"/>
    <p:sldId id="291" r:id="rId9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9" autoAdjust="0"/>
    <p:restoredTop sz="94660"/>
  </p:normalViewPr>
  <p:slideViewPr>
    <p:cSldViewPr>
      <p:cViewPr>
        <p:scale>
          <a:sx n="135" d="100"/>
          <a:sy n="135" d="100"/>
        </p:scale>
        <p:origin x="-12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pPr>
              <a:defRPr/>
            </a:pPr>
            <a:fld id="{9EF2147E-8165-4A26-9C49-0E036A5B5033}" type="datetimeFigureOut">
              <a:rPr lang="en-US"/>
              <a:pPr>
                <a:defRPr/>
              </a:pPr>
              <a:t>7/2/2015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5" y="8841746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46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pPr>
              <a:defRPr/>
            </a:pPr>
            <a:fld id="{966BD182-31DB-46A9-B906-FFFAF1CBB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02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8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7531" y="8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946" y="4422459"/>
            <a:ext cx="5617208" cy="418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41746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7531" y="8841746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7C13F3-3022-4143-824F-FD8CBAD51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754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E62C06-C6C6-4034-968D-C72A73D5074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FD96F5-4D1D-4773-94A8-77927D30130E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999F3A-F1EC-4746-9864-B29D66C67C11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74E756-CD9F-44BF-BC3A-FA43E33B7E6F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43200"/>
            <a:ext cx="8229600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website bann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i="1" smtClean="0"/>
              <a:t>Executive Director Report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657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i="1" dirty="0" smtClean="0"/>
              <a:t>Thunder Valley Casino Resort</a:t>
            </a:r>
          </a:p>
          <a:p>
            <a:pPr algn="ctr" eaLnBrk="1" hangingPunct="1">
              <a:buFontTx/>
              <a:buNone/>
            </a:pPr>
            <a:r>
              <a:rPr lang="en-US" i="1" dirty="0" smtClean="0"/>
              <a:t>Lincoln, CA</a:t>
            </a:r>
            <a:endParaRPr lang="en-US" i="1" dirty="0"/>
          </a:p>
          <a:p>
            <a:pPr algn="ctr" eaLnBrk="1" hangingPunct="1">
              <a:buFontTx/>
              <a:buNone/>
            </a:pPr>
            <a:r>
              <a:rPr lang="en-US" i="1" dirty="0" smtClean="0"/>
              <a:t>July 6, 2015</a:t>
            </a:r>
          </a:p>
          <a:p>
            <a:pPr algn="ctr" eaLnBrk="1" hangingPunct="1">
              <a:buFontTx/>
              <a:buNone/>
            </a:pPr>
            <a:endParaRPr lang="en-US" i="1" dirty="0" smtClean="0"/>
          </a:p>
          <a:p>
            <a:pPr eaLnBrk="1" hangingPunct="1">
              <a:buFontTx/>
              <a:buNone/>
            </a:pPr>
            <a:r>
              <a:rPr lang="en-US" i="1" dirty="0" smtClean="0"/>
              <a:t>                Joe Finkbonner, RPh, MHA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Personnel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New Employees:</a:t>
            </a:r>
          </a:p>
          <a:p>
            <a:endParaRPr lang="en-US" dirty="0" smtClean="0">
              <a:latin typeface="+mj-lt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Pamela Johnson – Oral Health Project Specialist</a:t>
            </a:r>
          </a:p>
          <a:p>
            <a:pPr lvl="1">
              <a:buFont typeface="Wingdings" pitchFamily="2" charset="2"/>
              <a:buChar char="Ø"/>
            </a:pPr>
            <a:endParaRPr lang="en-US" dirty="0" smtClean="0">
              <a:latin typeface="+mj-lt"/>
            </a:endParaRPr>
          </a:p>
          <a:p>
            <a:pPr marL="0" indent="0"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229600" cy="4068763"/>
          </a:xfrm>
        </p:spPr>
        <p:txBody>
          <a:bodyPr/>
          <a:lstStyle/>
          <a:p>
            <a:pPr eaLnBrk="1" hangingPunct="1"/>
            <a:r>
              <a:rPr lang="en-US" b="1" u="sng" dirty="0">
                <a:latin typeface="+mj-lt"/>
              </a:rPr>
              <a:t>May 2015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endParaRPr lang="en-US" sz="2400" dirty="0"/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dirty="0">
                <a:latin typeface="+mj-lt"/>
              </a:rPr>
              <a:t>PHAB Accreditation Meeting – Alexandria VA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dirty="0">
                <a:latin typeface="+mj-lt"/>
              </a:rPr>
              <a:t>ATNI Mid Year – </a:t>
            </a:r>
            <a:r>
              <a:rPr lang="en-US" dirty="0" err="1">
                <a:latin typeface="+mj-lt"/>
              </a:rPr>
              <a:t>Kah</a:t>
            </a:r>
            <a:r>
              <a:rPr lang="en-US" dirty="0">
                <a:latin typeface="+mj-lt"/>
              </a:rPr>
              <a:t>-Nee-Ta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dirty="0">
                <a:latin typeface="+mj-lt"/>
              </a:rPr>
              <a:t>NAC Listening Session – Lummi Nation</a:t>
            </a:r>
          </a:p>
          <a:p>
            <a:pPr eaLnBrk="1" hangingPunct="1"/>
            <a:endParaRPr lang="en-US" b="1" u="sng" dirty="0">
              <a:latin typeface="+mj-lt"/>
            </a:endParaRP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dirty="0" smtClean="0">
                <a:latin typeface="+mj-lt"/>
              </a:rPr>
              <a:t>PHAB </a:t>
            </a:r>
            <a:r>
              <a:rPr lang="en-US" dirty="0">
                <a:latin typeface="+mj-lt"/>
              </a:rPr>
              <a:t>Executive Committee – Tampa FL  </a:t>
            </a:r>
          </a:p>
          <a:p>
            <a:pPr marL="0" indent="0" eaLnBrk="1" hangingPunct="1"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>
              <a:buFontTx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Events </a:t>
            </a:r>
            <a:r>
              <a:rPr lang="en-US" i="1" dirty="0" err="1" smtClean="0"/>
              <a:t>Cont</a:t>
            </a:r>
            <a:r>
              <a:rPr lang="en-US" i="1" dirty="0" smtClean="0"/>
              <a:t>… </a:t>
            </a: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297363"/>
          </a:xfrm>
        </p:spPr>
        <p:txBody>
          <a:bodyPr/>
          <a:lstStyle/>
          <a:p>
            <a:r>
              <a:rPr lang="en-US" b="1" u="sng" dirty="0" smtClean="0">
                <a:latin typeface="+mj-lt"/>
              </a:rPr>
              <a:t>June 2015</a:t>
            </a:r>
            <a:endParaRPr lang="en-US" sz="2400" b="1" u="sng" dirty="0" smtClean="0">
              <a:latin typeface="+mj-lt"/>
            </a:endParaRPr>
          </a:p>
          <a:p>
            <a:pPr marL="457200" lvl="1" indent="0" eaLnBrk="1" hangingPunct="1">
              <a:buNone/>
            </a:pPr>
            <a:endParaRPr lang="en-US" sz="2400" b="1" u="sng" dirty="0" smtClean="0">
              <a:latin typeface="+mj-lt"/>
            </a:endParaRP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WDSF – Seattle WA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endParaRPr lang="en-US" dirty="0" smtClean="0">
              <a:latin typeface="+mj-lt"/>
            </a:endParaRPr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marL="457200" lvl="1" indent="0" eaLnBrk="1" hangingPunct="1">
              <a:buNone/>
            </a:pPr>
            <a:r>
              <a:rPr lang="en-US" dirty="0" smtClean="0"/>
              <a:t> 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     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b="1" u="sng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229600" cy="685800"/>
          </a:xfrm>
        </p:spPr>
        <p:txBody>
          <a:bodyPr/>
          <a:lstStyle/>
          <a:p>
            <a:pPr eaLnBrk="1" hangingPunct="1"/>
            <a:r>
              <a:rPr lang="en-US" i="1" dirty="0" smtClean="0"/>
              <a:t>Events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05000"/>
            <a:ext cx="8382000" cy="4953000"/>
          </a:xfrm>
        </p:spPr>
        <p:txBody>
          <a:bodyPr/>
          <a:lstStyle/>
          <a:p>
            <a:pPr eaLnBrk="1" hangingPunct="1"/>
            <a:r>
              <a:rPr lang="en-US" b="1" u="sng" dirty="0" smtClean="0">
                <a:latin typeface="+mj-lt"/>
              </a:rPr>
              <a:t>Upcoming </a:t>
            </a:r>
          </a:p>
          <a:p>
            <a:pPr lvl="1" eaLnBrk="1" hangingPunct="1">
              <a:buFont typeface="Wingdings" panose="05000000000000000000" pitchFamily="2" charset="2"/>
              <a:buChar char="v"/>
            </a:pPr>
            <a:r>
              <a:rPr lang="en-US" dirty="0" smtClean="0">
                <a:latin typeface="+mj-lt"/>
              </a:rPr>
              <a:t>Portland Area All Tribes Meeting / IHS Director Listening Session – Seattle WA</a:t>
            </a:r>
          </a:p>
          <a:p>
            <a:pPr marL="457200" lvl="1" indent="0" eaLnBrk="1" hangingPunct="1">
              <a:buNone/>
            </a:pPr>
            <a:r>
              <a:rPr lang="en-US" sz="2400" dirty="0"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         </a:t>
            </a:r>
            <a:r>
              <a:rPr lang="en-US" sz="2400" i="1" dirty="0" smtClean="0">
                <a:latin typeface="+mj-lt"/>
              </a:rPr>
              <a:t>July 23</a:t>
            </a:r>
          </a:p>
          <a:p>
            <a:pPr lvl="1" eaLnBrk="1" hangingPunct="1">
              <a:buFont typeface="Wingdings" panose="05000000000000000000" pitchFamily="2" charset="2"/>
              <a:buChar char="v"/>
            </a:pPr>
            <a:r>
              <a:rPr lang="en-US" dirty="0" smtClean="0">
                <a:latin typeface="+mj-lt"/>
              </a:rPr>
              <a:t>Portland Area Dental Conference – Tulalip WA</a:t>
            </a:r>
          </a:p>
          <a:p>
            <a:pPr marL="457200" lvl="1" indent="0" eaLnBrk="1" hangingPunct="1">
              <a:buNone/>
            </a:pP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        </a:t>
            </a:r>
            <a:r>
              <a:rPr lang="en-US" sz="2400" i="1" dirty="0" smtClean="0">
                <a:latin typeface="+mj-lt"/>
              </a:rPr>
              <a:t>July 28-29</a:t>
            </a:r>
          </a:p>
          <a:p>
            <a:pPr lvl="1" eaLnBrk="1" hangingPunct="1">
              <a:buFont typeface="Wingdings" panose="05000000000000000000" pitchFamily="2" charset="2"/>
              <a:buChar char="v"/>
            </a:pPr>
            <a:r>
              <a:rPr lang="en-US" dirty="0" smtClean="0">
                <a:latin typeface="+mj-lt"/>
              </a:rPr>
              <a:t>CDC TCAC Quarterly Meeting – Spokane WA</a:t>
            </a:r>
          </a:p>
          <a:p>
            <a:pPr marL="457200" lvl="1" indent="0" eaLnBrk="1" hangingPunct="1">
              <a:buNone/>
            </a:pPr>
            <a:r>
              <a:rPr lang="en-US" sz="2400" dirty="0" smtClean="0">
                <a:latin typeface="+mj-lt"/>
              </a:rPr>
              <a:t>	     </a:t>
            </a:r>
            <a:r>
              <a:rPr lang="en-US" sz="2400" i="1" dirty="0" smtClean="0">
                <a:latin typeface="+mj-lt"/>
              </a:rPr>
              <a:t>August 4-6</a:t>
            </a:r>
          </a:p>
          <a:p>
            <a:pPr marL="457200" lvl="1" indent="0" eaLnBrk="1" hangingPunct="1">
              <a:buNone/>
            </a:pPr>
            <a:endParaRPr lang="en-US" sz="2400" dirty="0" smtClean="0">
              <a:latin typeface="+mj-lt"/>
            </a:endParaRPr>
          </a:p>
          <a:p>
            <a:pPr marL="457200" lvl="1" indent="0" eaLnBrk="1" hangingPunct="1"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73099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838200"/>
          </a:xfrm>
        </p:spPr>
        <p:txBody>
          <a:bodyPr/>
          <a:lstStyle/>
          <a:p>
            <a:r>
              <a:rPr lang="en-US" i="1" dirty="0" smtClean="0"/>
              <a:t>Events </a:t>
            </a:r>
            <a:r>
              <a:rPr lang="en-US" i="1" dirty="0" err="1" smtClean="0"/>
              <a:t>Cont</a:t>
            </a:r>
            <a:r>
              <a:rPr lang="en-US" i="1" dirty="0" smtClean="0"/>
              <a:t>….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876800"/>
          </a:xfrm>
        </p:spPr>
        <p:txBody>
          <a:bodyPr/>
          <a:lstStyle/>
          <a:p>
            <a:r>
              <a:rPr lang="en-US" b="1" u="sng" dirty="0" smtClean="0">
                <a:latin typeface="+mj-lt"/>
              </a:rPr>
              <a:t>Upcoming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>
                <a:latin typeface="+mj-lt"/>
              </a:rPr>
              <a:t>PHAB Accreditation Meeting – Alexandria VA  </a:t>
            </a:r>
          </a:p>
          <a:p>
            <a:pPr marL="0" indent="0">
              <a:buNone/>
            </a:pPr>
            <a:r>
              <a:rPr lang="en-US" sz="2400" dirty="0"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               </a:t>
            </a:r>
            <a:r>
              <a:rPr lang="en-US" sz="2400" i="1" dirty="0" smtClean="0">
                <a:latin typeface="+mj-lt"/>
              </a:rPr>
              <a:t>August 5-6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>
                <a:latin typeface="+mj-lt"/>
              </a:rPr>
              <a:t>Idaho Tribes/State Quarterly Meeting – </a:t>
            </a:r>
            <a:r>
              <a:rPr lang="en-US" dirty="0" err="1" smtClean="0">
                <a:latin typeface="+mj-lt"/>
              </a:rPr>
              <a:t>Lapwai</a:t>
            </a:r>
            <a:r>
              <a:rPr lang="en-US" dirty="0" smtClean="0">
                <a:latin typeface="+mj-lt"/>
              </a:rPr>
              <a:t> ID</a:t>
            </a:r>
          </a:p>
          <a:p>
            <a:pPr marL="457200" lvl="1" indent="0">
              <a:buNone/>
            </a:pP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       </a:t>
            </a:r>
            <a:r>
              <a:rPr lang="en-US" sz="2400" i="1" dirty="0" smtClean="0">
                <a:latin typeface="+mj-lt"/>
              </a:rPr>
              <a:t>August 6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>
                <a:latin typeface="+mj-lt"/>
              </a:rPr>
              <a:t>DSTAC National Meeting – Flagstaff AZ</a:t>
            </a:r>
          </a:p>
          <a:p>
            <a:pPr marL="457200" lvl="1" indent="0">
              <a:buNone/>
            </a:pP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       </a:t>
            </a:r>
            <a:r>
              <a:rPr lang="en-US" sz="2400" i="1" dirty="0" smtClean="0">
                <a:latin typeface="+mj-lt"/>
              </a:rPr>
              <a:t>August 26-27</a:t>
            </a:r>
            <a:endParaRPr lang="en-US" i="1" dirty="0" smtClean="0">
              <a:latin typeface="+mj-lt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>
                <a:latin typeface="+mj-lt"/>
              </a:rPr>
              <a:t>ATNI Annual Conference –Spokane WA</a:t>
            </a:r>
          </a:p>
          <a:p>
            <a:pPr marL="457200" lvl="1" indent="0">
              <a:buNone/>
            </a:pPr>
            <a:r>
              <a:rPr lang="en-US" sz="2400" dirty="0" smtClean="0">
                <a:latin typeface="+mj-lt"/>
              </a:rPr>
              <a:t>          </a:t>
            </a:r>
            <a:r>
              <a:rPr lang="en-US" sz="2400" i="1" dirty="0" smtClean="0">
                <a:latin typeface="+mj-lt"/>
              </a:rPr>
              <a:t>September 14-17</a:t>
            </a:r>
            <a:endParaRPr lang="en-US" i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400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838200"/>
          </a:xfrm>
        </p:spPr>
        <p:txBody>
          <a:bodyPr/>
          <a:lstStyle/>
          <a:p>
            <a:r>
              <a:rPr lang="en-US" i="1" dirty="0" smtClean="0"/>
              <a:t>Events </a:t>
            </a:r>
            <a:r>
              <a:rPr lang="en-US" i="1" dirty="0" err="1" smtClean="0"/>
              <a:t>Cont</a:t>
            </a:r>
            <a:r>
              <a:rPr lang="en-US" i="1" dirty="0" smtClean="0"/>
              <a:t>….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876800"/>
          </a:xfrm>
        </p:spPr>
        <p:txBody>
          <a:bodyPr/>
          <a:lstStyle/>
          <a:p>
            <a:r>
              <a:rPr lang="en-US" b="1" u="sng" dirty="0" smtClean="0">
                <a:latin typeface="+mj-lt"/>
              </a:rPr>
              <a:t>Upcoming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>
                <a:latin typeface="+mj-lt"/>
              </a:rPr>
              <a:t>NIHB Annual Conference – Washington DC  </a:t>
            </a:r>
          </a:p>
          <a:p>
            <a:pPr marL="0" indent="0">
              <a:buNone/>
            </a:pPr>
            <a:r>
              <a:rPr lang="en-US" sz="2400" dirty="0"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               September 21-24</a:t>
            </a:r>
            <a:endParaRPr lang="en-US" sz="2400" i="1" dirty="0" smtClean="0">
              <a:latin typeface="+mj-lt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>
                <a:latin typeface="+mj-lt"/>
              </a:rPr>
              <a:t>NCAI Annual Conference – San Diego CA</a:t>
            </a:r>
          </a:p>
          <a:p>
            <a:pPr marL="457200" lvl="1" indent="0">
              <a:buNone/>
            </a:pPr>
            <a:r>
              <a:rPr lang="en-US" dirty="0" smtClean="0">
                <a:latin typeface="+mj-lt"/>
              </a:rPr>
              <a:t>         </a:t>
            </a:r>
            <a:r>
              <a:rPr lang="en-US" sz="2400" i="1" dirty="0" smtClean="0">
                <a:latin typeface="+mj-lt"/>
              </a:rPr>
              <a:t>October 19-23</a:t>
            </a:r>
          </a:p>
        </p:txBody>
      </p:sp>
    </p:spTree>
    <p:extLst>
      <p:ext uri="{BB962C8B-B14F-4D97-AF65-F5344CB8AC3E}">
        <p14:creationId xmlns:p14="http://schemas.microsoft.com/office/powerpoint/2010/main" val="2883486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371600"/>
            <a:ext cx="7772400" cy="761999"/>
          </a:xfrm>
        </p:spPr>
        <p:txBody>
          <a:bodyPr/>
          <a:lstStyle/>
          <a:p>
            <a:r>
              <a:rPr lang="en-US" sz="3600" i="1" dirty="0" smtClean="0"/>
              <a:t>Ongoing!!!!</a:t>
            </a:r>
            <a:endParaRPr lang="en-US" sz="36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2209800"/>
            <a:ext cx="7315200" cy="4572000"/>
          </a:xfrm>
        </p:spPr>
        <p:txBody>
          <a:bodyPr/>
          <a:lstStyle/>
          <a:p>
            <a:pPr algn="l"/>
            <a:r>
              <a:rPr lang="en-US" sz="2400" dirty="0" smtClean="0"/>
              <a:t>	</a:t>
            </a:r>
            <a:r>
              <a:rPr lang="en-US" sz="2400" i="1" dirty="0">
                <a:latin typeface="+mj-lt"/>
              </a:rPr>
              <a:t>	</a:t>
            </a:r>
            <a:endParaRPr lang="en-US" sz="2400" i="1" dirty="0" smtClean="0">
              <a:latin typeface="+mj-lt"/>
            </a:endParaRPr>
          </a:p>
          <a:p>
            <a:r>
              <a:rPr lang="en-US" b="1" i="1" dirty="0" smtClean="0">
                <a:latin typeface="+mj-lt"/>
              </a:rPr>
              <a:t>10</a:t>
            </a:r>
            <a:r>
              <a:rPr lang="en-US" b="1" i="1" baseline="30000" dirty="0" smtClean="0">
                <a:latin typeface="+mj-lt"/>
              </a:rPr>
              <a:t>th</a:t>
            </a:r>
            <a:r>
              <a:rPr lang="en-US" b="1" i="1" dirty="0" smtClean="0">
                <a:latin typeface="+mj-lt"/>
              </a:rPr>
              <a:t> Annual Indian Day Celebration - Portland</a:t>
            </a:r>
          </a:p>
          <a:p>
            <a:endParaRPr lang="en-US" b="1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0314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2973</TotalTime>
  <Words>178</Words>
  <Application>Microsoft Office PowerPoint</Application>
  <PresentationFormat>On-screen Show (4:3)</PresentationFormat>
  <Paragraphs>67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Executive Director Report</vt:lpstr>
      <vt:lpstr>Personnel</vt:lpstr>
      <vt:lpstr>Events </vt:lpstr>
      <vt:lpstr>Events Cont… </vt:lpstr>
      <vt:lpstr>Events Cont….</vt:lpstr>
      <vt:lpstr>Events Cont….</vt:lpstr>
      <vt:lpstr>Events Cont….</vt:lpstr>
      <vt:lpstr>Ongoing!!!!</vt:lpstr>
    </vt:vector>
  </TitlesOfParts>
  <Company>NPAIHB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sbonnell</dc:creator>
  <cp:lastModifiedBy>Elaine Dado</cp:lastModifiedBy>
  <cp:revision>270</cp:revision>
  <cp:lastPrinted>2015-07-02T19:14:20Z</cp:lastPrinted>
  <dcterms:created xsi:type="dcterms:W3CDTF">2006-05-10T19:07:33Z</dcterms:created>
  <dcterms:modified xsi:type="dcterms:W3CDTF">2015-07-02T19:17:51Z</dcterms:modified>
</cp:coreProperties>
</file>