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7" r:id="rId2"/>
    <p:sldId id="274" r:id="rId3"/>
    <p:sldId id="293" r:id="rId4"/>
    <p:sldId id="275" r:id="rId5"/>
    <p:sldId id="276" r:id="rId6"/>
    <p:sldId id="294" r:id="rId7"/>
    <p:sldId id="284" r:id="rId8"/>
    <p:sldId id="291" r:id="rId9"/>
    <p:sldId id="295" r:id="rId10"/>
  </p:sldIdLst>
  <p:sldSz cx="9144000" cy="6858000" type="screen4x3"/>
  <p:notesSz cx="7023100" cy="93091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89" autoAdjust="0"/>
    <p:restoredTop sz="94660"/>
  </p:normalViewPr>
  <p:slideViewPr>
    <p:cSldViewPr>
      <p:cViewPr>
        <p:scale>
          <a:sx n="135" d="100"/>
          <a:sy n="135" d="100"/>
        </p:scale>
        <p:origin x="-784" y="5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5" y="8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7531" y="8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r">
              <a:defRPr sz="1200"/>
            </a:lvl1pPr>
          </a:lstStyle>
          <a:p>
            <a:pPr>
              <a:defRPr/>
            </a:pPr>
            <a:fld id="{9EF2147E-8165-4A26-9C49-0E036A5B5033}" type="datetimeFigureOut">
              <a:rPr lang="en-US"/>
              <a:pPr>
                <a:defRPr/>
              </a:pPr>
              <a:t>10/27/15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5" y="8841746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7531" y="8841746"/>
            <a:ext cx="3043979" cy="465773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r">
              <a:defRPr sz="1200"/>
            </a:lvl1pPr>
          </a:lstStyle>
          <a:p>
            <a:pPr>
              <a:defRPr/>
            </a:pPr>
            <a:fld id="{966BD182-31DB-46A9-B906-FFFAF1CBBD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20233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" y="8"/>
            <a:ext cx="3043979" cy="465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17" tIns="46659" rIns="93317" bIns="46659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7531" y="8"/>
            <a:ext cx="3043979" cy="465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17" tIns="46659" rIns="93317" bIns="46659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4275" y="698500"/>
            <a:ext cx="4654550" cy="34909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2946" y="4422459"/>
            <a:ext cx="5617208" cy="4188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17" tIns="46659" rIns="93317" bIns="4665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" y="8841746"/>
            <a:ext cx="3043979" cy="465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17" tIns="46659" rIns="93317" bIns="46659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7531" y="8841746"/>
            <a:ext cx="3043979" cy="465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317" tIns="46659" rIns="93317" bIns="46659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A7C13F3-3022-4143-824F-FD8CBAD512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77544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CE62C06-C6C6-4034-968D-C72A73D5074D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02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267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  <p:sp>
        <p:nvSpPr>
          <p:cNvPr id="1126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3FD96F5-4D1D-4773-94A8-77927D30130E}" type="slidenum">
              <a:rPr lang="en-US" smtClean="0"/>
              <a:pPr/>
              <a:t>2</a:t>
            </a:fld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999F3A-F1EC-4746-9864-B29D66C67C11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874E756-CD9F-44BF-BC3A-FA43E33B7E6F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3315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874E756-CD9F-44BF-BC3A-FA43E33B7E6F}" type="slidenum">
              <a:rPr lang="en-US" smtClean="0"/>
              <a:pPr/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210484-6F14-4221-B9DE-38D7E1A366EC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95400"/>
            <a:ext cx="2057400" cy="5211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295400"/>
            <a:ext cx="6019800" cy="5211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743200"/>
            <a:ext cx="4038600" cy="3763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743200"/>
            <a:ext cx="4038600" cy="3763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95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743200"/>
            <a:ext cx="8229600" cy="376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pic>
        <p:nvPicPr>
          <p:cNvPr id="1028" name="Picture 7" descr="website banner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133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800" b="1" i="1" smtClean="0"/>
              <a:t>Executive Director Report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86000"/>
            <a:ext cx="8229600" cy="3657600"/>
          </a:xfrm>
        </p:spPr>
        <p:txBody>
          <a:bodyPr/>
          <a:lstStyle/>
          <a:p>
            <a:pPr marL="0" indent="0" algn="ctr">
              <a:buNone/>
            </a:pP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err="1" smtClean="0"/>
              <a:t>Wildhorse</a:t>
            </a:r>
            <a:r>
              <a:rPr lang="en-US" b="1" dirty="0" smtClean="0"/>
              <a:t> Resort </a:t>
            </a:r>
            <a:r>
              <a:rPr lang="en-US" b="1" dirty="0"/>
              <a:t>&amp; </a:t>
            </a:r>
            <a:r>
              <a:rPr lang="en-US" b="1" dirty="0" smtClean="0"/>
              <a:t>Casino</a:t>
            </a:r>
            <a:endParaRPr lang="en-US" dirty="0"/>
          </a:p>
          <a:p>
            <a:pPr algn="ctr" eaLnBrk="1" hangingPunct="1">
              <a:buFontTx/>
              <a:buNone/>
            </a:pPr>
            <a:r>
              <a:rPr lang="en-US" i="1" dirty="0" smtClean="0"/>
              <a:t>Pendleton, OR</a:t>
            </a:r>
            <a:endParaRPr lang="en-US" i="1" dirty="0"/>
          </a:p>
          <a:p>
            <a:pPr algn="ctr" eaLnBrk="1" hangingPunct="1">
              <a:buFontTx/>
              <a:buNone/>
            </a:pPr>
            <a:r>
              <a:rPr lang="en-US" i="1" dirty="0" smtClean="0"/>
              <a:t>October 27, 2015</a:t>
            </a:r>
          </a:p>
          <a:p>
            <a:pPr algn="ctr" eaLnBrk="1" hangingPunct="1">
              <a:buFontTx/>
              <a:buNone/>
            </a:pPr>
            <a:endParaRPr lang="en-US" i="1" dirty="0" smtClean="0"/>
          </a:p>
          <a:p>
            <a:pPr eaLnBrk="1" hangingPunct="1">
              <a:buFontTx/>
              <a:buNone/>
            </a:pPr>
            <a:r>
              <a:rPr lang="en-US" i="1" dirty="0" smtClean="0"/>
              <a:t>                Joe Finkbonner, RPh, MHA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Personnel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8229600" cy="4572000"/>
          </a:xfrm>
        </p:spPr>
        <p:txBody>
          <a:bodyPr/>
          <a:lstStyle/>
          <a:p>
            <a:endParaRPr lang="en-US" dirty="0" smtClean="0">
              <a:latin typeface="+mj-lt"/>
            </a:endParaRPr>
          </a:p>
          <a:p>
            <a:r>
              <a:rPr lang="en-US" dirty="0" smtClean="0">
                <a:latin typeface="+mj-lt"/>
              </a:rPr>
              <a:t>New Employees:</a:t>
            </a:r>
          </a:p>
          <a:p>
            <a:pPr marL="800100" lvl="2" indent="0">
              <a:buNone/>
            </a:pPr>
            <a:r>
              <a:rPr lang="en-US" sz="2000" dirty="0" smtClean="0">
                <a:latin typeface="+mj-lt"/>
              </a:rPr>
              <a:t>Nanette </a:t>
            </a:r>
            <a:r>
              <a:rPr lang="en-US" sz="2000" dirty="0">
                <a:latin typeface="+mj-lt"/>
              </a:rPr>
              <a:t>Star Yandell, </a:t>
            </a:r>
            <a:r>
              <a:rPr lang="en-US" sz="2000" dirty="0" smtClean="0">
                <a:latin typeface="+mj-lt"/>
              </a:rPr>
              <a:t>MPH -Project </a:t>
            </a:r>
            <a:r>
              <a:rPr lang="en-US" sz="2000" dirty="0">
                <a:latin typeface="+mj-lt"/>
              </a:rPr>
              <a:t>Director &amp; Epidemiologist, </a:t>
            </a:r>
            <a:r>
              <a:rPr lang="en-US" sz="2000" dirty="0" smtClean="0">
                <a:latin typeface="+mj-lt"/>
              </a:rPr>
              <a:t>WEAVE-NW</a:t>
            </a:r>
          </a:p>
          <a:p>
            <a:pPr marL="800100" lvl="2" indent="0">
              <a:buNone/>
            </a:pPr>
            <a:r>
              <a:rPr lang="en-US" sz="2000" dirty="0" smtClean="0">
                <a:latin typeface="+mj-lt"/>
              </a:rPr>
              <a:t>Celena McCray (Promotion) Thrive Assistant to </a:t>
            </a:r>
            <a:r>
              <a:rPr lang="en-US" sz="2000" dirty="0" smtClean="0">
                <a:latin typeface="+mj-lt"/>
              </a:rPr>
              <a:t>Coordinator</a:t>
            </a:r>
          </a:p>
          <a:p>
            <a:pPr marL="800100" lvl="2" indent="0">
              <a:buNone/>
            </a:pPr>
            <a:r>
              <a:rPr lang="en-US" sz="2000" dirty="0" smtClean="0">
                <a:latin typeface="+mj-lt"/>
              </a:rPr>
              <a:t>Ryan Swafford Tobacco Specialist position WEAVE project</a:t>
            </a:r>
            <a:endParaRPr lang="en-US" dirty="0" smtClean="0">
              <a:latin typeface="+mj-lt"/>
            </a:endParaRPr>
          </a:p>
          <a:p>
            <a:r>
              <a:rPr lang="en-US" dirty="0" smtClean="0">
                <a:latin typeface="+mj-lt"/>
              </a:rPr>
              <a:t>Resignations</a:t>
            </a:r>
          </a:p>
          <a:p>
            <a:pPr marL="800100" lvl="2" indent="0">
              <a:buNone/>
            </a:pPr>
            <a:r>
              <a:rPr lang="en-US" sz="2000" dirty="0" smtClean="0">
                <a:latin typeface="+mj-lt"/>
              </a:rPr>
              <a:t>Amanda Gaston, IYG Project Manager</a:t>
            </a:r>
            <a:br>
              <a:rPr lang="en-US" sz="2000" dirty="0" smtClean="0">
                <a:latin typeface="+mj-lt"/>
              </a:rPr>
            </a:br>
            <a:r>
              <a:rPr lang="en-US" sz="2000" dirty="0" smtClean="0">
                <a:latin typeface="+mj-lt"/>
              </a:rPr>
              <a:t>Jenna Charlie, On-Call Front Office</a:t>
            </a:r>
          </a:p>
          <a:p>
            <a:pPr marL="800100" lvl="2" indent="0">
              <a:buNone/>
            </a:pPr>
            <a:r>
              <a:rPr lang="en-US" sz="2000" dirty="0" smtClean="0">
                <a:latin typeface="+mj-lt"/>
              </a:rPr>
              <a:t>Elaine Dado, Executive Assistant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/>
              <a:t>Events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u="sng" dirty="0" smtClean="0"/>
              <a:t>July 2015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dirty="0" smtClean="0"/>
              <a:t>Portland Area 638 Training/ All Tribes Meeting, Issaquah, WA</a:t>
            </a:r>
            <a:br>
              <a:rPr lang="en-US" sz="2400" dirty="0" smtClean="0"/>
            </a:br>
            <a:endParaRPr lang="en-US" sz="2400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sz="2400" dirty="0" smtClean="0"/>
              <a:t>2015 Portland Area Dental Meeting, Tulalip, WA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9049763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i="1" dirty="0" smtClean="0"/>
              <a:t>Events 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2362200"/>
            <a:ext cx="8229600" cy="4068763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en-US" b="1" u="sng" dirty="0" smtClean="0">
                <a:latin typeface="+mj-lt"/>
              </a:rPr>
              <a:t>August 2015</a:t>
            </a:r>
            <a:endParaRPr lang="en-US" b="1" u="sng" dirty="0">
              <a:latin typeface="+mj-lt"/>
            </a:endParaRPr>
          </a:p>
          <a:p>
            <a:pPr lvl="1" eaLnBrk="1" hangingPunct="1">
              <a:buFont typeface="Wingdings" panose="05000000000000000000" pitchFamily="2" charset="2"/>
              <a:buChar char="Ø"/>
            </a:pPr>
            <a:endParaRPr lang="en-US" sz="2400" dirty="0"/>
          </a:p>
          <a:p>
            <a:pPr lvl="1" eaLnBrk="1" hangingPunct="1">
              <a:buFont typeface="Wingdings" panose="05000000000000000000" pitchFamily="2" charset="2"/>
              <a:buChar char="Ø"/>
            </a:pPr>
            <a:r>
              <a:rPr lang="en-US" dirty="0">
                <a:latin typeface="+mj-lt"/>
              </a:rPr>
              <a:t>PHAB Accreditation Meeting – Alexandria </a:t>
            </a:r>
            <a:r>
              <a:rPr lang="en-US" dirty="0" smtClean="0">
                <a:latin typeface="+mj-lt"/>
              </a:rPr>
              <a:t>VA</a:t>
            </a:r>
          </a:p>
          <a:p>
            <a:pPr lvl="1" eaLnBrk="1" hangingPunct="1">
              <a:buFont typeface="Wingdings" panose="05000000000000000000" pitchFamily="2" charset="2"/>
              <a:buChar char="Ø"/>
            </a:pPr>
            <a:r>
              <a:rPr lang="en-US" dirty="0" smtClean="0">
                <a:latin typeface="+mj-lt"/>
              </a:rPr>
              <a:t>NPAIHB Annual Staff Picnic, Oaks Park</a:t>
            </a:r>
          </a:p>
          <a:p>
            <a:pPr marL="457200" lvl="1" indent="0" eaLnBrk="1" hangingPunct="1">
              <a:buNone/>
            </a:pPr>
            <a:r>
              <a:rPr lang="en-US" dirty="0">
                <a:latin typeface="+mj-lt"/>
              </a:rPr>
              <a:t>	</a:t>
            </a:r>
            <a:endParaRPr lang="en-US" dirty="0" smtClean="0">
              <a:latin typeface="+mj-lt"/>
            </a:endParaRPr>
          </a:p>
          <a:p>
            <a:pPr marL="457200" lvl="1" indent="0" eaLnBrk="1" hangingPunct="1">
              <a:buNone/>
            </a:pPr>
            <a:endParaRPr lang="en-US" dirty="0">
              <a:latin typeface="+mj-lt"/>
            </a:endParaRPr>
          </a:p>
          <a:p>
            <a:pPr marL="0" indent="0" eaLnBrk="1" hangingPunct="1">
              <a:buNone/>
            </a:pPr>
            <a:endParaRPr lang="en-US" dirty="0" smtClean="0"/>
          </a:p>
          <a:p>
            <a:pPr lvl="1" eaLnBrk="1" hangingPunct="1">
              <a:buFontTx/>
              <a:buNone/>
            </a:pPr>
            <a:endParaRPr lang="en-US" dirty="0" smtClean="0">
              <a:cs typeface="Arial" charset="0"/>
            </a:endParaRPr>
          </a:p>
          <a:p>
            <a:pPr lvl="1" eaLnBrk="1" hangingPunct="1"/>
            <a:endParaRPr lang="en-US" dirty="0" smtClean="0">
              <a:cs typeface="Arial" charset="0"/>
            </a:endParaRPr>
          </a:p>
          <a:p>
            <a:pPr lvl="1" eaLnBrk="1" hangingPunct="1"/>
            <a:endParaRPr lang="en-US" dirty="0" smtClean="0">
              <a:cs typeface="Arial" charset="0"/>
            </a:endParaRPr>
          </a:p>
          <a:p>
            <a:pPr lvl="1" eaLnBrk="1" hangingPunct="1">
              <a:buFontTx/>
              <a:buNone/>
            </a:pPr>
            <a:endParaRPr lang="en-US" sz="2400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Events </a:t>
            </a:r>
            <a:r>
              <a:rPr lang="en-US" i="1" dirty="0" err="1" smtClean="0"/>
              <a:t>Cont</a:t>
            </a:r>
            <a:r>
              <a:rPr lang="en-US" i="1" dirty="0" smtClean="0"/>
              <a:t>… </a:t>
            </a:r>
            <a:endParaRPr lang="en-US" dirty="0" smtClean="0"/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4297363"/>
          </a:xfrm>
        </p:spPr>
        <p:txBody>
          <a:bodyPr/>
          <a:lstStyle/>
          <a:p>
            <a:r>
              <a:rPr lang="en-US" b="1" u="sng" dirty="0" smtClean="0">
                <a:latin typeface="+mj-lt"/>
              </a:rPr>
              <a:t>September 2015</a:t>
            </a:r>
            <a:endParaRPr lang="en-US" sz="2400" b="1" u="sng" dirty="0" smtClean="0">
              <a:latin typeface="+mj-lt"/>
            </a:endParaRPr>
          </a:p>
          <a:p>
            <a:pPr marL="457200" lvl="1" indent="0" eaLnBrk="1" hangingPunct="1">
              <a:buNone/>
            </a:pPr>
            <a:endParaRPr lang="en-US" sz="2000" b="1" u="sng" dirty="0" smtClean="0">
              <a:latin typeface="+mj-lt"/>
            </a:endParaRPr>
          </a:p>
          <a:p>
            <a:pPr lvl="1" eaLnBrk="1" hangingPunct="1">
              <a:buFont typeface="Wingdings" panose="05000000000000000000" pitchFamily="2" charset="2"/>
              <a:buChar char="Ø"/>
            </a:pPr>
            <a:r>
              <a:rPr lang="en-US" sz="2400" dirty="0" smtClean="0">
                <a:latin typeface="+mj-lt"/>
              </a:rPr>
              <a:t>Nike Native Fitness, Nike HQ</a:t>
            </a:r>
          </a:p>
          <a:p>
            <a:pPr lvl="1" eaLnBrk="1" hangingPunct="1">
              <a:buFont typeface="Wingdings" panose="05000000000000000000" pitchFamily="2" charset="2"/>
              <a:buChar char="Ø"/>
            </a:pPr>
            <a:r>
              <a:rPr lang="en-US" sz="2400" dirty="0" smtClean="0">
                <a:latin typeface="+mj-lt"/>
              </a:rPr>
              <a:t>ATNI, Spokane, WA</a:t>
            </a:r>
          </a:p>
          <a:p>
            <a:pPr lvl="1" eaLnBrk="1" hangingPunct="1">
              <a:buFont typeface="Wingdings" panose="05000000000000000000" pitchFamily="2" charset="2"/>
              <a:buChar char="Ø"/>
            </a:pPr>
            <a:r>
              <a:rPr lang="en-US" sz="2400" dirty="0" smtClean="0">
                <a:latin typeface="+mj-lt"/>
              </a:rPr>
              <a:t>NIHB Annual Conference, Washington DC</a:t>
            </a:r>
          </a:p>
          <a:p>
            <a:pPr lvl="1" eaLnBrk="1" hangingPunct="1">
              <a:buFont typeface="Wingdings" panose="05000000000000000000" pitchFamily="2" charset="2"/>
              <a:buChar char="Ø"/>
            </a:pPr>
            <a:r>
              <a:rPr lang="en-US" sz="2400" dirty="0" smtClean="0">
                <a:latin typeface="+mj-lt"/>
              </a:rPr>
              <a:t>WDSF Retreat, Seattle, WA</a:t>
            </a:r>
          </a:p>
          <a:p>
            <a:pPr lvl="1" eaLnBrk="1" hangingPunct="1">
              <a:buFont typeface="Wingdings" panose="05000000000000000000" pitchFamily="2" charset="2"/>
              <a:buChar char="Ø"/>
            </a:pPr>
            <a:r>
              <a:rPr lang="en-US" sz="2400" dirty="0" smtClean="0">
                <a:latin typeface="+mj-lt"/>
              </a:rPr>
              <a:t>Indian Day Celebrations (September 25)</a:t>
            </a:r>
          </a:p>
          <a:p>
            <a:pPr lvl="1" eaLnBrk="1" hangingPunct="1">
              <a:buFont typeface="Wingdings" panose="05000000000000000000" pitchFamily="2" charset="2"/>
              <a:buChar char="Ø"/>
            </a:pPr>
            <a:endParaRPr lang="en-US" dirty="0" smtClean="0">
              <a:latin typeface="+mj-lt"/>
            </a:endParaRPr>
          </a:p>
          <a:p>
            <a:pPr marL="457200" lvl="1" indent="0" eaLnBrk="1" hangingPunct="1">
              <a:buNone/>
            </a:pPr>
            <a:endParaRPr lang="en-US" dirty="0" smtClean="0"/>
          </a:p>
          <a:p>
            <a:pPr marL="457200" lvl="1" indent="0" eaLnBrk="1" hangingPunct="1">
              <a:buNone/>
            </a:pPr>
            <a:r>
              <a:rPr lang="en-US" dirty="0" smtClean="0"/>
              <a:t> </a:t>
            </a:r>
          </a:p>
          <a:p>
            <a:pPr lvl="1" eaLnBrk="1" hangingPunct="1">
              <a:buFontTx/>
              <a:buNone/>
            </a:pPr>
            <a:r>
              <a:rPr lang="en-US" dirty="0" smtClean="0"/>
              <a:t>     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>
              <a:buFontTx/>
              <a:buNone/>
            </a:pPr>
            <a:endParaRPr lang="en-US" dirty="0" smtClean="0"/>
          </a:p>
          <a:p>
            <a:pPr lvl="1" eaLnBrk="1" hangingPunct="1">
              <a:buFontTx/>
              <a:buNone/>
            </a:pPr>
            <a:endParaRPr lang="en-US" b="1" u="sng" dirty="0" smtClean="0"/>
          </a:p>
          <a:p>
            <a:pPr lvl="1" eaLnBrk="1" hangingPunct="1">
              <a:buFontTx/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Events </a:t>
            </a:r>
            <a:r>
              <a:rPr lang="en-US" i="1" dirty="0" err="1" smtClean="0"/>
              <a:t>Cont</a:t>
            </a:r>
            <a:r>
              <a:rPr lang="en-US" i="1" dirty="0" smtClean="0"/>
              <a:t>… </a:t>
            </a:r>
            <a:endParaRPr lang="en-US" dirty="0" smtClean="0"/>
          </a:p>
        </p:txBody>
      </p:sp>
      <p:sp>
        <p:nvSpPr>
          <p:cNvPr id="512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4297363"/>
          </a:xfrm>
        </p:spPr>
        <p:txBody>
          <a:bodyPr/>
          <a:lstStyle/>
          <a:p>
            <a:r>
              <a:rPr lang="en-US" b="1" u="sng" dirty="0" smtClean="0">
                <a:latin typeface="+mj-lt"/>
              </a:rPr>
              <a:t>October 2015</a:t>
            </a:r>
            <a:endParaRPr lang="en-US" sz="2400" b="1" u="sng" dirty="0" smtClean="0">
              <a:latin typeface="+mj-lt"/>
            </a:endParaRPr>
          </a:p>
          <a:p>
            <a:pPr marL="457200" lvl="1" indent="0" eaLnBrk="1" hangingPunct="1">
              <a:buNone/>
            </a:pPr>
            <a:endParaRPr lang="en-US" sz="2000" b="1" u="sng" dirty="0" smtClean="0">
              <a:latin typeface="+mj-lt"/>
            </a:endParaRPr>
          </a:p>
          <a:p>
            <a:pPr lvl="1" eaLnBrk="1" hangingPunct="1">
              <a:buFont typeface="Wingdings" panose="05000000000000000000" pitchFamily="2" charset="2"/>
              <a:buChar char="Ø"/>
            </a:pPr>
            <a:r>
              <a:rPr lang="en-US" sz="2400" dirty="0" smtClean="0">
                <a:latin typeface="+mj-lt"/>
              </a:rPr>
              <a:t>KPCF Committee Meeting</a:t>
            </a:r>
          </a:p>
          <a:p>
            <a:pPr lvl="1" eaLnBrk="1" hangingPunct="1">
              <a:buFont typeface="Wingdings" panose="05000000000000000000" pitchFamily="2" charset="2"/>
              <a:buChar char="Ø"/>
            </a:pPr>
            <a:r>
              <a:rPr lang="en-US" sz="2400" dirty="0" smtClean="0">
                <a:latin typeface="+mj-lt"/>
              </a:rPr>
              <a:t>NWI Fountain Meeting, Bellingham, WA</a:t>
            </a:r>
          </a:p>
          <a:p>
            <a:pPr lvl="1" eaLnBrk="1" hangingPunct="1">
              <a:buFont typeface="Wingdings" panose="05000000000000000000" pitchFamily="2" charset="2"/>
              <a:buChar char="Ø"/>
            </a:pPr>
            <a:r>
              <a:rPr lang="en-US" sz="2400" dirty="0" smtClean="0">
                <a:latin typeface="+mj-lt"/>
              </a:rPr>
              <a:t>Washington Centennial Accord, Shelton, WA</a:t>
            </a:r>
          </a:p>
          <a:p>
            <a:pPr lvl="1" eaLnBrk="1" hangingPunct="1">
              <a:buFont typeface="Wingdings" panose="05000000000000000000" pitchFamily="2" charset="2"/>
              <a:buChar char="Ø"/>
            </a:pPr>
            <a:r>
              <a:rPr lang="en-US" sz="2400" dirty="0" smtClean="0">
                <a:latin typeface="+mj-lt"/>
              </a:rPr>
              <a:t>NCAI, San Diego, CA</a:t>
            </a:r>
          </a:p>
          <a:p>
            <a:pPr lvl="1" eaLnBrk="1" hangingPunct="1">
              <a:buFont typeface="Wingdings" panose="05000000000000000000" pitchFamily="2" charset="2"/>
              <a:buChar char="Ø"/>
            </a:pPr>
            <a:endParaRPr lang="en-US" dirty="0" smtClean="0">
              <a:latin typeface="+mj-lt"/>
            </a:endParaRPr>
          </a:p>
          <a:p>
            <a:pPr marL="457200" lvl="1" indent="0" eaLnBrk="1" hangingPunct="1">
              <a:buNone/>
            </a:pPr>
            <a:endParaRPr lang="en-US" dirty="0" smtClean="0"/>
          </a:p>
          <a:p>
            <a:pPr marL="457200" lvl="1" indent="0" eaLnBrk="1" hangingPunct="1">
              <a:buNone/>
            </a:pPr>
            <a:r>
              <a:rPr lang="en-US" dirty="0" smtClean="0"/>
              <a:t> </a:t>
            </a:r>
          </a:p>
          <a:p>
            <a:pPr lvl="1" eaLnBrk="1" hangingPunct="1">
              <a:buFontTx/>
              <a:buNone/>
            </a:pPr>
            <a:r>
              <a:rPr lang="en-US" dirty="0" smtClean="0"/>
              <a:t>     </a:t>
            </a:r>
          </a:p>
          <a:p>
            <a:pPr lvl="1" eaLnBrk="1" hangingPunct="1"/>
            <a:endParaRPr lang="en-US" dirty="0" smtClean="0"/>
          </a:p>
          <a:p>
            <a:pPr lvl="1" eaLnBrk="1" hangingPunct="1"/>
            <a:endParaRPr lang="en-US" dirty="0" smtClean="0"/>
          </a:p>
          <a:p>
            <a:pPr lvl="1" eaLnBrk="1" hangingPunct="1">
              <a:buFontTx/>
              <a:buNone/>
            </a:pPr>
            <a:endParaRPr lang="en-US" dirty="0" smtClean="0"/>
          </a:p>
          <a:p>
            <a:pPr lvl="1" eaLnBrk="1" hangingPunct="1">
              <a:buFontTx/>
              <a:buNone/>
            </a:pPr>
            <a:endParaRPr lang="en-US" b="1" u="sng" dirty="0" smtClean="0"/>
          </a:p>
          <a:p>
            <a:pPr lvl="1" eaLnBrk="1" hangingPunct="1">
              <a:buFontTx/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277251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95400"/>
            <a:ext cx="8229600" cy="685800"/>
          </a:xfrm>
        </p:spPr>
        <p:txBody>
          <a:bodyPr/>
          <a:lstStyle/>
          <a:p>
            <a:pPr eaLnBrk="1" hangingPunct="1"/>
            <a:r>
              <a:rPr lang="en-US" b="1" u="sng" dirty="0"/>
              <a:t>Upcoming</a:t>
            </a:r>
            <a:endParaRPr lang="en-US" i="1" dirty="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905000"/>
            <a:ext cx="8382000" cy="4953000"/>
          </a:xfrm>
        </p:spPr>
        <p:txBody>
          <a:bodyPr/>
          <a:lstStyle/>
          <a:p>
            <a:pPr marL="457200" lvl="1" indent="0" eaLnBrk="1" hangingPunct="1">
              <a:buNone/>
            </a:pPr>
            <a:r>
              <a:rPr lang="en-US" sz="2400" dirty="0" smtClean="0">
                <a:latin typeface="+mj-lt"/>
              </a:rPr>
              <a:t/>
            </a:r>
            <a:br>
              <a:rPr lang="en-US" sz="2400" dirty="0" smtClean="0">
                <a:latin typeface="+mj-lt"/>
              </a:rPr>
            </a:br>
            <a:r>
              <a:rPr lang="en-US" sz="2400" dirty="0" smtClean="0">
                <a:latin typeface="+mj-lt"/>
              </a:rPr>
              <a:t>Idaho Tribes Quarterly Meeting, Boise, ID (Nov. 5)</a:t>
            </a:r>
          </a:p>
          <a:p>
            <a:pPr marL="457200" lvl="1" indent="0" eaLnBrk="1" hangingPunct="1">
              <a:buNone/>
            </a:pPr>
            <a:r>
              <a:rPr lang="en-US" sz="2400" dirty="0" smtClean="0">
                <a:latin typeface="+mj-lt"/>
              </a:rPr>
              <a:t>FY2018 Budget Formulation Meeting, Portland, OR (Nov. 10)</a:t>
            </a:r>
          </a:p>
          <a:p>
            <a:pPr marL="457200" lvl="1" indent="0" eaLnBrk="1" hangingPunct="1">
              <a:buNone/>
            </a:pPr>
            <a:r>
              <a:rPr lang="en-US" sz="2400" dirty="0" smtClean="0">
                <a:latin typeface="+mj-lt"/>
              </a:rPr>
              <a:t>PHAB Accreditation Meeting, Alexandra, VA</a:t>
            </a:r>
          </a:p>
          <a:p>
            <a:pPr marL="457200" lvl="1" indent="0" eaLnBrk="1" hangingPunct="1">
              <a:buNone/>
            </a:pPr>
            <a:r>
              <a:rPr lang="en-US" sz="2400" dirty="0" smtClean="0">
                <a:latin typeface="+mj-lt"/>
              </a:rPr>
              <a:t>NPAIHB Staff Retreat, Lincoln City, OR (Nov 17-18)</a:t>
            </a:r>
          </a:p>
          <a:p>
            <a:pPr marL="457200" lvl="1" indent="0" eaLnBrk="1" hangingPunct="1">
              <a:buNone/>
            </a:pPr>
            <a:r>
              <a:rPr lang="en-US" sz="2400" dirty="0" smtClean="0">
                <a:latin typeface="+mj-lt"/>
              </a:rPr>
              <a:t>WDSF Meeting, Seattle, WA (Dec. 3-4)</a:t>
            </a:r>
            <a:br>
              <a:rPr lang="en-US" sz="2400" dirty="0" smtClean="0">
                <a:latin typeface="+mj-lt"/>
              </a:rPr>
            </a:br>
            <a:r>
              <a:rPr lang="en-US" sz="2400" dirty="0" smtClean="0">
                <a:latin typeface="+mj-lt"/>
              </a:rPr>
              <a:t>PHAB Board Meeting, TBD (Dec. 9-10)</a:t>
            </a:r>
          </a:p>
          <a:p>
            <a:pPr marL="457200" lvl="1" indent="0" eaLnBrk="1" hangingPunct="1">
              <a:buNone/>
            </a:pPr>
            <a:r>
              <a:rPr lang="en-US" sz="2800" i="1" dirty="0" smtClean="0"/>
              <a:t> </a:t>
            </a:r>
          </a:p>
          <a:p>
            <a:pPr lvl="2" eaLnBrk="1" hangingPunct="1">
              <a:buFontTx/>
              <a:buNone/>
            </a:pPr>
            <a:endParaRPr lang="en-US" sz="2800" dirty="0" smtClean="0"/>
          </a:p>
        </p:txBody>
      </p:sp>
    </p:spTree>
    <p:extLst>
      <p:ext uri="{BB962C8B-B14F-4D97-AF65-F5344CB8AC3E}">
        <p14:creationId xmlns:p14="http://schemas.microsoft.com/office/powerpoint/2010/main" val="37309964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371600"/>
            <a:ext cx="7772400" cy="761999"/>
          </a:xfrm>
        </p:spPr>
        <p:txBody>
          <a:bodyPr/>
          <a:lstStyle/>
          <a:p>
            <a:endParaRPr lang="en-US" sz="360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2209800"/>
            <a:ext cx="7315200" cy="4572000"/>
          </a:xfrm>
        </p:spPr>
        <p:txBody>
          <a:bodyPr/>
          <a:lstStyle/>
          <a:p>
            <a:pPr algn="l"/>
            <a:r>
              <a:rPr lang="en-US" sz="2400" dirty="0" smtClean="0"/>
              <a:t>	</a:t>
            </a:r>
            <a:r>
              <a:rPr lang="en-US" sz="2400" i="1" dirty="0">
                <a:latin typeface="+mj-lt"/>
              </a:rPr>
              <a:t>	</a:t>
            </a:r>
            <a:endParaRPr lang="en-US" sz="2400" i="1" dirty="0" smtClean="0">
              <a:latin typeface="+mj-lt"/>
            </a:endParaRPr>
          </a:p>
          <a:p>
            <a:pPr algn="l"/>
            <a:r>
              <a:rPr lang="en-US" i="1" dirty="0" smtClean="0">
                <a:latin typeface="+mj-lt"/>
              </a:rPr>
              <a:t>Strategic Planning - </a:t>
            </a:r>
            <a:endParaRPr lang="en-US" i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40031417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Tribal sign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132" b="27132"/>
          <a:stretch>
            <a:fillRect/>
          </a:stretch>
        </p:blipFill>
        <p:spPr>
          <a:xfrm>
            <a:off x="457200" y="1371600"/>
            <a:ext cx="8229600" cy="5135563"/>
          </a:xfrm>
        </p:spPr>
      </p:pic>
    </p:spTree>
    <p:extLst>
      <p:ext uri="{BB962C8B-B14F-4D97-AF65-F5344CB8AC3E}">
        <p14:creationId xmlns:p14="http://schemas.microsoft.com/office/powerpoint/2010/main" val="346308501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3029</TotalTime>
  <Words>149</Words>
  <Application>Microsoft Macintosh PowerPoint</Application>
  <PresentationFormat>On-screen Show (4:3)</PresentationFormat>
  <Paragraphs>73</Paragraphs>
  <Slides>9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Default Design</vt:lpstr>
      <vt:lpstr>Executive Director Report</vt:lpstr>
      <vt:lpstr>Personnel</vt:lpstr>
      <vt:lpstr>Events </vt:lpstr>
      <vt:lpstr>Events </vt:lpstr>
      <vt:lpstr>Events Cont… </vt:lpstr>
      <vt:lpstr>Events Cont… </vt:lpstr>
      <vt:lpstr>Upcoming</vt:lpstr>
      <vt:lpstr>PowerPoint Presentation</vt:lpstr>
      <vt:lpstr>PowerPoint Presentation</vt:lpstr>
    </vt:vector>
  </TitlesOfParts>
  <Company>NPAIHB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sbonnell</dc:creator>
  <cp:lastModifiedBy>Joe Finkbonner</cp:lastModifiedBy>
  <cp:revision>277</cp:revision>
  <cp:lastPrinted>2015-07-02T19:14:20Z</cp:lastPrinted>
  <dcterms:created xsi:type="dcterms:W3CDTF">2006-05-10T19:07:33Z</dcterms:created>
  <dcterms:modified xsi:type="dcterms:W3CDTF">2015-10-27T17:04:32Z</dcterms:modified>
</cp:coreProperties>
</file>