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79" r:id="rId2"/>
  </p:sldMasterIdLst>
  <p:notesMasterIdLst>
    <p:notesMasterId r:id="rId10"/>
  </p:notesMasterIdLst>
  <p:handoutMasterIdLst>
    <p:handoutMasterId r:id="rId11"/>
  </p:handoutMasterIdLst>
  <p:sldIdLst>
    <p:sldId id="457" r:id="rId3"/>
    <p:sldId id="473" r:id="rId4"/>
    <p:sldId id="475" r:id="rId5"/>
    <p:sldId id="478" r:id="rId6"/>
    <p:sldId id="476" r:id="rId7"/>
    <p:sldId id="477" r:id="rId8"/>
    <p:sldId id="469" r:id="rId9"/>
  </p:sldIdLst>
  <p:sldSz cx="9144000" cy="6858000" type="screen4x3"/>
  <p:notesSz cx="7023100" cy="9309100"/>
  <p:custDataLst>
    <p:tags r:id="rId1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99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528" autoAdjust="0"/>
  </p:normalViewPr>
  <p:slideViewPr>
    <p:cSldViewPr>
      <p:cViewPr varScale="1">
        <p:scale>
          <a:sx n="95" d="100"/>
          <a:sy n="95" d="100"/>
        </p:scale>
        <p:origin x="2064" y="78"/>
      </p:cViewPr>
      <p:guideLst>
        <p:guide orient="horz" pos="2160"/>
        <p:guide pos="2880"/>
      </p:guideLst>
    </p:cSldViewPr>
  </p:slideViewPr>
  <p:notesTextViewPr>
    <p:cViewPr>
      <p:scale>
        <a:sx n="100" d="100"/>
        <a:sy n="100" d="100"/>
      </p:scale>
      <p:origin x="0" y="0"/>
    </p:cViewPr>
  </p:notesTextViewPr>
  <p:sorterViewPr>
    <p:cViewPr>
      <p:scale>
        <a:sx n="79" d="100"/>
        <a:sy n="7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43980" cy="465773"/>
          </a:xfrm>
          <a:prstGeom prst="rect">
            <a:avLst/>
          </a:prstGeom>
        </p:spPr>
        <p:txBody>
          <a:bodyPr vert="horz" lIns="91567" tIns="45783" rIns="91567" bIns="45783" rtlCol="0"/>
          <a:lstStyle>
            <a:lvl1pPr algn="l">
              <a:defRPr sz="1200"/>
            </a:lvl1pPr>
          </a:lstStyle>
          <a:p>
            <a:endParaRPr lang="en-US"/>
          </a:p>
        </p:txBody>
      </p:sp>
      <p:sp>
        <p:nvSpPr>
          <p:cNvPr id="3" name="Date Placeholder 2"/>
          <p:cNvSpPr>
            <a:spLocks noGrp="1"/>
          </p:cNvSpPr>
          <p:nvPr>
            <p:ph type="dt" sz="quarter" idx="1"/>
          </p:nvPr>
        </p:nvSpPr>
        <p:spPr>
          <a:xfrm>
            <a:off x="3977532" y="1"/>
            <a:ext cx="3043980" cy="465773"/>
          </a:xfrm>
          <a:prstGeom prst="rect">
            <a:avLst/>
          </a:prstGeom>
        </p:spPr>
        <p:txBody>
          <a:bodyPr vert="horz" lIns="91567" tIns="45783" rIns="91567" bIns="45783" rtlCol="0"/>
          <a:lstStyle>
            <a:lvl1pPr algn="r">
              <a:defRPr sz="1200"/>
            </a:lvl1pPr>
          </a:lstStyle>
          <a:p>
            <a:fld id="{25235B15-4278-4F7D-A303-3851778946D0}" type="datetimeFigureOut">
              <a:rPr lang="en-US" smtClean="0"/>
              <a:pPr/>
              <a:t>4/12/2016</a:t>
            </a:fld>
            <a:endParaRPr lang="en-US"/>
          </a:p>
        </p:txBody>
      </p:sp>
      <p:sp>
        <p:nvSpPr>
          <p:cNvPr id="4" name="Footer Placeholder 3"/>
          <p:cNvSpPr>
            <a:spLocks noGrp="1"/>
          </p:cNvSpPr>
          <p:nvPr>
            <p:ph type="ftr" sz="quarter" idx="2"/>
          </p:nvPr>
        </p:nvSpPr>
        <p:spPr>
          <a:xfrm>
            <a:off x="1" y="8841739"/>
            <a:ext cx="3043980" cy="465773"/>
          </a:xfrm>
          <a:prstGeom prst="rect">
            <a:avLst/>
          </a:prstGeom>
        </p:spPr>
        <p:txBody>
          <a:bodyPr vert="horz" lIns="91567" tIns="45783" rIns="91567" bIns="45783" rtlCol="0" anchor="b"/>
          <a:lstStyle>
            <a:lvl1pPr algn="l">
              <a:defRPr sz="1200"/>
            </a:lvl1pPr>
          </a:lstStyle>
          <a:p>
            <a:endParaRPr lang="en-US"/>
          </a:p>
        </p:txBody>
      </p:sp>
      <p:sp>
        <p:nvSpPr>
          <p:cNvPr id="5" name="Slide Number Placeholder 4"/>
          <p:cNvSpPr>
            <a:spLocks noGrp="1"/>
          </p:cNvSpPr>
          <p:nvPr>
            <p:ph type="sldNum" sz="quarter" idx="3"/>
          </p:nvPr>
        </p:nvSpPr>
        <p:spPr>
          <a:xfrm>
            <a:off x="3977532" y="8841739"/>
            <a:ext cx="3043980" cy="465773"/>
          </a:xfrm>
          <a:prstGeom prst="rect">
            <a:avLst/>
          </a:prstGeom>
        </p:spPr>
        <p:txBody>
          <a:bodyPr vert="horz" lIns="91567" tIns="45783" rIns="91567" bIns="45783" rtlCol="0" anchor="b"/>
          <a:lstStyle>
            <a:lvl1pPr algn="r">
              <a:defRPr sz="1200"/>
            </a:lvl1pPr>
          </a:lstStyle>
          <a:p>
            <a:fld id="{32AD9426-F060-419C-A34C-4C8A21753A59}" type="slidenum">
              <a:rPr lang="en-US" smtClean="0"/>
              <a:pPr/>
              <a:t>‹#›</a:t>
            </a:fld>
            <a:endParaRPr lang="en-US"/>
          </a:p>
        </p:txBody>
      </p:sp>
    </p:spTree>
    <p:extLst>
      <p:ext uri="{BB962C8B-B14F-4D97-AF65-F5344CB8AC3E}">
        <p14:creationId xmlns:p14="http://schemas.microsoft.com/office/powerpoint/2010/main" val="39431185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07" tIns="46654" rIns="93307" bIns="46654" rtlCol="0"/>
          <a:lstStyle>
            <a:lvl1pPr algn="l">
              <a:defRPr sz="1200"/>
            </a:lvl1pPr>
          </a:lstStyle>
          <a:p>
            <a:endParaRPr lang="en-US"/>
          </a:p>
        </p:txBody>
      </p:sp>
      <p:sp>
        <p:nvSpPr>
          <p:cNvPr id="3" name="Date Placeholder 2"/>
          <p:cNvSpPr>
            <a:spLocks noGrp="1"/>
          </p:cNvSpPr>
          <p:nvPr>
            <p:ph type="dt" idx="1"/>
          </p:nvPr>
        </p:nvSpPr>
        <p:spPr>
          <a:xfrm>
            <a:off x="3978131" y="0"/>
            <a:ext cx="3043343" cy="465455"/>
          </a:xfrm>
          <a:prstGeom prst="rect">
            <a:avLst/>
          </a:prstGeom>
        </p:spPr>
        <p:txBody>
          <a:bodyPr vert="horz" lIns="93307" tIns="46654" rIns="93307" bIns="46654" rtlCol="0"/>
          <a:lstStyle>
            <a:lvl1pPr algn="r">
              <a:defRPr sz="1200"/>
            </a:lvl1pPr>
          </a:lstStyle>
          <a:p>
            <a:fld id="{7D2502FA-F8EB-469C-9490-72CD0A3E30E2}" type="datetimeFigureOut">
              <a:rPr lang="en-US" smtClean="0"/>
              <a:pPr/>
              <a:t>4/12/2016</a:t>
            </a:fld>
            <a:endParaRPr lang="en-US"/>
          </a:p>
        </p:txBody>
      </p:sp>
      <p:sp>
        <p:nvSpPr>
          <p:cNvPr id="4" name="Slide Image Placeholder 3"/>
          <p:cNvSpPr>
            <a:spLocks noGrp="1" noRot="1" noChangeAspect="1"/>
          </p:cNvSpPr>
          <p:nvPr>
            <p:ph type="sldImg" idx="2"/>
          </p:nvPr>
        </p:nvSpPr>
        <p:spPr>
          <a:xfrm>
            <a:off x="1184275" y="696913"/>
            <a:ext cx="4654550" cy="3490912"/>
          </a:xfrm>
          <a:prstGeom prst="rect">
            <a:avLst/>
          </a:prstGeom>
          <a:noFill/>
          <a:ln w="12700">
            <a:solidFill>
              <a:prstClr val="black"/>
            </a:solidFill>
          </a:ln>
        </p:spPr>
        <p:txBody>
          <a:bodyPr vert="horz" lIns="93307" tIns="46654" rIns="93307" bIns="46654" rtlCol="0" anchor="ctr"/>
          <a:lstStyle/>
          <a:p>
            <a:endParaRPr lang="en-US"/>
          </a:p>
        </p:txBody>
      </p:sp>
      <p:sp>
        <p:nvSpPr>
          <p:cNvPr id="5" name="Notes Placeholder 4"/>
          <p:cNvSpPr>
            <a:spLocks noGrp="1"/>
          </p:cNvSpPr>
          <p:nvPr>
            <p:ph type="body" sz="quarter" idx="3"/>
          </p:nvPr>
        </p:nvSpPr>
        <p:spPr>
          <a:xfrm>
            <a:off x="702310" y="4421824"/>
            <a:ext cx="5618480" cy="4189095"/>
          </a:xfrm>
          <a:prstGeom prst="rect">
            <a:avLst/>
          </a:prstGeom>
        </p:spPr>
        <p:txBody>
          <a:bodyPr vert="horz" lIns="93307" tIns="46654" rIns="93307" bIns="46654"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31"/>
            <a:ext cx="3043343" cy="465455"/>
          </a:xfrm>
          <a:prstGeom prst="rect">
            <a:avLst/>
          </a:prstGeom>
        </p:spPr>
        <p:txBody>
          <a:bodyPr vert="horz" lIns="93307" tIns="46654" rIns="93307" bIns="46654" rtlCol="0" anchor="b"/>
          <a:lstStyle>
            <a:lvl1pPr algn="l">
              <a:defRPr sz="1200"/>
            </a:lvl1pPr>
          </a:lstStyle>
          <a:p>
            <a:endParaRPr lang="en-US"/>
          </a:p>
        </p:txBody>
      </p:sp>
      <p:sp>
        <p:nvSpPr>
          <p:cNvPr id="7" name="Slide Number Placeholder 6"/>
          <p:cNvSpPr>
            <a:spLocks noGrp="1"/>
          </p:cNvSpPr>
          <p:nvPr>
            <p:ph type="sldNum" sz="quarter" idx="5"/>
          </p:nvPr>
        </p:nvSpPr>
        <p:spPr>
          <a:xfrm>
            <a:off x="3978131" y="8842031"/>
            <a:ext cx="3043343" cy="465455"/>
          </a:xfrm>
          <a:prstGeom prst="rect">
            <a:avLst/>
          </a:prstGeom>
        </p:spPr>
        <p:txBody>
          <a:bodyPr vert="horz" lIns="93307" tIns="46654" rIns="93307" bIns="46654" rtlCol="0" anchor="b"/>
          <a:lstStyle>
            <a:lvl1pPr algn="r">
              <a:defRPr sz="1200"/>
            </a:lvl1pPr>
          </a:lstStyle>
          <a:p>
            <a:fld id="{CA426E1C-57F7-4A85-BF8E-7A33950BE469}" type="slidenum">
              <a:rPr lang="en-US" smtClean="0"/>
              <a:pPr/>
              <a:t>‹#›</a:t>
            </a:fld>
            <a:endParaRPr lang="en-US"/>
          </a:p>
        </p:txBody>
      </p:sp>
    </p:spTree>
    <p:extLst>
      <p:ext uri="{BB962C8B-B14F-4D97-AF65-F5344CB8AC3E}">
        <p14:creationId xmlns:p14="http://schemas.microsoft.com/office/powerpoint/2010/main" val="34443078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A426E1C-57F7-4A85-BF8E-7A33950BE469}" type="slidenum">
              <a:rPr lang="en-US" smtClean="0"/>
              <a:pPr/>
              <a:t>1</a:t>
            </a:fld>
            <a:endParaRPr lang="en-US"/>
          </a:p>
        </p:txBody>
      </p:sp>
    </p:spTree>
    <p:extLst>
      <p:ext uri="{BB962C8B-B14F-4D97-AF65-F5344CB8AC3E}">
        <p14:creationId xmlns:p14="http://schemas.microsoft.com/office/powerpoint/2010/main" val="27864491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CA426E1C-57F7-4A85-BF8E-7A33950BE469}" type="slidenum">
              <a:rPr lang="en-US" smtClean="0"/>
              <a:pPr/>
              <a:t>2</a:t>
            </a:fld>
            <a:endParaRPr lang="en-US"/>
          </a:p>
        </p:txBody>
      </p:sp>
    </p:spTree>
    <p:extLst>
      <p:ext uri="{BB962C8B-B14F-4D97-AF65-F5344CB8AC3E}">
        <p14:creationId xmlns:p14="http://schemas.microsoft.com/office/powerpoint/2010/main" val="19927794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66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66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3266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4300">
                <a:solidFill>
                  <a:srgbClr val="000000"/>
                </a:solidFill>
                <a:latin typeface="Gill Sans" charset="0"/>
                <a:ea typeface="ヒラギノ角ゴ ProN W3" charset="-128"/>
                <a:sym typeface="Gill Sans" charset="0"/>
              </a:defRPr>
            </a:lvl1pPr>
            <a:lvl2pPr marL="758150" indent="-291597" eaLnBrk="0" hangingPunct="0">
              <a:defRPr sz="4300">
                <a:solidFill>
                  <a:srgbClr val="000000"/>
                </a:solidFill>
                <a:latin typeface="Gill Sans" charset="0"/>
                <a:ea typeface="ヒラギノ角ゴ ProN W3" charset="-128"/>
                <a:sym typeface="Gill Sans" charset="0"/>
              </a:defRPr>
            </a:lvl2pPr>
            <a:lvl3pPr marL="1166385" indent="-233277" eaLnBrk="0" hangingPunct="0">
              <a:defRPr sz="4300">
                <a:solidFill>
                  <a:srgbClr val="000000"/>
                </a:solidFill>
                <a:latin typeface="Gill Sans" charset="0"/>
                <a:ea typeface="ヒラギノ角ゴ ProN W3" charset="-128"/>
                <a:sym typeface="Gill Sans" charset="0"/>
              </a:defRPr>
            </a:lvl3pPr>
            <a:lvl4pPr marL="1632939" indent="-233277" eaLnBrk="0" hangingPunct="0">
              <a:defRPr sz="4300">
                <a:solidFill>
                  <a:srgbClr val="000000"/>
                </a:solidFill>
                <a:latin typeface="Gill Sans" charset="0"/>
                <a:ea typeface="ヒラギノ角ゴ ProN W3" charset="-128"/>
                <a:sym typeface="Gill Sans" charset="0"/>
              </a:defRPr>
            </a:lvl4pPr>
            <a:lvl5pPr marL="2099491" indent="-233277" eaLnBrk="0" hangingPunct="0">
              <a:defRPr sz="4300">
                <a:solidFill>
                  <a:srgbClr val="000000"/>
                </a:solidFill>
                <a:latin typeface="Gill Sans" charset="0"/>
                <a:ea typeface="ヒラギノ角ゴ ProN W3" charset="-128"/>
                <a:sym typeface="Gill Sans" charset="0"/>
              </a:defRPr>
            </a:lvl5pPr>
            <a:lvl6pPr marL="2566047" indent="-233277" algn="ctr" eaLnBrk="0" fontAlgn="base" hangingPunct="0">
              <a:spcBef>
                <a:spcPct val="0"/>
              </a:spcBef>
              <a:spcAft>
                <a:spcPct val="0"/>
              </a:spcAft>
              <a:defRPr sz="4300">
                <a:solidFill>
                  <a:srgbClr val="000000"/>
                </a:solidFill>
                <a:latin typeface="Gill Sans" charset="0"/>
                <a:ea typeface="ヒラギノ角ゴ ProN W3" charset="-128"/>
                <a:sym typeface="Gill Sans" charset="0"/>
              </a:defRPr>
            </a:lvl6pPr>
            <a:lvl7pPr marL="3032601" indent="-233277" algn="ctr" eaLnBrk="0" fontAlgn="base" hangingPunct="0">
              <a:spcBef>
                <a:spcPct val="0"/>
              </a:spcBef>
              <a:spcAft>
                <a:spcPct val="0"/>
              </a:spcAft>
              <a:defRPr sz="4300">
                <a:solidFill>
                  <a:srgbClr val="000000"/>
                </a:solidFill>
                <a:latin typeface="Gill Sans" charset="0"/>
                <a:ea typeface="ヒラギノ角ゴ ProN W3" charset="-128"/>
                <a:sym typeface="Gill Sans" charset="0"/>
              </a:defRPr>
            </a:lvl7pPr>
            <a:lvl8pPr marL="3499153" indent="-233277" algn="ctr" eaLnBrk="0" fontAlgn="base" hangingPunct="0">
              <a:spcBef>
                <a:spcPct val="0"/>
              </a:spcBef>
              <a:spcAft>
                <a:spcPct val="0"/>
              </a:spcAft>
              <a:defRPr sz="4300">
                <a:solidFill>
                  <a:srgbClr val="000000"/>
                </a:solidFill>
                <a:latin typeface="Gill Sans" charset="0"/>
                <a:ea typeface="ヒラギノ角ゴ ProN W3" charset="-128"/>
                <a:sym typeface="Gill Sans" charset="0"/>
              </a:defRPr>
            </a:lvl8pPr>
            <a:lvl9pPr marL="3965708" indent="-233277" algn="ctr" eaLnBrk="0" fontAlgn="base" hangingPunct="0">
              <a:spcBef>
                <a:spcPct val="0"/>
              </a:spcBef>
              <a:spcAft>
                <a:spcPct val="0"/>
              </a:spcAft>
              <a:defRPr sz="4300">
                <a:solidFill>
                  <a:srgbClr val="000000"/>
                </a:solidFill>
                <a:latin typeface="Gill Sans" charset="0"/>
                <a:ea typeface="ヒラギノ角ゴ ProN W3" charset="-128"/>
                <a:sym typeface="Gill Sans" charset="0"/>
              </a:defRPr>
            </a:lvl9pPr>
          </a:lstStyle>
          <a:p>
            <a:pPr eaLnBrk="1" hangingPunct="1"/>
            <a:fld id="{16A2EE7F-CD07-49AF-9259-5E616E3BC632}" type="slidenum">
              <a:rPr lang="en-US" sz="1200"/>
              <a:pPr eaLnBrk="1" hangingPunct="1"/>
              <a:t>7</a:t>
            </a:fld>
            <a:endParaRPr lang="en-US" sz="1200"/>
          </a:p>
        </p:txBody>
      </p:sp>
    </p:spTree>
    <p:extLst>
      <p:ext uri="{BB962C8B-B14F-4D97-AF65-F5344CB8AC3E}">
        <p14:creationId xmlns:p14="http://schemas.microsoft.com/office/powerpoint/2010/main" val="8716618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1.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4" Type="http://schemas.openxmlformats.org/officeDocument/2006/relationships/image" Target="../media/image10.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gif"/><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userDrawn="1"/>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685800" y="533400"/>
            <a:ext cx="7772400" cy="1600200"/>
          </a:xfrm>
        </p:spPr>
        <p:txBody>
          <a:bodyPr anchor="ctr"/>
          <a:lstStyle>
            <a:lvl1pPr>
              <a:defRPr sz="4400">
                <a:solidFill>
                  <a:schemeClr val="accent1"/>
                </a:solidFill>
              </a:defRPr>
            </a:lvl1pPr>
          </a:lstStyle>
          <a:p>
            <a:r>
              <a:rPr kumimoji="0" lang="en-US" dirty="0" smtClean="0"/>
              <a:t>Click to edit Master title style</a:t>
            </a:r>
            <a:endParaRPr kumimoji="0" lang="en-US" dirty="0"/>
          </a:p>
        </p:txBody>
      </p:sp>
      <p:pic>
        <p:nvPicPr>
          <p:cNvPr id="20" name="Picture 14"/>
          <p:cNvPicPr>
            <a:picLocks noChangeAspect="1" noChangeArrowheads="1"/>
          </p:cNvPicPr>
          <p:nvPr userDrawn="1"/>
        </p:nvPicPr>
        <p:blipFill>
          <a:blip r:embed="rId2" cstate="print"/>
          <a:srcRect b="14286"/>
          <a:stretch>
            <a:fillRect/>
          </a:stretch>
        </p:blipFill>
        <p:spPr bwMode="auto">
          <a:xfrm>
            <a:off x="152400" y="6124208"/>
            <a:ext cx="5410200" cy="270510"/>
          </a:xfrm>
          <a:prstGeom prst="rect">
            <a:avLst/>
          </a:prstGeom>
          <a:noFill/>
          <a:ln w="9525">
            <a:noFill/>
            <a:miter lim="800000"/>
            <a:headEnd/>
            <a:tailEnd/>
          </a:ln>
          <a:effectLst/>
        </p:spPr>
      </p:pic>
      <p:pic>
        <p:nvPicPr>
          <p:cNvPr id="21" name="Picture 14"/>
          <p:cNvPicPr>
            <a:picLocks noChangeAspect="1" noChangeArrowheads="1"/>
          </p:cNvPicPr>
          <p:nvPr userDrawn="1"/>
        </p:nvPicPr>
        <p:blipFill>
          <a:blip r:embed="rId2" cstate="print"/>
          <a:srcRect l="4225" b="11395"/>
          <a:stretch>
            <a:fillRect/>
          </a:stretch>
        </p:blipFill>
        <p:spPr bwMode="auto">
          <a:xfrm>
            <a:off x="3810000" y="6121167"/>
            <a:ext cx="5181600" cy="279633"/>
          </a:xfrm>
          <a:prstGeom prst="rect">
            <a:avLst/>
          </a:prstGeom>
          <a:noFill/>
          <a:ln w="9525">
            <a:noFill/>
            <a:miter lim="800000"/>
            <a:headEnd/>
            <a:tailEnd/>
          </a:ln>
          <a:effectLst/>
        </p:spPr>
      </p:pic>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Footer Placeholder 16"/>
          <p:cNvSpPr>
            <a:spLocks noGrp="1"/>
          </p:cNvSpPr>
          <p:nvPr>
            <p:ph type="ftr" sz="quarter" idx="11"/>
          </p:nvPr>
        </p:nvSpPr>
        <p:spPr/>
        <p:txBody>
          <a:bodyPr/>
          <a:lstStyle/>
          <a:p>
            <a:endParaRPr lang="en-US" dirty="0"/>
          </a:p>
        </p:txBody>
      </p:sp>
      <p:sp>
        <p:nvSpPr>
          <p:cNvPr id="28" name="Date Placeholder 27"/>
          <p:cNvSpPr>
            <a:spLocks noGrp="1"/>
          </p:cNvSpPr>
          <p:nvPr>
            <p:ph type="dt" sz="half" idx="10"/>
          </p:nvPr>
        </p:nvSpPr>
        <p:spPr/>
        <p:txBody>
          <a:bodyPr/>
          <a:lstStyle/>
          <a:p>
            <a:fld id="{97C6D424-DE00-4962-B9C4-D78CC5BE0C50}" type="datetimeFigureOut">
              <a:rPr lang="en-US" smtClean="0"/>
              <a:pPr/>
              <a:t>4/12/2016</a:t>
            </a:fld>
            <a:endParaRPr lang="en-US"/>
          </a:p>
        </p:txBody>
      </p:sp>
      <p:grpSp>
        <p:nvGrpSpPr>
          <p:cNvPr id="26" name="Group 25"/>
          <p:cNvGrpSpPr/>
          <p:nvPr userDrawn="1"/>
        </p:nvGrpSpPr>
        <p:grpSpPr>
          <a:xfrm>
            <a:off x="4046290" y="1904301"/>
            <a:ext cx="1075888" cy="1075888"/>
            <a:chOff x="1143000" y="228600"/>
            <a:chExt cx="762000" cy="762000"/>
          </a:xfrm>
        </p:grpSpPr>
        <p:sp>
          <p:nvSpPr>
            <p:cNvPr id="27" name="Oval 26"/>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Oval 29"/>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31" name="Picture 30" descr="NPAIHBtransparent.gif"/>
            <p:cNvPicPr>
              <a:picLocks noChangeAspect="1"/>
            </p:cNvPicPr>
            <p:nvPr userDrawn="1"/>
          </p:nvPicPr>
          <p:blipFill>
            <a:blip r:embed="rId3" cstate="print">
              <a:duotone>
                <a:schemeClr val="accent5">
                  <a:shade val="45000"/>
                  <a:satMod val="135000"/>
                </a:schemeClr>
                <a:prstClr val="white"/>
              </a:duotone>
            </a:blip>
            <a:stretch>
              <a:fillRect/>
            </a:stretch>
          </p:blipFill>
          <p:spPr>
            <a:xfrm>
              <a:off x="1261145" y="431334"/>
              <a:ext cx="509039" cy="426463"/>
            </a:xfrm>
            <a:prstGeom prst="rect">
              <a:avLst/>
            </a:prstGeom>
          </p:spPr>
        </p:pic>
      </p:grpSp>
      <p:pic>
        <p:nvPicPr>
          <p:cNvPr id="32" name="Picture 38"/>
          <p:cNvPicPr>
            <a:picLocks noChangeAspect="1" noChangeArrowheads="1"/>
          </p:cNvPicPr>
          <p:nvPr userDrawn="1"/>
        </p:nvPicPr>
        <p:blipFill>
          <a:blip r:embed="rId4" cstate="print">
            <a:clrChange>
              <a:clrFrom>
                <a:srgbClr val="000000"/>
              </a:clrFrom>
              <a:clrTo>
                <a:srgbClr val="000000">
                  <a:alpha val="0"/>
                </a:srgbClr>
              </a:clrTo>
            </a:clrChange>
          </a:blip>
          <a:srcRect/>
          <a:stretch>
            <a:fillRect/>
          </a:stretch>
        </p:blipFill>
        <p:spPr bwMode="auto">
          <a:xfrm>
            <a:off x="7277100" y="4705350"/>
            <a:ext cx="2400300" cy="1771650"/>
          </a:xfrm>
          <a:prstGeom prst="rect">
            <a:avLst/>
          </a:prstGeom>
          <a:noFill/>
          <a:ln w="9525">
            <a:noFill/>
            <a:miter lim="800000"/>
            <a:headEnd/>
            <a:tailEnd/>
          </a:ln>
          <a:effec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7C6D424-DE00-4962-B9C4-D78CC5BE0C50}" type="datetimeFigureOut">
              <a:rPr lang="en-US" smtClean="0"/>
              <a:pPr/>
              <a:t>4/12/2016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43400" y="1040174"/>
            <a:ext cx="457200" cy="441325"/>
          </a:xfrm>
          <a:prstGeom prst="rect">
            <a:avLst/>
          </a:prstGeom>
        </p:spPr>
        <p:txBody>
          <a:bodyPr/>
          <a:lstStyle/>
          <a:p>
            <a:fld id="{6F8D5486-514F-4B7E-8D5D-A7AFE8F4C0BD}" type="slidenum">
              <a:rPr lang="en-US" smtClean="0"/>
              <a:pPr/>
              <a:t>‹#›</a:t>
            </a:fld>
            <a:endParaRPr lang="en-US"/>
          </a:p>
        </p:txBody>
      </p:sp>
      <p:sp>
        <p:nvSpPr>
          <p:cNvPr id="7" name="Rectangle 6"/>
          <p:cNvSpPr/>
          <p:nvPr userDrawn="1"/>
        </p:nvSpPr>
        <p:spPr>
          <a:xfrm>
            <a:off x="0" y="0"/>
            <a:ext cx="9144000" cy="6858000"/>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a:prstGeom prst="rect">
            <a:avLst/>
          </a:prstGeom>
        </p:spPr>
        <p:txBody>
          <a:bodyPr/>
          <a:lstStyle/>
          <a:p>
            <a:fld id="{6F8D5486-514F-4B7E-8D5D-A7AFE8F4C0BD}"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7C6D424-DE00-4962-B9C4-D78CC5BE0C50}" type="datetimeFigureOut">
              <a:rPr lang="en-US" smtClean="0"/>
              <a:pPr/>
              <a:t>4/12/2016</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7C6D424-DE00-4962-B9C4-D78CC5BE0C50}" type="datetimeFigureOut">
              <a:rPr lang="en-US" smtClean="0"/>
              <a:pPr/>
              <a:t>4/12/2016</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144000" cy="3124200"/>
          </a:xfrm>
          <a:prstGeom prst="rect">
            <a:avLst/>
          </a:prstGeom>
          <a:solidFill>
            <a:schemeClr val="accent1">
              <a:lumMod val="75000"/>
            </a:schemeClr>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grpSp>
        <p:nvGrpSpPr>
          <p:cNvPr id="2" name="Group 55"/>
          <p:cNvGrpSpPr>
            <a:grpSpLocks/>
          </p:cNvGrpSpPr>
          <p:nvPr/>
        </p:nvGrpSpPr>
        <p:grpSpPr bwMode="auto">
          <a:xfrm>
            <a:off x="228600" y="5715000"/>
            <a:ext cx="3962400" cy="1022350"/>
            <a:chOff x="4876800" y="5835650"/>
            <a:chExt cx="3962400" cy="1022350"/>
          </a:xfrm>
        </p:grpSpPr>
        <p:grpSp>
          <p:nvGrpSpPr>
            <p:cNvPr id="3" name="Group 54"/>
            <p:cNvGrpSpPr>
              <a:grpSpLocks/>
            </p:cNvGrpSpPr>
            <p:nvPr/>
          </p:nvGrpSpPr>
          <p:grpSpPr bwMode="auto">
            <a:xfrm>
              <a:off x="6096000" y="5943600"/>
              <a:ext cx="2743200" cy="757238"/>
              <a:chOff x="1295400" y="157163"/>
              <a:chExt cx="2743200" cy="757238"/>
            </a:xfrm>
          </p:grpSpPr>
          <p:sp>
            <p:nvSpPr>
              <p:cNvPr id="8" name="TextBox 7"/>
              <p:cNvSpPr txBox="1"/>
              <p:nvPr/>
            </p:nvSpPr>
            <p:spPr bwMode="auto">
              <a:xfrm>
                <a:off x="1295400" y="157163"/>
                <a:ext cx="2743200" cy="604838"/>
              </a:xfrm>
              <a:prstGeom prst="rect">
                <a:avLst/>
              </a:prstGeom>
              <a:noFill/>
            </p:spPr>
            <p:txBody>
              <a:bodyPr>
                <a:spAutoFit/>
              </a:bodyPr>
              <a:lstStyle/>
              <a:p>
                <a:pPr fontAlgn="base">
                  <a:lnSpc>
                    <a:spcPts val="2000"/>
                  </a:lnSpc>
                  <a:spcBef>
                    <a:spcPct val="0"/>
                  </a:spcBef>
                  <a:spcAft>
                    <a:spcPct val="0"/>
                  </a:spcAft>
                  <a:defRPr/>
                </a:pPr>
                <a:r>
                  <a:rPr lang="en-US" sz="2000" dirty="0">
                    <a:solidFill>
                      <a:srgbClr val="B40000"/>
                    </a:solidFill>
                    <a:latin typeface="Maiandra GD" pitchFamily="34" charset="0"/>
                  </a:rPr>
                  <a:t>N</a:t>
                </a:r>
                <a:r>
                  <a:rPr lang="en-US" sz="1600" dirty="0">
                    <a:solidFill>
                      <a:srgbClr val="B40000"/>
                    </a:solidFill>
                    <a:latin typeface="Maiandra GD" pitchFamily="34" charset="0"/>
                  </a:rPr>
                  <a:t>orthwest </a:t>
                </a:r>
                <a:r>
                  <a:rPr lang="en-US" sz="2000" dirty="0">
                    <a:solidFill>
                      <a:srgbClr val="B40000"/>
                    </a:solidFill>
                    <a:latin typeface="Maiandra GD" pitchFamily="34" charset="0"/>
                  </a:rPr>
                  <a:t>P</a:t>
                </a:r>
                <a:r>
                  <a:rPr lang="en-US" sz="1600" dirty="0">
                    <a:solidFill>
                      <a:srgbClr val="B40000"/>
                    </a:solidFill>
                    <a:latin typeface="Maiandra GD" pitchFamily="34" charset="0"/>
                  </a:rPr>
                  <a:t>ortland </a:t>
                </a:r>
                <a:r>
                  <a:rPr lang="en-US" sz="2000" dirty="0">
                    <a:solidFill>
                      <a:srgbClr val="B40000"/>
                    </a:solidFill>
                    <a:latin typeface="Maiandra GD" pitchFamily="34" charset="0"/>
                  </a:rPr>
                  <a:t>A</a:t>
                </a:r>
                <a:r>
                  <a:rPr lang="en-US" sz="1600" dirty="0">
                    <a:solidFill>
                      <a:srgbClr val="B40000"/>
                    </a:solidFill>
                    <a:latin typeface="Maiandra GD" pitchFamily="34" charset="0"/>
                  </a:rPr>
                  <a:t>rea</a:t>
                </a:r>
              </a:p>
              <a:p>
                <a:pPr fontAlgn="base">
                  <a:lnSpc>
                    <a:spcPts val="2000"/>
                  </a:lnSpc>
                  <a:spcBef>
                    <a:spcPct val="0"/>
                  </a:spcBef>
                  <a:spcAft>
                    <a:spcPct val="0"/>
                  </a:spcAft>
                  <a:defRPr/>
                </a:pPr>
                <a:r>
                  <a:rPr lang="en-US" sz="1600" dirty="0">
                    <a:solidFill>
                      <a:srgbClr val="B40000"/>
                    </a:solidFill>
                    <a:latin typeface="Maiandra GD" pitchFamily="34" charset="0"/>
                  </a:rPr>
                  <a:t>         </a:t>
                </a:r>
                <a:r>
                  <a:rPr lang="en-US" sz="2000" dirty="0">
                    <a:solidFill>
                      <a:srgbClr val="B40000"/>
                    </a:solidFill>
                    <a:latin typeface="Maiandra GD" pitchFamily="34" charset="0"/>
                  </a:rPr>
                  <a:t>I</a:t>
                </a:r>
                <a:r>
                  <a:rPr lang="en-US" sz="1600" dirty="0">
                    <a:solidFill>
                      <a:srgbClr val="B40000"/>
                    </a:solidFill>
                    <a:latin typeface="Maiandra GD" pitchFamily="34" charset="0"/>
                  </a:rPr>
                  <a:t>ndian </a:t>
                </a:r>
                <a:r>
                  <a:rPr lang="en-US" sz="2000" dirty="0">
                    <a:solidFill>
                      <a:srgbClr val="B40000"/>
                    </a:solidFill>
                    <a:latin typeface="Maiandra GD" pitchFamily="34" charset="0"/>
                  </a:rPr>
                  <a:t>H</a:t>
                </a:r>
                <a:r>
                  <a:rPr lang="en-US" sz="1600" dirty="0">
                    <a:solidFill>
                      <a:srgbClr val="B40000"/>
                    </a:solidFill>
                    <a:latin typeface="Maiandra GD" pitchFamily="34" charset="0"/>
                  </a:rPr>
                  <a:t>ealth </a:t>
                </a:r>
                <a:r>
                  <a:rPr lang="en-US" sz="2000" dirty="0">
                    <a:solidFill>
                      <a:srgbClr val="B40000"/>
                    </a:solidFill>
                    <a:latin typeface="Maiandra GD" pitchFamily="34" charset="0"/>
                  </a:rPr>
                  <a:t>B</a:t>
                </a:r>
                <a:r>
                  <a:rPr lang="en-US" sz="1600" dirty="0">
                    <a:solidFill>
                      <a:srgbClr val="B40000"/>
                    </a:solidFill>
                    <a:latin typeface="Maiandra GD" pitchFamily="34" charset="0"/>
                  </a:rPr>
                  <a:t>oard</a:t>
                </a:r>
              </a:p>
            </p:txBody>
          </p:sp>
          <p:sp>
            <p:nvSpPr>
              <p:cNvPr id="9" name="TextBox 8"/>
              <p:cNvSpPr txBox="1"/>
              <p:nvPr/>
            </p:nvSpPr>
            <p:spPr bwMode="auto">
              <a:xfrm>
                <a:off x="1371600" y="652463"/>
                <a:ext cx="2514600" cy="261938"/>
              </a:xfrm>
              <a:prstGeom prst="rect">
                <a:avLst/>
              </a:prstGeom>
              <a:noFill/>
            </p:spPr>
            <p:txBody>
              <a:bodyPr>
                <a:spAutoFit/>
              </a:bodyPr>
              <a:lstStyle/>
              <a:p>
                <a:pPr algn="r" fontAlgn="base">
                  <a:spcBef>
                    <a:spcPct val="0"/>
                  </a:spcBef>
                  <a:spcAft>
                    <a:spcPct val="0"/>
                  </a:spcAft>
                  <a:defRPr/>
                </a:pPr>
                <a:r>
                  <a:rPr lang="en-US" sz="1100" i="1" dirty="0">
                    <a:solidFill>
                      <a:srgbClr val="C32D2E">
                        <a:lumMod val="50000"/>
                      </a:srgbClr>
                    </a:solidFill>
                    <a:latin typeface="Gill Sans MT" pitchFamily="34" charset="0"/>
                    <a:cs typeface="Estrangelo Edessa" pitchFamily="66"/>
                  </a:rPr>
                  <a:t>Indian Leadership for Indian Health</a:t>
                </a:r>
              </a:p>
            </p:txBody>
          </p:sp>
        </p:grpSp>
        <p:pic>
          <p:nvPicPr>
            <p:cNvPr id="7" name="Picture 8" descr="NPAIHBtransparentTEAL"/>
            <p:cNvPicPr>
              <a:picLocks noChangeAspect="1" noChangeArrowheads="1"/>
            </p:cNvPicPr>
            <p:nvPr/>
          </p:nvPicPr>
          <p:blipFill>
            <a:blip r:embed="rId2" cstate="print"/>
            <a:srcRect/>
            <a:stretch>
              <a:fillRect/>
            </a:stretch>
          </p:blipFill>
          <p:spPr bwMode="auto">
            <a:xfrm>
              <a:off x="4876800" y="5835650"/>
              <a:ext cx="1219200" cy="1022350"/>
            </a:xfrm>
            <a:prstGeom prst="rect">
              <a:avLst/>
            </a:prstGeom>
            <a:noFill/>
            <a:ln w="9525">
              <a:noFill/>
              <a:miter lim="800000"/>
              <a:headEnd/>
              <a:tailEnd/>
            </a:ln>
          </p:spPr>
        </p:pic>
      </p:grpSp>
      <p:grpSp>
        <p:nvGrpSpPr>
          <p:cNvPr id="5" name="Group 40"/>
          <p:cNvGrpSpPr>
            <a:grpSpLocks/>
          </p:cNvGrpSpPr>
          <p:nvPr/>
        </p:nvGrpSpPr>
        <p:grpSpPr bwMode="auto">
          <a:xfrm>
            <a:off x="0" y="3048000"/>
            <a:ext cx="9144000" cy="180975"/>
            <a:chOff x="0" y="816"/>
            <a:chExt cx="5760" cy="114"/>
          </a:xfrm>
        </p:grpSpPr>
        <p:pic>
          <p:nvPicPr>
            <p:cNvPr id="11" name="Picture 13"/>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2" name="Picture 14"/>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3" name="Picture 15"/>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4" name="Picture 16"/>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5" name="Picture 17"/>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6" name="Picture 18"/>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7" name="Picture 19"/>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8" name="Picture 20"/>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9" name="Picture 21"/>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20" name="Picture 22"/>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1" name="Picture 23"/>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2" name="Picture 24"/>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3" name="Picture 25"/>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4" name="Picture 26"/>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5" name="Picture 27"/>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6" name="Picture 28"/>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7" name="Picture 29"/>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8" name="Picture 30"/>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9" name="Picture 31"/>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32"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3"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4"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5"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6"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7"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8"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9"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40"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41"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42"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0" name="Rectangle 3"/>
          <p:cNvSpPr>
            <a:spLocks noGrp="1" noChangeArrowheads="1"/>
          </p:cNvSpPr>
          <p:nvPr>
            <p:ph type="ctrTitle"/>
          </p:nvPr>
        </p:nvSpPr>
        <p:spPr>
          <a:xfrm>
            <a:off x="381000" y="762000"/>
            <a:ext cx="8382000" cy="2133600"/>
          </a:xfrm>
          <a:prstGeom prst="rect">
            <a:avLst/>
          </a:prstGeom>
        </p:spPr>
        <p:txBody>
          <a:bodyPr anchor="b"/>
          <a:lstStyle>
            <a:lvl1pPr algn="ctr">
              <a:defRPr u="none">
                <a:solidFill>
                  <a:srgbClr val="F3EFBF"/>
                </a:solidFill>
                <a:latin typeface="Georgia" pitchFamily="18" charset="0"/>
              </a:defRPr>
            </a:lvl1pPr>
          </a:lstStyle>
          <a:p>
            <a:r>
              <a:rPr lang="en-US" smtClean="0"/>
              <a:t>Click to edit Master title style</a:t>
            </a:r>
            <a:endParaRPr lang="en-US" dirty="0"/>
          </a:p>
        </p:txBody>
      </p:sp>
      <p:sp>
        <p:nvSpPr>
          <p:cNvPr id="31" name="Rectangle 4"/>
          <p:cNvSpPr>
            <a:spLocks noGrp="1" noChangeArrowheads="1"/>
          </p:cNvSpPr>
          <p:nvPr>
            <p:ph type="subTitle" idx="1"/>
          </p:nvPr>
        </p:nvSpPr>
        <p:spPr>
          <a:xfrm>
            <a:off x="381000" y="3276600"/>
            <a:ext cx="8382000" cy="2133600"/>
          </a:xfrm>
        </p:spPr>
        <p:txBody>
          <a:bodyPr/>
          <a:lstStyle>
            <a:lvl1pPr marL="0" indent="0" algn="ctr">
              <a:buFontTx/>
              <a:buNone/>
              <a:defRPr sz="3200">
                <a:solidFill>
                  <a:schemeClr val="accent3">
                    <a:lumMod val="50000"/>
                  </a:schemeClr>
                </a:solidFill>
                <a:latin typeface="Georgia" pitchFamily="18" charset="0"/>
              </a:defRPr>
            </a:lvl1pPr>
          </a:lstStyle>
          <a:p>
            <a:r>
              <a:rPr lang="en-US" smtClean="0"/>
              <a:t>Click to edit Master subtitle style</a:t>
            </a:r>
            <a:endParaRPr lang="en-US" dirty="0"/>
          </a:p>
        </p:txBody>
      </p:sp>
    </p:spTree>
    <p:extLst>
      <p:ext uri="{BB962C8B-B14F-4D97-AF65-F5344CB8AC3E}">
        <p14:creationId xmlns:p14="http://schemas.microsoft.com/office/powerpoint/2010/main" val="6700854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6"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2" name="Group 40"/>
          <p:cNvGrpSpPr>
            <a:grpSpLocks/>
          </p:cNvGrpSpPr>
          <p:nvPr/>
        </p:nvGrpSpPr>
        <p:grpSpPr bwMode="auto">
          <a:xfrm>
            <a:off x="0" y="1295400"/>
            <a:ext cx="9144000" cy="180975"/>
            <a:chOff x="0" y="816"/>
            <a:chExt cx="5760" cy="114"/>
          </a:xfrm>
        </p:grpSpPr>
        <p:pic>
          <p:nvPicPr>
            <p:cNvPr id="8"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9"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0"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1"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2"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3"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4"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5"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6"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7"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8"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9"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0"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1"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2"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3"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4"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5"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6"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7"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8"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9"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0"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1"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2"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3"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4"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5"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6"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7"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Content Placeholder 2"/>
          <p:cNvSpPr>
            <a:spLocks noGrp="1"/>
          </p:cNvSpPr>
          <p:nvPr>
            <p:ph idx="1"/>
          </p:nvPr>
        </p:nvSpPr>
        <p:spPr/>
        <p:txBody>
          <a:bodyPr/>
          <a:lstStyle>
            <a:lvl2pPr marL="741363" indent="-284163">
              <a:buClr>
                <a:srgbClr val="008080"/>
              </a:buClr>
              <a:buSzPct val="105000"/>
              <a:buFont typeface="Wingdings" pitchFamily="2" charset="2"/>
              <a:buChar char="§"/>
              <a:defRPr lang="en-US" sz="3400" b="0" dirty="0" smtClean="0">
                <a:solidFill>
                  <a:schemeClr val="tx1"/>
                </a:solidFill>
                <a:latin typeface="Trebuchet MS" pitchFamily="34" charset="0"/>
              </a:defRPr>
            </a:lvl2pPr>
            <a:lvl3pPr marL="1262063" indent="-347663">
              <a:buClr>
                <a:srgbClr val="B40000"/>
              </a:buClr>
              <a:buSzPct val="100000"/>
              <a:buFont typeface="Arial" pitchFamily="34" charset="0"/>
              <a:buChar char="•"/>
              <a:defRPr sz="2800" b="0">
                <a:solidFill>
                  <a:schemeClr val="tx1"/>
                </a:solidFill>
              </a:defRPr>
            </a:lvl3pPr>
            <a:lvl4pPr marL="1719263" indent="-347663">
              <a:buFont typeface="Trebuchet MS" pitchFamily="34" charset="0"/>
              <a:buChar char="—"/>
              <a:defRPr sz="2800">
                <a:solidFill>
                  <a:schemeClr val="tx1"/>
                </a:solidFill>
              </a:defRPr>
            </a:lvl4pPr>
            <a:lvl5pPr marL="2176463" indent="-347663">
              <a:buFont typeface="Trebuchet MS" pitchFamily="34" charset="0"/>
              <a:buChar char="—"/>
              <a:defRPr sz="24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a:lstStyle>
            <a:lvl1pPr algn="l">
              <a:defRPr/>
            </a:lvl1pPr>
          </a:lstStyle>
          <a:p>
            <a:pPr lvl="0"/>
            <a:r>
              <a:rPr lang="en-US" smtClean="0"/>
              <a:t>Click to edit Master title style</a:t>
            </a:r>
            <a:endParaRPr lang="en-US" dirty="0" smtClean="0"/>
          </a:p>
        </p:txBody>
      </p:sp>
      <p:sp>
        <p:nvSpPr>
          <p:cNvPr id="38"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39" name="Rectangle 4"/>
          <p:cNvSpPr>
            <a:spLocks noGrp="1" noChangeArrowheads="1"/>
          </p:cNvSpPr>
          <p:nvPr>
            <p:ph type="dt" sz="half" idx="11"/>
          </p:nvPr>
        </p:nvSpPr>
        <p:spPr/>
        <p:txBody>
          <a:bodyPr/>
          <a:lstStyle>
            <a:lvl1pPr>
              <a:defRPr/>
            </a:lvl1pPr>
          </a:lstStyle>
          <a:p>
            <a:pPr>
              <a:defRPr/>
            </a:pPr>
            <a:fld id="{06CAB8FA-0CA9-447D-9F83-4F017373320A}" type="datetime1">
              <a:rPr lang="en-US"/>
              <a:pPr>
                <a:defRPr/>
              </a:pPr>
              <a:t>4/12/2016</a:t>
            </a:fld>
            <a:endParaRPr lang="en-US" dirty="0"/>
          </a:p>
        </p:txBody>
      </p:sp>
      <p:sp>
        <p:nvSpPr>
          <p:cNvPr id="40" name="Rectangle 39"/>
          <p:cNvSpPr>
            <a:spLocks noGrp="1" noChangeArrowheads="1"/>
          </p:cNvSpPr>
          <p:nvPr>
            <p:ph type="sldNum" sz="quarter" idx="12"/>
          </p:nvPr>
        </p:nvSpPr>
        <p:spPr/>
        <p:txBody>
          <a:bodyPr/>
          <a:lstStyle>
            <a:lvl1pPr>
              <a:defRPr/>
            </a:lvl1pPr>
          </a:lstStyle>
          <a:p>
            <a:pPr>
              <a:defRPr/>
            </a:pPr>
            <a:fld id="{25309953-E140-4B1E-8A10-F48E1039D203}" type="slidenum">
              <a:rPr lang="en-US"/>
              <a:pPr>
                <a:defRPr/>
              </a:pPr>
              <a:t>‹#›</a:t>
            </a:fld>
            <a:endParaRPr lang="en-US"/>
          </a:p>
        </p:txBody>
      </p:sp>
    </p:spTree>
    <p:extLst>
      <p:ext uri="{BB962C8B-B14F-4D97-AF65-F5344CB8AC3E}">
        <p14:creationId xmlns:p14="http://schemas.microsoft.com/office/powerpoint/2010/main" val="33138561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7"/>
          <p:cNvSpPr>
            <a:spLocks noChangeArrowheads="1"/>
          </p:cNvSpPr>
          <p:nvPr/>
        </p:nvSpPr>
        <p:spPr bwMode="auto">
          <a:xfrm>
            <a:off x="0" y="0"/>
            <a:ext cx="9144000" cy="30480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grpSp>
        <p:nvGrpSpPr>
          <p:cNvPr id="5" name="Group 7"/>
          <p:cNvGrpSpPr>
            <a:grpSpLocks/>
          </p:cNvGrpSpPr>
          <p:nvPr/>
        </p:nvGrpSpPr>
        <p:grpSpPr bwMode="auto">
          <a:xfrm>
            <a:off x="0" y="2971800"/>
            <a:ext cx="9144000" cy="180975"/>
            <a:chOff x="0" y="816"/>
            <a:chExt cx="5760" cy="114"/>
          </a:xfrm>
        </p:grpSpPr>
        <p:pic>
          <p:nvPicPr>
            <p:cNvPr id="6" name="Picture 10"/>
            <p:cNvPicPr>
              <a:picLocks noChangeAspect="1" noChangeArrowheads="1"/>
            </p:cNvPicPr>
            <p:nvPr/>
          </p:nvPicPr>
          <p:blipFill>
            <a:blip r:embed="rId2" cstate="print"/>
            <a:srcRect/>
            <a:stretch>
              <a:fillRect/>
            </a:stretch>
          </p:blipFill>
          <p:spPr bwMode="auto">
            <a:xfrm>
              <a:off x="0" y="816"/>
              <a:ext cx="192" cy="114"/>
            </a:xfrm>
            <a:prstGeom prst="rect">
              <a:avLst/>
            </a:prstGeom>
            <a:noFill/>
            <a:ln w="9525">
              <a:noFill/>
              <a:miter lim="800000"/>
              <a:headEnd/>
              <a:tailEnd/>
            </a:ln>
          </p:spPr>
        </p:pic>
        <p:pic>
          <p:nvPicPr>
            <p:cNvPr id="7" name="Picture 11"/>
            <p:cNvPicPr>
              <a:picLocks noChangeAspect="1" noChangeArrowheads="1"/>
            </p:cNvPicPr>
            <p:nvPr/>
          </p:nvPicPr>
          <p:blipFill>
            <a:blip r:embed="rId3" cstate="print"/>
            <a:srcRect/>
            <a:stretch>
              <a:fillRect/>
            </a:stretch>
          </p:blipFill>
          <p:spPr bwMode="auto">
            <a:xfrm>
              <a:off x="192" y="816"/>
              <a:ext cx="192" cy="114"/>
            </a:xfrm>
            <a:prstGeom prst="rect">
              <a:avLst/>
            </a:prstGeom>
            <a:noFill/>
            <a:ln w="9525">
              <a:noFill/>
              <a:miter lim="800000"/>
              <a:headEnd/>
              <a:tailEnd/>
            </a:ln>
          </p:spPr>
        </p:pic>
        <p:pic>
          <p:nvPicPr>
            <p:cNvPr id="8" name="Picture 12"/>
            <p:cNvPicPr>
              <a:picLocks noChangeAspect="1" noChangeArrowheads="1"/>
            </p:cNvPicPr>
            <p:nvPr/>
          </p:nvPicPr>
          <p:blipFill>
            <a:blip r:embed="rId3" cstate="print"/>
            <a:srcRect/>
            <a:stretch>
              <a:fillRect/>
            </a:stretch>
          </p:blipFill>
          <p:spPr bwMode="auto">
            <a:xfrm>
              <a:off x="384" y="816"/>
              <a:ext cx="192" cy="114"/>
            </a:xfrm>
            <a:prstGeom prst="rect">
              <a:avLst/>
            </a:prstGeom>
            <a:noFill/>
            <a:ln w="9525">
              <a:noFill/>
              <a:miter lim="800000"/>
              <a:headEnd/>
              <a:tailEnd/>
            </a:ln>
          </p:spPr>
        </p:pic>
        <p:pic>
          <p:nvPicPr>
            <p:cNvPr id="9" name="Picture 13"/>
            <p:cNvPicPr>
              <a:picLocks noChangeAspect="1" noChangeArrowheads="1"/>
            </p:cNvPicPr>
            <p:nvPr/>
          </p:nvPicPr>
          <p:blipFill>
            <a:blip r:embed="rId3" cstate="print"/>
            <a:srcRect/>
            <a:stretch>
              <a:fillRect/>
            </a:stretch>
          </p:blipFill>
          <p:spPr bwMode="auto">
            <a:xfrm>
              <a:off x="576" y="816"/>
              <a:ext cx="192" cy="114"/>
            </a:xfrm>
            <a:prstGeom prst="rect">
              <a:avLst/>
            </a:prstGeom>
            <a:noFill/>
            <a:ln w="9525">
              <a:noFill/>
              <a:miter lim="800000"/>
              <a:headEnd/>
              <a:tailEnd/>
            </a:ln>
          </p:spPr>
        </p:pic>
        <p:pic>
          <p:nvPicPr>
            <p:cNvPr id="10" name="Picture 14"/>
            <p:cNvPicPr>
              <a:picLocks noChangeAspect="1" noChangeArrowheads="1"/>
            </p:cNvPicPr>
            <p:nvPr/>
          </p:nvPicPr>
          <p:blipFill>
            <a:blip r:embed="rId3" cstate="print"/>
            <a:srcRect/>
            <a:stretch>
              <a:fillRect/>
            </a:stretch>
          </p:blipFill>
          <p:spPr bwMode="auto">
            <a:xfrm>
              <a:off x="768" y="816"/>
              <a:ext cx="192" cy="114"/>
            </a:xfrm>
            <a:prstGeom prst="rect">
              <a:avLst/>
            </a:prstGeom>
            <a:noFill/>
            <a:ln w="9525">
              <a:noFill/>
              <a:miter lim="800000"/>
              <a:headEnd/>
              <a:tailEnd/>
            </a:ln>
          </p:spPr>
        </p:pic>
        <p:pic>
          <p:nvPicPr>
            <p:cNvPr id="11" name="Picture 15"/>
            <p:cNvPicPr>
              <a:picLocks noChangeAspect="1" noChangeArrowheads="1"/>
            </p:cNvPicPr>
            <p:nvPr/>
          </p:nvPicPr>
          <p:blipFill>
            <a:blip r:embed="rId3" cstate="print"/>
            <a:srcRect/>
            <a:stretch>
              <a:fillRect/>
            </a:stretch>
          </p:blipFill>
          <p:spPr bwMode="auto">
            <a:xfrm>
              <a:off x="960" y="816"/>
              <a:ext cx="192" cy="114"/>
            </a:xfrm>
            <a:prstGeom prst="rect">
              <a:avLst/>
            </a:prstGeom>
            <a:noFill/>
            <a:ln w="9525">
              <a:noFill/>
              <a:miter lim="800000"/>
              <a:headEnd/>
              <a:tailEnd/>
            </a:ln>
          </p:spPr>
        </p:pic>
        <p:pic>
          <p:nvPicPr>
            <p:cNvPr id="12" name="Picture 16"/>
            <p:cNvPicPr>
              <a:picLocks noChangeAspect="1" noChangeArrowheads="1"/>
            </p:cNvPicPr>
            <p:nvPr/>
          </p:nvPicPr>
          <p:blipFill>
            <a:blip r:embed="rId3" cstate="print"/>
            <a:srcRect/>
            <a:stretch>
              <a:fillRect/>
            </a:stretch>
          </p:blipFill>
          <p:spPr bwMode="auto">
            <a:xfrm>
              <a:off x="1152" y="816"/>
              <a:ext cx="192" cy="114"/>
            </a:xfrm>
            <a:prstGeom prst="rect">
              <a:avLst/>
            </a:prstGeom>
            <a:noFill/>
            <a:ln w="9525">
              <a:noFill/>
              <a:miter lim="800000"/>
              <a:headEnd/>
              <a:tailEnd/>
            </a:ln>
          </p:spPr>
        </p:pic>
        <p:pic>
          <p:nvPicPr>
            <p:cNvPr id="13" name="Picture 17"/>
            <p:cNvPicPr>
              <a:picLocks noChangeAspect="1" noChangeArrowheads="1"/>
            </p:cNvPicPr>
            <p:nvPr/>
          </p:nvPicPr>
          <p:blipFill>
            <a:blip r:embed="rId3" cstate="print"/>
            <a:srcRect/>
            <a:stretch>
              <a:fillRect/>
            </a:stretch>
          </p:blipFill>
          <p:spPr bwMode="auto">
            <a:xfrm>
              <a:off x="1344" y="816"/>
              <a:ext cx="192" cy="114"/>
            </a:xfrm>
            <a:prstGeom prst="rect">
              <a:avLst/>
            </a:prstGeom>
            <a:noFill/>
            <a:ln w="9525">
              <a:noFill/>
              <a:miter lim="800000"/>
              <a:headEnd/>
              <a:tailEnd/>
            </a:ln>
          </p:spPr>
        </p:pic>
        <p:pic>
          <p:nvPicPr>
            <p:cNvPr id="14" name="Picture 18"/>
            <p:cNvPicPr>
              <a:picLocks noChangeAspect="1" noChangeArrowheads="1"/>
            </p:cNvPicPr>
            <p:nvPr/>
          </p:nvPicPr>
          <p:blipFill>
            <a:blip r:embed="rId3" cstate="print"/>
            <a:srcRect/>
            <a:stretch>
              <a:fillRect/>
            </a:stretch>
          </p:blipFill>
          <p:spPr bwMode="auto">
            <a:xfrm>
              <a:off x="1536" y="816"/>
              <a:ext cx="192" cy="114"/>
            </a:xfrm>
            <a:prstGeom prst="rect">
              <a:avLst/>
            </a:prstGeom>
            <a:noFill/>
            <a:ln w="9525">
              <a:noFill/>
              <a:miter lim="800000"/>
              <a:headEnd/>
              <a:tailEnd/>
            </a:ln>
          </p:spPr>
        </p:pic>
        <p:pic>
          <p:nvPicPr>
            <p:cNvPr id="15" name="Picture 19"/>
            <p:cNvPicPr>
              <a:picLocks noChangeAspect="1" noChangeArrowheads="1"/>
            </p:cNvPicPr>
            <p:nvPr/>
          </p:nvPicPr>
          <p:blipFill>
            <a:blip r:embed="rId3" cstate="print"/>
            <a:srcRect/>
            <a:stretch>
              <a:fillRect/>
            </a:stretch>
          </p:blipFill>
          <p:spPr bwMode="auto">
            <a:xfrm>
              <a:off x="1728" y="816"/>
              <a:ext cx="192" cy="114"/>
            </a:xfrm>
            <a:prstGeom prst="rect">
              <a:avLst/>
            </a:prstGeom>
            <a:noFill/>
            <a:ln w="9525">
              <a:noFill/>
              <a:miter lim="800000"/>
              <a:headEnd/>
              <a:tailEnd/>
            </a:ln>
          </p:spPr>
        </p:pic>
        <p:pic>
          <p:nvPicPr>
            <p:cNvPr id="16" name="Picture 20"/>
            <p:cNvPicPr>
              <a:picLocks noChangeAspect="1" noChangeArrowheads="1"/>
            </p:cNvPicPr>
            <p:nvPr/>
          </p:nvPicPr>
          <p:blipFill>
            <a:blip r:embed="rId3" cstate="print"/>
            <a:srcRect/>
            <a:stretch>
              <a:fillRect/>
            </a:stretch>
          </p:blipFill>
          <p:spPr bwMode="auto">
            <a:xfrm>
              <a:off x="1920" y="816"/>
              <a:ext cx="192" cy="114"/>
            </a:xfrm>
            <a:prstGeom prst="rect">
              <a:avLst/>
            </a:prstGeom>
            <a:noFill/>
            <a:ln w="9525">
              <a:noFill/>
              <a:miter lim="800000"/>
              <a:headEnd/>
              <a:tailEnd/>
            </a:ln>
          </p:spPr>
        </p:pic>
        <p:pic>
          <p:nvPicPr>
            <p:cNvPr id="17" name="Picture 21"/>
            <p:cNvPicPr>
              <a:picLocks noChangeAspect="1" noChangeArrowheads="1"/>
            </p:cNvPicPr>
            <p:nvPr/>
          </p:nvPicPr>
          <p:blipFill>
            <a:blip r:embed="rId3" cstate="print"/>
            <a:srcRect/>
            <a:stretch>
              <a:fillRect/>
            </a:stretch>
          </p:blipFill>
          <p:spPr bwMode="auto">
            <a:xfrm>
              <a:off x="2112" y="816"/>
              <a:ext cx="192" cy="114"/>
            </a:xfrm>
            <a:prstGeom prst="rect">
              <a:avLst/>
            </a:prstGeom>
            <a:noFill/>
            <a:ln w="9525">
              <a:noFill/>
              <a:miter lim="800000"/>
              <a:headEnd/>
              <a:tailEnd/>
            </a:ln>
          </p:spPr>
        </p:pic>
        <p:pic>
          <p:nvPicPr>
            <p:cNvPr id="18" name="Picture 22"/>
            <p:cNvPicPr>
              <a:picLocks noChangeAspect="1" noChangeArrowheads="1"/>
            </p:cNvPicPr>
            <p:nvPr/>
          </p:nvPicPr>
          <p:blipFill>
            <a:blip r:embed="rId3" cstate="print"/>
            <a:srcRect/>
            <a:stretch>
              <a:fillRect/>
            </a:stretch>
          </p:blipFill>
          <p:spPr bwMode="auto">
            <a:xfrm>
              <a:off x="2304" y="816"/>
              <a:ext cx="192" cy="114"/>
            </a:xfrm>
            <a:prstGeom prst="rect">
              <a:avLst/>
            </a:prstGeom>
            <a:noFill/>
            <a:ln w="9525">
              <a:noFill/>
              <a:miter lim="800000"/>
              <a:headEnd/>
              <a:tailEnd/>
            </a:ln>
          </p:spPr>
        </p:pic>
        <p:pic>
          <p:nvPicPr>
            <p:cNvPr id="19" name="Picture 23"/>
            <p:cNvPicPr>
              <a:picLocks noChangeAspect="1" noChangeArrowheads="1"/>
            </p:cNvPicPr>
            <p:nvPr/>
          </p:nvPicPr>
          <p:blipFill>
            <a:blip r:embed="rId3" cstate="print"/>
            <a:srcRect/>
            <a:stretch>
              <a:fillRect/>
            </a:stretch>
          </p:blipFill>
          <p:spPr bwMode="auto">
            <a:xfrm>
              <a:off x="2496" y="816"/>
              <a:ext cx="192" cy="114"/>
            </a:xfrm>
            <a:prstGeom prst="rect">
              <a:avLst/>
            </a:prstGeom>
            <a:noFill/>
            <a:ln w="9525">
              <a:noFill/>
              <a:miter lim="800000"/>
              <a:headEnd/>
              <a:tailEnd/>
            </a:ln>
          </p:spPr>
        </p:pic>
        <p:pic>
          <p:nvPicPr>
            <p:cNvPr id="20" name="Picture 24"/>
            <p:cNvPicPr>
              <a:picLocks noChangeAspect="1" noChangeArrowheads="1"/>
            </p:cNvPicPr>
            <p:nvPr/>
          </p:nvPicPr>
          <p:blipFill>
            <a:blip r:embed="rId3" cstate="print"/>
            <a:srcRect/>
            <a:stretch>
              <a:fillRect/>
            </a:stretch>
          </p:blipFill>
          <p:spPr bwMode="auto">
            <a:xfrm>
              <a:off x="2688" y="816"/>
              <a:ext cx="192" cy="114"/>
            </a:xfrm>
            <a:prstGeom prst="rect">
              <a:avLst/>
            </a:prstGeom>
            <a:noFill/>
            <a:ln w="9525">
              <a:noFill/>
              <a:miter lim="800000"/>
              <a:headEnd/>
              <a:tailEnd/>
            </a:ln>
          </p:spPr>
        </p:pic>
        <p:pic>
          <p:nvPicPr>
            <p:cNvPr id="21" name="Picture 25"/>
            <p:cNvPicPr>
              <a:picLocks noChangeAspect="1" noChangeArrowheads="1"/>
            </p:cNvPicPr>
            <p:nvPr/>
          </p:nvPicPr>
          <p:blipFill>
            <a:blip r:embed="rId3" cstate="print"/>
            <a:srcRect/>
            <a:stretch>
              <a:fillRect/>
            </a:stretch>
          </p:blipFill>
          <p:spPr bwMode="auto">
            <a:xfrm>
              <a:off x="2880" y="816"/>
              <a:ext cx="192" cy="114"/>
            </a:xfrm>
            <a:prstGeom prst="rect">
              <a:avLst/>
            </a:prstGeom>
            <a:noFill/>
            <a:ln w="9525">
              <a:noFill/>
              <a:miter lim="800000"/>
              <a:headEnd/>
              <a:tailEnd/>
            </a:ln>
          </p:spPr>
        </p:pic>
        <p:pic>
          <p:nvPicPr>
            <p:cNvPr id="22" name="Picture 26"/>
            <p:cNvPicPr>
              <a:picLocks noChangeAspect="1" noChangeArrowheads="1"/>
            </p:cNvPicPr>
            <p:nvPr/>
          </p:nvPicPr>
          <p:blipFill>
            <a:blip r:embed="rId3" cstate="print"/>
            <a:srcRect/>
            <a:stretch>
              <a:fillRect/>
            </a:stretch>
          </p:blipFill>
          <p:spPr bwMode="auto">
            <a:xfrm>
              <a:off x="3072" y="816"/>
              <a:ext cx="192" cy="114"/>
            </a:xfrm>
            <a:prstGeom prst="rect">
              <a:avLst/>
            </a:prstGeom>
            <a:noFill/>
            <a:ln w="9525">
              <a:noFill/>
              <a:miter lim="800000"/>
              <a:headEnd/>
              <a:tailEnd/>
            </a:ln>
          </p:spPr>
        </p:pic>
        <p:pic>
          <p:nvPicPr>
            <p:cNvPr id="23" name="Picture 27"/>
            <p:cNvPicPr>
              <a:picLocks noChangeAspect="1" noChangeArrowheads="1"/>
            </p:cNvPicPr>
            <p:nvPr/>
          </p:nvPicPr>
          <p:blipFill>
            <a:blip r:embed="rId3" cstate="print"/>
            <a:srcRect/>
            <a:stretch>
              <a:fillRect/>
            </a:stretch>
          </p:blipFill>
          <p:spPr bwMode="auto">
            <a:xfrm>
              <a:off x="3264" y="816"/>
              <a:ext cx="192" cy="114"/>
            </a:xfrm>
            <a:prstGeom prst="rect">
              <a:avLst/>
            </a:prstGeom>
            <a:noFill/>
            <a:ln w="9525">
              <a:noFill/>
              <a:miter lim="800000"/>
              <a:headEnd/>
              <a:tailEnd/>
            </a:ln>
          </p:spPr>
        </p:pic>
        <p:pic>
          <p:nvPicPr>
            <p:cNvPr id="24" name="Picture 28"/>
            <p:cNvPicPr>
              <a:picLocks noChangeAspect="1" noChangeArrowheads="1"/>
            </p:cNvPicPr>
            <p:nvPr/>
          </p:nvPicPr>
          <p:blipFill>
            <a:blip r:embed="rId3" cstate="print"/>
            <a:srcRect/>
            <a:stretch>
              <a:fillRect/>
            </a:stretch>
          </p:blipFill>
          <p:spPr bwMode="auto">
            <a:xfrm>
              <a:off x="3456" y="816"/>
              <a:ext cx="192" cy="114"/>
            </a:xfrm>
            <a:prstGeom prst="rect">
              <a:avLst/>
            </a:prstGeom>
            <a:noFill/>
            <a:ln w="9525">
              <a:noFill/>
              <a:miter lim="800000"/>
              <a:headEnd/>
              <a:tailEnd/>
            </a:ln>
          </p:spPr>
        </p:pic>
        <p:pic>
          <p:nvPicPr>
            <p:cNvPr id="25" name="Picture 29"/>
            <p:cNvPicPr>
              <a:picLocks noChangeAspect="1" noChangeArrowheads="1"/>
            </p:cNvPicPr>
            <p:nvPr/>
          </p:nvPicPr>
          <p:blipFill>
            <a:blip r:embed="rId3" cstate="print"/>
            <a:srcRect/>
            <a:stretch>
              <a:fillRect/>
            </a:stretch>
          </p:blipFill>
          <p:spPr bwMode="auto">
            <a:xfrm>
              <a:off x="3648" y="816"/>
              <a:ext cx="192" cy="114"/>
            </a:xfrm>
            <a:prstGeom prst="rect">
              <a:avLst/>
            </a:prstGeom>
            <a:noFill/>
            <a:ln w="9525">
              <a:noFill/>
              <a:miter lim="800000"/>
              <a:headEnd/>
              <a:tailEnd/>
            </a:ln>
          </p:spPr>
        </p:pic>
        <p:pic>
          <p:nvPicPr>
            <p:cNvPr id="26" name="Picture 30"/>
            <p:cNvPicPr>
              <a:picLocks noChangeAspect="1" noChangeArrowheads="1"/>
            </p:cNvPicPr>
            <p:nvPr/>
          </p:nvPicPr>
          <p:blipFill>
            <a:blip r:embed="rId3" cstate="print"/>
            <a:srcRect/>
            <a:stretch>
              <a:fillRect/>
            </a:stretch>
          </p:blipFill>
          <p:spPr bwMode="auto">
            <a:xfrm>
              <a:off x="3840" y="816"/>
              <a:ext cx="192" cy="114"/>
            </a:xfrm>
            <a:prstGeom prst="rect">
              <a:avLst/>
            </a:prstGeom>
            <a:noFill/>
            <a:ln w="9525">
              <a:noFill/>
              <a:miter lim="800000"/>
              <a:headEnd/>
              <a:tailEnd/>
            </a:ln>
          </p:spPr>
        </p:pic>
        <p:pic>
          <p:nvPicPr>
            <p:cNvPr id="27" name="Picture 31"/>
            <p:cNvPicPr>
              <a:picLocks noChangeAspect="1" noChangeArrowheads="1"/>
            </p:cNvPicPr>
            <p:nvPr/>
          </p:nvPicPr>
          <p:blipFill>
            <a:blip r:embed="rId3" cstate="print"/>
            <a:srcRect/>
            <a:stretch>
              <a:fillRect/>
            </a:stretch>
          </p:blipFill>
          <p:spPr bwMode="auto">
            <a:xfrm>
              <a:off x="4032" y="816"/>
              <a:ext cx="192" cy="114"/>
            </a:xfrm>
            <a:prstGeom prst="rect">
              <a:avLst/>
            </a:prstGeom>
            <a:noFill/>
            <a:ln w="9525">
              <a:noFill/>
              <a:miter lim="800000"/>
              <a:headEnd/>
              <a:tailEnd/>
            </a:ln>
          </p:spPr>
        </p:pic>
        <p:pic>
          <p:nvPicPr>
            <p:cNvPr id="28" name="Picture 32"/>
            <p:cNvPicPr>
              <a:picLocks noChangeAspect="1" noChangeArrowheads="1"/>
            </p:cNvPicPr>
            <p:nvPr/>
          </p:nvPicPr>
          <p:blipFill>
            <a:blip r:embed="rId3" cstate="print"/>
            <a:srcRect/>
            <a:stretch>
              <a:fillRect/>
            </a:stretch>
          </p:blipFill>
          <p:spPr bwMode="auto">
            <a:xfrm>
              <a:off x="4224" y="816"/>
              <a:ext cx="192" cy="114"/>
            </a:xfrm>
            <a:prstGeom prst="rect">
              <a:avLst/>
            </a:prstGeom>
            <a:noFill/>
            <a:ln w="9525">
              <a:noFill/>
              <a:miter lim="800000"/>
              <a:headEnd/>
              <a:tailEnd/>
            </a:ln>
          </p:spPr>
        </p:pic>
        <p:pic>
          <p:nvPicPr>
            <p:cNvPr id="29" name="Picture 33"/>
            <p:cNvPicPr>
              <a:picLocks noChangeAspect="1" noChangeArrowheads="1"/>
            </p:cNvPicPr>
            <p:nvPr/>
          </p:nvPicPr>
          <p:blipFill>
            <a:blip r:embed="rId3" cstate="print"/>
            <a:srcRect/>
            <a:stretch>
              <a:fillRect/>
            </a:stretch>
          </p:blipFill>
          <p:spPr bwMode="auto">
            <a:xfrm>
              <a:off x="4416" y="816"/>
              <a:ext cx="192" cy="114"/>
            </a:xfrm>
            <a:prstGeom prst="rect">
              <a:avLst/>
            </a:prstGeom>
            <a:noFill/>
            <a:ln w="9525">
              <a:noFill/>
              <a:miter lim="800000"/>
              <a:headEnd/>
              <a:tailEnd/>
            </a:ln>
          </p:spPr>
        </p:pic>
        <p:pic>
          <p:nvPicPr>
            <p:cNvPr id="30" name="Picture 34"/>
            <p:cNvPicPr>
              <a:picLocks noChangeAspect="1" noChangeArrowheads="1"/>
            </p:cNvPicPr>
            <p:nvPr/>
          </p:nvPicPr>
          <p:blipFill>
            <a:blip r:embed="rId3" cstate="print"/>
            <a:srcRect/>
            <a:stretch>
              <a:fillRect/>
            </a:stretch>
          </p:blipFill>
          <p:spPr bwMode="auto">
            <a:xfrm>
              <a:off x="4608" y="816"/>
              <a:ext cx="192" cy="114"/>
            </a:xfrm>
            <a:prstGeom prst="rect">
              <a:avLst/>
            </a:prstGeom>
            <a:noFill/>
            <a:ln w="9525">
              <a:noFill/>
              <a:miter lim="800000"/>
              <a:headEnd/>
              <a:tailEnd/>
            </a:ln>
          </p:spPr>
        </p:pic>
        <p:pic>
          <p:nvPicPr>
            <p:cNvPr id="31" name="Picture 35"/>
            <p:cNvPicPr>
              <a:picLocks noChangeAspect="1" noChangeArrowheads="1"/>
            </p:cNvPicPr>
            <p:nvPr/>
          </p:nvPicPr>
          <p:blipFill>
            <a:blip r:embed="rId3" cstate="print"/>
            <a:srcRect/>
            <a:stretch>
              <a:fillRect/>
            </a:stretch>
          </p:blipFill>
          <p:spPr bwMode="auto">
            <a:xfrm>
              <a:off x="4800" y="816"/>
              <a:ext cx="192" cy="114"/>
            </a:xfrm>
            <a:prstGeom prst="rect">
              <a:avLst/>
            </a:prstGeom>
            <a:noFill/>
            <a:ln w="9525">
              <a:noFill/>
              <a:miter lim="800000"/>
              <a:headEnd/>
              <a:tailEnd/>
            </a:ln>
          </p:spPr>
        </p:pic>
        <p:pic>
          <p:nvPicPr>
            <p:cNvPr id="32" name="Picture 36"/>
            <p:cNvPicPr>
              <a:picLocks noChangeAspect="1" noChangeArrowheads="1"/>
            </p:cNvPicPr>
            <p:nvPr/>
          </p:nvPicPr>
          <p:blipFill>
            <a:blip r:embed="rId3" cstate="print"/>
            <a:srcRect/>
            <a:stretch>
              <a:fillRect/>
            </a:stretch>
          </p:blipFill>
          <p:spPr bwMode="auto">
            <a:xfrm>
              <a:off x="4992" y="816"/>
              <a:ext cx="192" cy="114"/>
            </a:xfrm>
            <a:prstGeom prst="rect">
              <a:avLst/>
            </a:prstGeom>
            <a:noFill/>
            <a:ln w="9525">
              <a:noFill/>
              <a:miter lim="800000"/>
              <a:headEnd/>
              <a:tailEnd/>
            </a:ln>
          </p:spPr>
        </p:pic>
        <p:pic>
          <p:nvPicPr>
            <p:cNvPr id="33" name="Picture 37"/>
            <p:cNvPicPr>
              <a:picLocks noChangeAspect="1" noChangeArrowheads="1"/>
            </p:cNvPicPr>
            <p:nvPr/>
          </p:nvPicPr>
          <p:blipFill>
            <a:blip r:embed="rId3" cstate="print"/>
            <a:srcRect/>
            <a:stretch>
              <a:fillRect/>
            </a:stretch>
          </p:blipFill>
          <p:spPr bwMode="auto">
            <a:xfrm>
              <a:off x="5184" y="816"/>
              <a:ext cx="192" cy="114"/>
            </a:xfrm>
            <a:prstGeom prst="rect">
              <a:avLst/>
            </a:prstGeom>
            <a:noFill/>
            <a:ln w="9525">
              <a:noFill/>
              <a:miter lim="800000"/>
              <a:headEnd/>
              <a:tailEnd/>
            </a:ln>
          </p:spPr>
        </p:pic>
        <p:pic>
          <p:nvPicPr>
            <p:cNvPr id="34" name="Picture 38"/>
            <p:cNvPicPr>
              <a:picLocks noChangeAspect="1" noChangeArrowheads="1"/>
            </p:cNvPicPr>
            <p:nvPr/>
          </p:nvPicPr>
          <p:blipFill>
            <a:blip r:embed="rId3" cstate="print"/>
            <a:srcRect/>
            <a:stretch>
              <a:fillRect/>
            </a:stretch>
          </p:blipFill>
          <p:spPr bwMode="auto">
            <a:xfrm>
              <a:off x="5376" y="816"/>
              <a:ext cx="192" cy="114"/>
            </a:xfrm>
            <a:prstGeom prst="rect">
              <a:avLst/>
            </a:prstGeom>
            <a:noFill/>
            <a:ln w="9525">
              <a:noFill/>
              <a:miter lim="800000"/>
              <a:headEnd/>
              <a:tailEnd/>
            </a:ln>
          </p:spPr>
        </p:pic>
        <p:pic>
          <p:nvPicPr>
            <p:cNvPr id="35" name="Picture 39"/>
            <p:cNvPicPr>
              <a:picLocks noChangeAspect="1" noChangeArrowheads="1"/>
            </p:cNvPicPr>
            <p:nvPr/>
          </p:nvPicPr>
          <p:blipFill>
            <a:blip r:embed="rId3"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762000" y="3276600"/>
            <a:ext cx="7772400" cy="1362075"/>
          </a:xfrm>
          <a:prstGeom prst="rect">
            <a:avLst/>
          </a:prstGeom>
        </p:spPr>
        <p:txBody>
          <a:bodyPr anchor="t"/>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137160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36"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37" name="Rectangle 36"/>
          <p:cNvSpPr>
            <a:spLocks noGrp="1" noChangeArrowheads="1"/>
          </p:cNvSpPr>
          <p:nvPr>
            <p:ph type="dt" sz="half" idx="11"/>
          </p:nvPr>
        </p:nvSpPr>
        <p:spPr/>
        <p:txBody>
          <a:bodyPr/>
          <a:lstStyle>
            <a:lvl1pPr>
              <a:defRPr/>
            </a:lvl1pPr>
          </a:lstStyle>
          <a:p>
            <a:pPr>
              <a:defRPr/>
            </a:pPr>
            <a:fld id="{8F2AE402-5289-45B8-A47F-7A4AF228A7D7}" type="datetime1">
              <a:rPr lang="en-US"/>
              <a:pPr>
                <a:defRPr/>
              </a:pPr>
              <a:t>4/12/2016</a:t>
            </a:fld>
            <a:endParaRPr lang="en-US" dirty="0"/>
          </a:p>
        </p:txBody>
      </p:sp>
      <p:sp>
        <p:nvSpPr>
          <p:cNvPr id="38" name="Rectangle 6"/>
          <p:cNvSpPr>
            <a:spLocks noGrp="1" noChangeArrowheads="1"/>
          </p:cNvSpPr>
          <p:nvPr>
            <p:ph type="sldNum" sz="quarter" idx="12"/>
          </p:nvPr>
        </p:nvSpPr>
        <p:spPr/>
        <p:txBody>
          <a:bodyPr/>
          <a:lstStyle>
            <a:lvl1pPr>
              <a:defRPr/>
            </a:lvl1pPr>
          </a:lstStyle>
          <a:p>
            <a:pPr>
              <a:defRPr/>
            </a:pPr>
            <a:fld id="{15193B26-2E81-4076-9D4E-54206969BE5E}" type="slidenum">
              <a:rPr lang="en-US"/>
              <a:pPr>
                <a:defRPr/>
              </a:pPr>
              <a:t>‹#›</a:t>
            </a:fld>
            <a:endParaRPr lang="en-US"/>
          </a:p>
        </p:txBody>
      </p:sp>
    </p:spTree>
    <p:extLst>
      <p:ext uri="{BB962C8B-B14F-4D97-AF65-F5344CB8AC3E}">
        <p14:creationId xmlns:p14="http://schemas.microsoft.com/office/powerpoint/2010/main" val="39461684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7"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2" name="Group 40"/>
          <p:cNvGrpSpPr>
            <a:grpSpLocks/>
          </p:cNvGrpSpPr>
          <p:nvPr/>
        </p:nvGrpSpPr>
        <p:grpSpPr bwMode="auto">
          <a:xfrm>
            <a:off x="0" y="1295400"/>
            <a:ext cx="9144000" cy="180975"/>
            <a:chOff x="0" y="816"/>
            <a:chExt cx="5760" cy="114"/>
          </a:xfrm>
        </p:grpSpPr>
        <p:pic>
          <p:nvPicPr>
            <p:cNvPr id="9"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0"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1"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2"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3"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4"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5"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6"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7"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8"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9"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0"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1"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2"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3"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4"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5"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6"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7"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8"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9"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0"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1"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2"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3"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4"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5"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6"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7"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8"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Content Placeholder 2"/>
          <p:cNvSpPr>
            <a:spLocks noGrp="1"/>
          </p:cNvSpPr>
          <p:nvPr>
            <p:ph sz="half" idx="1"/>
          </p:nvPr>
        </p:nvSpPr>
        <p:spPr>
          <a:xfrm>
            <a:off x="457200" y="1752600"/>
            <a:ext cx="4038600" cy="4648200"/>
          </a:xfrm>
        </p:spPr>
        <p:txBody>
          <a:bodyPr/>
          <a:lstStyle>
            <a:lvl1pPr>
              <a:defRPr sz="2800"/>
            </a:lvl1pPr>
            <a:lvl2pPr marL="804863" indent="-347663">
              <a:buSzPct val="85000"/>
              <a:defRPr lang="en-US" sz="2000" b="0" dirty="0" smtClean="0">
                <a:solidFill>
                  <a:schemeClr val="tx1"/>
                </a:solidFill>
                <a:latin typeface="Trebuchet MS" pitchFamily="34" charset="0"/>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52600"/>
            <a:ext cx="4038600" cy="4648200"/>
          </a:xfrm>
        </p:spPr>
        <p:txBody>
          <a:bodyPr/>
          <a:lstStyle>
            <a:lvl1pPr>
              <a:defRPr sz="2800"/>
            </a:lvl1pPr>
            <a:lvl2pPr marL="806450" indent="-285750">
              <a:tabLst/>
              <a:defRPr lang="en-US" sz="2000" dirty="0" smtClean="0">
                <a:solidFill>
                  <a:schemeClr val="tx1"/>
                </a:solidFill>
                <a:latin typeface="Trebuchet MS" pitchFamily="34" charset="0"/>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a:lstStyle>
            <a:lvl1pPr algn="l">
              <a:defRPr/>
            </a:lvl1pPr>
          </a:lstStyle>
          <a:p>
            <a:pPr lvl="0"/>
            <a:r>
              <a:rPr lang="en-US" smtClean="0"/>
              <a:t>Click to edit Master title style</a:t>
            </a:r>
            <a:endParaRPr lang="en-US" dirty="0" smtClean="0"/>
          </a:p>
        </p:txBody>
      </p:sp>
      <p:sp>
        <p:nvSpPr>
          <p:cNvPr id="39" name="Rectangle 38"/>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40" name="Rectangle 4"/>
          <p:cNvSpPr>
            <a:spLocks noGrp="1" noChangeArrowheads="1"/>
          </p:cNvSpPr>
          <p:nvPr>
            <p:ph type="dt" sz="half" idx="11"/>
          </p:nvPr>
        </p:nvSpPr>
        <p:spPr/>
        <p:txBody>
          <a:bodyPr/>
          <a:lstStyle>
            <a:lvl1pPr>
              <a:defRPr/>
            </a:lvl1pPr>
          </a:lstStyle>
          <a:p>
            <a:pPr>
              <a:defRPr/>
            </a:pPr>
            <a:fld id="{B630F59D-564F-4BA3-8B26-72E1794B03DE}" type="datetime1">
              <a:rPr lang="en-US"/>
              <a:pPr>
                <a:defRPr/>
              </a:pPr>
              <a:t>4/12/2016</a:t>
            </a:fld>
            <a:endParaRPr lang="en-US" dirty="0"/>
          </a:p>
        </p:txBody>
      </p:sp>
      <p:sp>
        <p:nvSpPr>
          <p:cNvPr id="41" name="Rectangle 6"/>
          <p:cNvSpPr>
            <a:spLocks noGrp="1" noChangeArrowheads="1"/>
          </p:cNvSpPr>
          <p:nvPr>
            <p:ph type="sldNum" sz="quarter" idx="12"/>
          </p:nvPr>
        </p:nvSpPr>
        <p:spPr/>
        <p:txBody>
          <a:bodyPr/>
          <a:lstStyle>
            <a:lvl1pPr>
              <a:defRPr/>
            </a:lvl1pPr>
          </a:lstStyle>
          <a:p>
            <a:pPr>
              <a:defRPr/>
            </a:pPr>
            <a:fld id="{524F8FBB-DFE3-4ABA-A41D-865664A8BAAB}" type="slidenum">
              <a:rPr lang="en-US"/>
              <a:pPr>
                <a:defRPr/>
              </a:pPr>
              <a:t>‹#›</a:t>
            </a:fld>
            <a:endParaRPr lang="en-US"/>
          </a:p>
        </p:txBody>
      </p:sp>
    </p:spTree>
    <p:extLst>
      <p:ext uri="{BB962C8B-B14F-4D97-AF65-F5344CB8AC3E}">
        <p14:creationId xmlns:p14="http://schemas.microsoft.com/office/powerpoint/2010/main" val="39480863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7"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nvGrpSpPr>
          <p:cNvPr id="2" name="Group 40"/>
          <p:cNvGrpSpPr>
            <a:grpSpLocks/>
          </p:cNvGrpSpPr>
          <p:nvPr/>
        </p:nvGrpSpPr>
        <p:grpSpPr bwMode="auto">
          <a:xfrm>
            <a:off x="0" y="1295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2" name="Picture 10"/>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3" name="Picture 11"/>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4" name="Picture 12"/>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5" name="Picture 13"/>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6" name="Picture 14"/>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7" name="Picture 15"/>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8" name="Picture 16"/>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9" name="Picture 17"/>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20" name="Picture 18"/>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1" name="Picture 19"/>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2" name="Picture 20"/>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3" name="Picture 21"/>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4" name="Picture 22"/>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5" name="Picture 23"/>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6" name="Picture 24"/>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7" name="Picture 25"/>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8" name="Picture 26"/>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9" name="Picture 27"/>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30" name="Picture 28"/>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1" name="Picture 29"/>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2" name="Picture 30"/>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3" name="Picture 31"/>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4" name="Picture 32"/>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5" name="Picture 33"/>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6" name="Picture 34"/>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7" name="Picture 35"/>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8" name="Picture 36"/>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9" name="Picture 37"/>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40" name="Picture 38"/>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3" name="Text Placeholder 2"/>
          <p:cNvSpPr>
            <a:spLocks noGrp="1"/>
          </p:cNvSpPr>
          <p:nvPr>
            <p:ph type="body" idx="1"/>
          </p:nvPr>
        </p:nvSpPr>
        <p:spPr>
          <a:xfrm>
            <a:off x="457200" y="1524000"/>
            <a:ext cx="4040188" cy="838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4040188" cy="3962400"/>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24000"/>
            <a:ext cx="4041775" cy="8382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399"/>
            <a:ext cx="4041775" cy="3962401"/>
          </a:xfrm>
        </p:spPr>
        <p:txBody>
          <a:bodyPr/>
          <a:lstStyle>
            <a:lvl1pPr>
              <a:defRPr sz="2400"/>
            </a:lvl1pPr>
            <a:lvl2pPr marL="804863" indent="-347663">
              <a:defRPr lang="en-US" sz="2000" dirty="0" smtClean="0">
                <a:solidFill>
                  <a:schemeClr val="tx1"/>
                </a:solidFill>
                <a:latin typeface="Trebuchet MS"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0"/>
          <p:cNvSpPr>
            <a:spLocks noGrp="1"/>
          </p:cNvSpPr>
          <p:nvPr>
            <p:ph type="title"/>
          </p:nvPr>
        </p:nvSpPr>
        <p:spPr>
          <a:xfrm>
            <a:off x="1371600" y="76200"/>
            <a:ext cx="7315200" cy="1143000"/>
          </a:xfrm>
        </p:spPr>
        <p:txBody>
          <a:bodyPr/>
          <a:lstStyle/>
          <a:p>
            <a:r>
              <a:rPr lang="en-US" smtClean="0"/>
              <a:t>Click to edit Master title style</a:t>
            </a:r>
            <a:endParaRPr lang="en-US" dirty="0"/>
          </a:p>
        </p:txBody>
      </p:sp>
      <p:sp>
        <p:nvSpPr>
          <p:cNvPr id="4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42" name="Rectangle 4"/>
          <p:cNvSpPr>
            <a:spLocks noGrp="1" noChangeArrowheads="1"/>
          </p:cNvSpPr>
          <p:nvPr>
            <p:ph type="dt" sz="half" idx="11"/>
          </p:nvPr>
        </p:nvSpPr>
        <p:spPr/>
        <p:txBody>
          <a:bodyPr/>
          <a:lstStyle>
            <a:lvl1pPr>
              <a:defRPr/>
            </a:lvl1pPr>
          </a:lstStyle>
          <a:p>
            <a:pPr>
              <a:defRPr/>
            </a:pPr>
            <a:fld id="{1D53844B-0E79-4C7E-B9CA-73CE2D04DECA}" type="datetime1">
              <a:rPr lang="en-US"/>
              <a:pPr>
                <a:defRPr/>
              </a:pPr>
              <a:t>4/12/2016</a:t>
            </a:fld>
            <a:endParaRPr lang="en-US" dirty="0"/>
          </a:p>
        </p:txBody>
      </p:sp>
      <p:sp>
        <p:nvSpPr>
          <p:cNvPr id="43" name="Rectangle 6"/>
          <p:cNvSpPr>
            <a:spLocks noGrp="1" noChangeArrowheads="1"/>
          </p:cNvSpPr>
          <p:nvPr>
            <p:ph type="sldNum" sz="quarter" idx="12"/>
          </p:nvPr>
        </p:nvSpPr>
        <p:spPr/>
        <p:txBody>
          <a:bodyPr/>
          <a:lstStyle>
            <a:lvl1pPr>
              <a:defRPr/>
            </a:lvl1pPr>
          </a:lstStyle>
          <a:p>
            <a:pPr>
              <a:defRPr/>
            </a:pPr>
            <a:fld id="{FFCEA058-F945-4C6D-A0CA-275994C823A1}" type="slidenum">
              <a:rPr lang="en-US"/>
              <a:pPr>
                <a:defRPr/>
              </a:pPr>
              <a:t>‹#›</a:t>
            </a:fld>
            <a:endParaRPr lang="en-US"/>
          </a:p>
        </p:txBody>
      </p:sp>
    </p:spTree>
    <p:extLst>
      <p:ext uri="{BB962C8B-B14F-4D97-AF65-F5344CB8AC3E}">
        <p14:creationId xmlns:p14="http://schemas.microsoft.com/office/powerpoint/2010/main" val="21050781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2" name="Group 39"/>
          <p:cNvGrpSpPr>
            <a:grpSpLocks/>
          </p:cNvGrpSpPr>
          <p:nvPr/>
        </p:nvGrpSpPr>
        <p:grpSpPr bwMode="auto">
          <a:xfrm>
            <a:off x="0" y="0"/>
            <a:ext cx="9144000" cy="1476375"/>
            <a:chOff x="0" y="0"/>
            <a:chExt cx="9144000" cy="1476375"/>
          </a:xfrm>
        </p:grpSpPr>
        <p:grpSp>
          <p:nvGrpSpPr>
            <p:cNvPr id="3" name="Group 7"/>
            <p:cNvGrpSpPr>
              <a:grpSpLocks/>
            </p:cNvGrpSpPr>
            <p:nvPr/>
          </p:nvGrpSpPr>
          <p:grpSpPr bwMode="auto">
            <a:xfrm>
              <a:off x="0" y="0"/>
              <a:ext cx="9144000" cy="1295400"/>
              <a:chOff x="0" y="0"/>
              <a:chExt cx="9144000" cy="1295400"/>
            </a:xfrm>
          </p:grpSpPr>
          <p:sp>
            <p:nvSpPr>
              <p:cNvPr id="35"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36"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grpSp>
          <p:nvGrpSpPr>
            <p:cNvPr id="4" name="Group 40"/>
            <p:cNvGrpSpPr>
              <a:grpSpLocks/>
            </p:cNvGrpSpPr>
            <p:nvPr/>
          </p:nvGrpSpPr>
          <p:grpSpPr bwMode="auto">
            <a:xfrm>
              <a:off x="0" y="1295400"/>
              <a:ext cx="9144000" cy="180975"/>
              <a:chOff x="0" y="816"/>
              <a:chExt cx="5760" cy="114"/>
            </a:xfrm>
          </p:grpSpPr>
          <p:pic>
            <p:nvPicPr>
              <p:cNvPr id="5"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6"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7"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8"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9"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0"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1"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2"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3"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4"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5"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6"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17"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18"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19"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0"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1"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2"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3"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4"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5"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6"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27"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28"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29"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0"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1"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2"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3"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4"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sp>
        <p:nvSpPr>
          <p:cNvPr id="37" name="Rectangle 2"/>
          <p:cNvSpPr txBox="1">
            <a:spLocks noChangeArrowheads="1"/>
          </p:cNvSpPr>
          <p:nvPr/>
        </p:nvSpPr>
        <p:spPr bwMode="auto">
          <a:xfrm>
            <a:off x="1371600" y="76200"/>
            <a:ext cx="7315200" cy="1143000"/>
          </a:xfrm>
          <a:prstGeom prst="rect">
            <a:avLst/>
          </a:prstGeom>
          <a:noFill/>
          <a:ln w="9525">
            <a:noFill/>
            <a:miter lim="800000"/>
            <a:headEnd/>
            <a:tailEnd/>
          </a:ln>
        </p:spPr>
        <p:txBody>
          <a:bodyPr anchor="ctr"/>
          <a:lstStyle>
            <a:lvl1pPr algn="l">
              <a:defRPr/>
            </a:lvl1pPr>
          </a:lstStyle>
          <a:p>
            <a:pPr eaLnBrk="0" fontAlgn="base" hangingPunct="0">
              <a:spcBef>
                <a:spcPct val="0"/>
              </a:spcBef>
              <a:spcAft>
                <a:spcPct val="0"/>
              </a:spcAft>
              <a:defRPr/>
            </a:pPr>
            <a:r>
              <a:rPr lang="en-US" sz="4000" kern="0" dirty="0" smtClean="0">
                <a:solidFill>
                  <a:srgbClr val="990000"/>
                </a:solidFill>
                <a:latin typeface="Georgia" pitchFamily="18" charset="0"/>
              </a:rPr>
              <a:t>Click to edit Master title style</a:t>
            </a:r>
          </a:p>
        </p:txBody>
      </p:sp>
      <p:sp>
        <p:nvSpPr>
          <p:cNvPr id="38" name="Rectangle 5"/>
          <p:cNvSpPr>
            <a:spLocks noGrp="1" noChangeArrowheads="1"/>
          </p:cNvSpPr>
          <p:nvPr>
            <p:ph type="ftr" sz="quarter" idx="10"/>
          </p:nvPr>
        </p:nvSpPr>
        <p:spPr/>
        <p:txBody>
          <a:bodyPr/>
          <a:lstStyle>
            <a:lvl1pPr algn="ctr">
              <a:defRPr sz="1200">
                <a:solidFill>
                  <a:srgbClr val="800000"/>
                </a:solidFill>
                <a:latin typeface="Gill Sans MT" pitchFamily="34" charset="0"/>
              </a:defRPr>
            </a:lvl1pPr>
          </a:lstStyle>
          <a:p>
            <a:pPr>
              <a:defRPr/>
            </a:pPr>
            <a:r>
              <a:rPr lang="en-US"/>
              <a:t>Northwest Portland Area Indian Health Board</a:t>
            </a:r>
          </a:p>
        </p:txBody>
      </p:sp>
      <p:sp>
        <p:nvSpPr>
          <p:cNvPr id="39" name="Rectangle 38"/>
          <p:cNvSpPr>
            <a:spLocks noGrp="1" noChangeArrowheads="1"/>
          </p:cNvSpPr>
          <p:nvPr>
            <p:ph type="dt" sz="half" idx="11"/>
          </p:nvPr>
        </p:nvSpPr>
        <p:spPr/>
        <p:txBody>
          <a:bodyPr/>
          <a:lstStyle>
            <a:lvl1pPr>
              <a:defRPr sz="1200">
                <a:solidFill>
                  <a:srgbClr val="800000"/>
                </a:solidFill>
                <a:latin typeface="Gill Sans MT" pitchFamily="34" charset="0"/>
              </a:defRPr>
            </a:lvl1pPr>
          </a:lstStyle>
          <a:p>
            <a:pPr>
              <a:defRPr/>
            </a:pPr>
            <a:fld id="{29C1E1A0-7579-46A4-9B31-62303218D472}" type="datetime1">
              <a:rPr lang="en-US"/>
              <a:pPr>
                <a:defRPr/>
              </a:pPr>
              <a:t>4/12/2016</a:t>
            </a:fld>
            <a:endParaRPr lang="en-US" dirty="0"/>
          </a:p>
        </p:txBody>
      </p:sp>
      <p:sp>
        <p:nvSpPr>
          <p:cNvPr id="40" name="Rectangle 6"/>
          <p:cNvSpPr>
            <a:spLocks noGrp="1" noChangeArrowheads="1"/>
          </p:cNvSpPr>
          <p:nvPr>
            <p:ph type="sldNum" sz="quarter" idx="12"/>
          </p:nvPr>
        </p:nvSpPr>
        <p:spPr/>
        <p:txBody>
          <a:bodyPr/>
          <a:lstStyle>
            <a:lvl1pPr algn="r">
              <a:defRPr sz="1200">
                <a:solidFill>
                  <a:srgbClr val="800000"/>
                </a:solidFill>
                <a:latin typeface="Georgia" pitchFamily="18" charset="0"/>
              </a:defRPr>
            </a:lvl1pPr>
          </a:lstStyle>
          <a:p>
            <a:pPr>
              <a:defRPr/>
            </a:pPr>
            <a:fld id="{9C7D06AE-20E0-49C7-9537-E8A2F28FCB5F}" type="slidenum">
              <a:rPr lang="en-US"/>
              <a:pPr>
                <a:defRPr/>
              </a:pPr>
              <a:t>‹#›</a:t>
            </a:fld>
            <a:endParaRPr lang="en-US"/>
          </a:p>
        </p:txBody>
      </p:sp>
    </p:spTree>
    <p:extLst>
      <p:ext uri="{BB962C8B-B14F-4D97-AF65-F5344CB8AC3E}">
        <p14:creationId xmlns:p14="http://schemas.microsoft.com/office/powerpoint/2010/main" val="16365923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685800"/>
            <a:ext cx="3505200" cy="556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2400">
              <a:solidFill>
                <a:prstClr val="white"/>
              </a:solidFill>
            </a:endParaRPr>
          </a:p>
        </p:txBody>
      </p:sp>
      <p:grpSp>
        <p:nvGrpSpPr>
          <p:cNvPr id="6" name="Group 38"/>
          <p:cNvGrpSpPr>
            <a:grpSpLocks/>
          </p:cNvGrpSpPr>
          <p:nvPr/>
        </p:nvGrpSpPr>
        <p:grpSpPr bwMode="auto">
          <a:xfrm>
            <a:off x="0" y="0"/>
            <a:ext cx="9144000" cy="609600"/>
            <a:chOff x="0" y="0"/>
            <a:chExt cx="9144000" cy="609600"/>
          </a:xfrm>
        </p:grpSpPr>
        <p:sp>
          <p:nvSpPr>
            <p:cNvPr id="7" name="Rectangle 7"/>
            <p:cNvSpPr>
              <a:spLocks noChangeArrowheads="1"/>
            </p:cNvSpPr>
            <p:nvPr/>
          </p:nvSpPr>
          <p:spPr bwMode="auto">
            <a:xfrm>
              <a:off x="0" y="0"/>
              <a:ext cx="9144000" cy="6096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0" y="0"/>
              <a:ext cx="685800" cy="575072"/>
            </a:xfrm>
            <a:prstGeom prst="rect">
              <a:avLst/>
            </a:prstGeom>
            <a:noFill/>
            <a:ln w="9525">
              <a:noFill/>
              <a:miter lim="800000"/>
              <a:headEnd/>
              <a:tailEnd/>
            </a:ln>
          </p:spPr>
        </p:pic>
      </p:grpSp>
      <p:grpSp>
        <p:nvGrpSpPr>
          <p:cNvPr id="9" name="Group 40"/>
          <p:cNvGrpSpPr>
            <a:grpSpLocks/>
          </p:cNvGrpSpPr>
          <p:nvPr/>
        </p:nvGrpSpPr>
        <p:grpSpPr bwMode="auto">
          <a:xfrm>
            <a:off x="0" y="533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1"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2"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3"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4"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5"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6"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7"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8"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9"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0"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1"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2"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3"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4"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5"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6"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7"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8"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9"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0"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1"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2"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3"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4"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5"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6"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7"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8"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9"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nvGrpSpPr>
          <p:cNvPr id="40" name="Group 40"/>
          <p:cNvGrpSpPr>
            <a:grpSpLocks/>
          </p:cNvGrpSpPr>
          <p:nvPr/>
        </p:nvGrpSpPr>
        <p:grpSpPr bwMode="auto">
          <a:xfrm>
            <a:off x="0" y="6248400"/>
            <a:ext cx="9144000" cy="180975"/>
            <a:chOff x="0" y="816"/>
            <a:chExt cx="5760" cy="114"/>
          </a:xfrm>
        </p:grpSpPr>
        <p:pic>
          <p:nvPicPr>
            <p:cNvPr id="41"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42"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43"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44"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45"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46"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47"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48"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49"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50"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51"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52"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53"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54"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55"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56"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57"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58"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59"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60"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61"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62"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63"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64"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65"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66"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67"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68"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69"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70"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457200" y="762000"/>
            <a:ext cx="2971800" cy="12192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575050" y="685800"/>
            <a:ext cx="5111750" cy="5562600"/>
          </a:xfrm>
        </p:spPr>
        <p:txBody>
          <a:bodyPr/>
          <a:lstStyle>
            <a:lvl1pPr>
              <a:defRPr sz="3200"/>
            </a:lvl1pPr>
            <a:lvl2pPr marL="914400" indent="-457200">
              <a:buSzPct val="85000"/>
              <a:defRPr sz="2800"/>
            </a:lvl2pPr>
            <a:lvl3pPr marL="1262063" indent="-347663">
              <a:defRPr sz="2400"/>
            </a:lvl3pPr>
            <a:lvl4pPr marL="1719263" indent="-347663">
              <a:defRPr sz="2000"/>
            </a:lvl4pPr>
            <a:lvl5pPr marL="2176463" indent="-347663">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057400"/>
            <a:ext cx="2971800" cy="41148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72" name="Rectangle 4"/>
          <p:cNvSpPr>
            <a:spLocks noGrp="1" noChangeArrowheads="1"/>
          </p:cNvSpPr>
          <p:nvPr>
            <p:ph type="dt" sz="half" idx="11"/>
          </p:nvPr>
        </p:nvSpPr>
        <p:spPr/>
        <p:txBody>
          <a:bodyPr/>
          <a:lstStyle>
            <a:lvl1pPr>
              <a:defRPr/>
            </a:lvl1pPr>
          </a:lstStyle>
          <a:p>
            <a:pPr>
              <a:defRPr/>
            </a:pPr>
            <a:fld id="{0E013360-9D32-4BC0-B11F-F5811241E569}" type="datetime1">
              <a:rPr lang="en-US"/>
              <a:pPr>
                <a:defRPr/>
              </a:pPr>
              <a:t>4/12/2016</a:t>
            </a:fld>
            <a:endParaRPr lang="en-US" dirty="0"/>
          </a:p>
        </p:txBody>
      </p:sp>
      <p:sp>
        <p:nvSpPr>
          <p:cNvPr id="73" name="Rectangle 72"/>
          <p:cNvSpPr>
            <a:spLocks noGrp="1" noChangeArrowheads="1"/>
          </p:cNvSpPr>
          <p:nvPr>
            <p:ph type="sldNum" sz="quarter" idx="12"/>
          </p:nvPr>
        </p:nvSpPr>
        <p:spPr/>
        <p:txBody>
          <a:bodyPr/>
          <a:lstStyle>
            <a:lvl1pPr>
              <a:defRPr/>
            </a:lvl1pPr>
          </a:lstStyle>
          <a:p>
            <a:pPr>
              <a:defRPr/>
            </a:pPr>
            <a:fld id="{7A45780A-57F3-42C7-8BF9-787D1861F4C6}" type="slidenum">
              <a:rPr lang="en-US"/>
              <a:pPr>
                <a:defRPr/>
              </a:pPr>
              <a:t>‹#›</a:t>
            </a:fld>
            <a:endParaRPr lang="en-US"/>
          </a:p>
        </p:txBody>
      </p:sp>
    </p:spTree>
    <p:extLst>
      <p:ext uri="{BB962C8B-B14F-4D97-AF65-F5344CB8AC3E}">
        <p14:creationId xmlns:p14="http://schemas.microsoft.com/office/powerpoint/2010/main" val="15351449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7C6D424-DE00-4962-B9C4-D78CC5BE0C50}" type="datetimeFigureOut">
              <a:rPr lang="en-US" smtClean="0"/>
              <a:pPr/>
              <a:t>4/12/2016</a:t>
            </a:fld>
            <a:endParaRPr lang="en-US"/>
          </a:p>
        </p:txBody>
      </p:sp>
      <p:sp>
        <p:nvSpPr>
          <p:cNvPr id="5" name="Footer Placeholder 4"/>
          <p:cNvSpPr>
            <a:spLocks noGrp="1"/>
          </p:cNvSpPr>
          <p:nvPr>
            <p:ph type="ftr" sz="quarter" idx="11"/>
          </p:nvPr>
        </p:nvSpPr>
        <p:spPr/>
        <p:txBody>
          <a:bodyPr/>
          <a:lstStyle/>
          <a:p>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5" name="Rectangle 4"/>
          <p:cNvSpPr/>
          <p:nvPr/>
        </p:nvSpPr>
        <p:spPr>
          <a:xfrm>
            <a:off x="0" y="685800"/>
            <a:ext cx="3505200" cy="55626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sz="2400">
              <a:solidFill>
                <a:prstClr val="white"/>
              </a:solidFill>
            </a:endParaRPr>
          </a:p>
        </p:txBody>
      </p:sp>
      <p:grpSp>
        <p:nvGrpSpPr>
          <p:cNvPr id="3" name="Group 38"/>
          <p:cNvGrpSpPr>
            <a:grpSpLocks/>
          </p:cNvGrpSpPr>
          <p:nvPr/>
        </p:nvGrpSpPr>
        <p:grpSpPr bwMode="auto">
          <a:xfrm>
            <a:off x="0" y="0"/>
            <a:ext cx="9144000" cy="609600"/>
            <a:chOff x="0" y="0"/>
            <a:chExt cx="9144000" cy="609600"/>
          </a:xfrm>
        </p:grpSpPr>
        <p:sp>
          <p:nvSpPr>
            <p:cNvPr id="7" name="Rectangle 7"/>
            <p:cNvSpPr>
              <a:spLocks noChangeArrowheads="1"/>
            </p:cNvSpPr>
            <p:nvPr/>
          </p:nvSpPr>
          <p:spPr bwMode="auto">
            <a:xfrm>
              <a:off x="0" y="0"/>
              <a:ext cx="9144000" cy="6096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8" name="Picture 8" descr="NPAIHBtransparentTEAL"/>
            <p:cNvPicPr>
              <a:picLocks noChangeAspect="1" noChangeArrowheads="1"/>
            </p:cNvPicPr>
            <p:nvPr/>
          </p:nvPicPr>
          <p:blipFill>
            <a:blip r:embed="rId2" cstate="print"/>
            <a:srcRect/>
            <a:stretch>
              <a:fillRect/>
            </a:stretch>
          </p:blipFill>
          <p:spPr bwMode="auto">
            <a:xfrm>
              <a:off x="0" y="0"/>
              <a:ext cx="685800" cy="575072"/>
            </a:xfrm>
            <a:prstGeom prst="rect">
              <a:avLst/>
            </a:prstGeom>
            <a:noFill/>
            <a:ln w="9525">
              <a:noFill/>
              <a:miter lim="800000"/>
              <a:headEnd/>
              <a:tailEnd/>
            </a:ln>
          </p:spPr>
        </p:pic>
      </p:grpSp>
      <p:grpSp>
        <p:nvGrpSpPr>
          <p:cNvPr id="6" name="Group 40"/>
          <p:cNvGrpSpPr>
            <a:grpSpLocks/>
          </p:cNvGrpSpPr>
          <p:nvPr/>
        </p:nvGrpSpPr>
        <p:grpSpPr bwMode="auto">
          <a:xfrm>
            <a:off x="0" y="533400"/>
            <a:ext cx="9144000" cy="180975"/>
            <a:chOff x="0" y="816"/>
            <a:chExt cx="5760" cy="114"/>
          </a:xfrm>
        </p:grpSpPr>
        <p:pic>
          <p:nvPicPr>
            <p:cNvPr id="10"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11"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12"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3"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4"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5"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6"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7"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8"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9"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20"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21"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22"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3"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4"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5"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6"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7"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8"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9"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30"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31"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32"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3"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4"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5"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6"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7"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8"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9"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nvGrpSpPr>
          <p:cNvPr id="9" name="Group 40"/>
          <p:cNvGrpSpPr>
            <a:grpSpLocks/>
          </p:cNvGrpSpPr>
          <p:nvPr/>
        </p:nvGrpSpPr>
        <p:grpSpPr bwMode="auto">
          <a:xfrm>
            <a:off x="0" y="6248400"/>
            <a:ext cx="9144000" cy="180975"/>
            <a:chOff x="0" y="816"/>
            <a:chExt cx="5760" cy="114"/>
          </a:xfrm>
        </p:grpSpPr>
        <p:pic>
          <p:nvPicPr>
            <p:cNvPr id="41"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42"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43"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44"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45"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46"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47"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48"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49"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50"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51"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52"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53"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54"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55"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56"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57"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58"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59"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60"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61"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62"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63"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64"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65"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66"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67"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68"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69"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70"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sp>
        <p:nvSpPr>
          <p:cNvPr id="2" name="Title 1"/>
          <p:cNvSpPr>
            <a:spLocks noGrp="1"/>
          </p:cNvSpPr>
          <p:nvPr>
            <p:ph type="title"/>
          </p:nvPr>
        </p:nvSpPr>
        <p:spPr>
          <a:xfrm>
            <a:off x="457200" y="762000"/>
            <a:ext cx="2971800" cy="1219200"/>
          </a:xfrm>
          <a:prstGeom prst="rect">
            <a:avLst/>
          </a:prstGeom>
        </p:spPr>
        <p:txBody>
          <a:bodyPr anchor="b"/>
          <a:lstStyle>
            <a:lvl1pPr algn="l">
              <a:defRPr sz="2000" b="1">
                <a:solidFill>
                  <a:schemeClr val="bg1"/>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457201" y="2057400"/>
            <a:ext cx="2971800" cy="4114800"/>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5" name="Picture Placeholder 2"/>
          <p:cNvSpPr>
            <a:spLocks noGrp="1"/>
          </p:cNvSpPr>
          <p:nvPr>
            <p:ph type="pic" idx="1"/>
          </p:nvPr>
        </p:nvSpPr>
        <p:spPr>
          <a:xfrm>
            <a:off x="3581400" y="762000"/>
            <a:ext cx="5410200" cy="5334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dirty="0"/>
          </a:p>
        </p:txBody>
      </p:sp>
      <p:sp>
        <p:nvSpPr>
          <p:cNvPr id="71" name="Rectangle 5"/>
          <p:cNvSpPr>
            <a:spLocks noGrp="1" noChangeArrowheads="1"/>
          </p:cNvSpPr>
          <p:nvPr>
            <p:ph type="ftr" sz="quarter" idx="10"/>
          </p:nvPr>
        </p:nvSpPr>
        <p:spPr/>
        <p:txBody>
          <a:bodyPr/>
          <a:lstStyle>
            <a:lvl1pPr>
              <a:defRPr/>
            </a:lvl1pPr>
          </a:lstStyle>
          <a:p>
            <a:pPr>
              <a:defRPr/>
            </a:pPr>
            <a:r>
              <a:rPr lang="en-US"/>
              <a:t>Northwest Portland Area Indian Health Board</a:t>
            </a:r>
          </a:p>
        </p:txBody>
      </p:sp>
      <p:sp>
        <p:nvSpPr>
          <p:cNvPr id="72" name="Rectangle 4"/>
          <p:cNvSpPr>
            <a:spLocks noGrp="1" noChangeArrowheads="1"/>
          </p:cNvSpPr>
          <p:nvPr>
            <p:ph type="dt" sz="half" idx="11"/>
          </p:nvPr>
        </p:nvSpPr>
        <p:spPr/>
        <p:txBody>
          <a:bodyPr/>
          <a:lstStyle>
            <a:lvl1pPr>
              <a:defRPr/>
            </a:lvl1pPr>
          </a:lstStyle>
          <a:p>
            <a:pPr>
              <a:defRPr/>
            </a:pPr>
            <a:fld id="{11D3D07F-3835-40D7-A82C-B279B5D3BD2C}" type="datetime1">
              <a:rPr lang="en-US"/>
              <a:pPr>
                <a:defRPr/>
              </a:pPr>
              <a:t>4/12/2016</a:t>
            </a:fld>
            <a:endParaRPr lang="en-US" dirty="0"/>
          </a:p>
        </p:txBody>
      </p:sp>
      <p:sp>
        <p:nvSpPr>
          <p:cNvPr id="73" name="Rectangle 72"/>
          <p:cNvSpPr>
            <a:spLocks noGrp="1" noChangeArrowheads="1"/>
          </p:cNvSpPr>
          <p:nvPr>
            <p:ph type="sldNum" sz="quarter" idx="12"/>
          </p:nvPr>
        </p:nvSpPr>
        <p:spPr/>
        <p:txBody>
          <a:bodyPr/>
          <a:lstStyle>
            <a:lvl1pPr>
              <a:defRPr/>
            </a:lvl1pPr>
          </a:lstStyle>
          <a:p>
            <a:pPr>
              <a:defRPr/>
            </a:pPr>
            <a:fld id="{0331DCAE-C361-4A00-AC5F-A732ED1645DB}" type="slidenum">
              <a:rPr lang="en-US"/>
              <a:pPr>
                <a:defRPr/>
              </a:pPr>
              <a:t>‹#›</a:t>
            </a:fld>
            <a:endParaRPr lang="en-US"/>
          </a:p>
        </p:txBody>
      </p:sp>
    </p:spTree>
    <p:extLst>
      <p:ext uri="{BB962C8B-B14F-4D97-AF65-F5344CB8AC3E}">
        <p14:creationId xmlns:p14="http://schemas.microsoft.com/office/powerpoint/2010/main" val="4914631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4" name="Group 34"/>
          <p:cNvGrpSpPr>
            <a:grpSpLocks/>
          </p:cNvGrpSpPr>
          <p:nvPr/>
        </p:nvGrpSpPr>
        <p:grpSpPr bwMode="auto">
          <a:xfrm>
            <a:off x="0" y="0"/>
            <a:ext cx="9144000" cy="1476375"/>
            <a:chOff x="0" y="0"/>
            <a:chExt cx="9144000" cy="1476375"/>
          </a:xfrm>
        </p:grpSpPr>
        <p:grpSp>
          <p:nvGrpSpPr>
            <p:cNvPr id="5" name="Group 38"/>
            <p:cNvGrpSpPr>
              <a:grpSpLocks/>
            </p:cNvGrpSpPr>
            <p:nvPr/>
          </p:nvGrpSpPr>
          <p:grpSpPr bwMode="auto">
            <a:xfrm>
              <a:off x="0" y="0"/>
              <a:ext cx="9144000" cy="1295400"/>
              <a:chOff x="0" y="0"/>
              <a:chExt cx="9144000" cy="1295400"/>
            </a:xfrm>
          </p:grpSpPr>
          <p:sp>
            <p:nvSpPr>
              <p:cNvPr id="37" name="Rectangle 7"/>
              <p:cNvSpPr>
                <a:spLocks noChangeArrowheads="1"/>
              </p:cNvSpPr>
              <p:nvPr/>
            </p:nvSpPr>
            <p:spPr bwMode="auto">
              <a:xfrm>
                <a:off x="0" y="0"/>
                <a:ext cx="9144000" cy="12954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38" name="Picture 8" descr="NPAIHBtransparentTEAL"/>
              <p:cNvPicPr>
                <a:picLocks noChangeAspect="1" noChangeArrowheads="1"/>
              </p:cNvPicPr>
              <p:nvPr/>
            </p:nvPicPr>
            <p:blipFill>
              <a:blip r:embed="rId2" cstate="print"/>
              <a:srcRect/>
              <a:stretch>
                <a:fillRect/>
              </a:stretch>
            </p:blipFill>
            <p:spPr bwMode="auto">
              <a:xfrm>
                <a:off x="76200" y="228600"/>
                <a:ext cx="1219200" cy="1022350"/>
              </a:xfrm>
              <a:prstGeom prst="rect">
                <a:avLst/>
              </a:prstGeom>
              <a:noFill/>
              <a:ln w="9525">
                <a:noFill/>
                <a:miter lim="800000"/>
                <a:headEnd/>
                <a:tailEnd/>
              </a:ln>
            </p:spPr>
          </p:pic>
        </p:grpSp>
        <p:grpSp>
          <p:nvGrpSpPr>
            <p:cNvPr id="6" name="Group 40"/>
            <p:cNvGrpSpPr>
              <a:grpSpLocks/>
            </p:cNvGrpSpPr>
            <p:nvPr/>
          </p:nvGrpSpPr>
          <p:grpSpPr bwMode="auto">
            <a:xfrm>
              <a:off x="0" y="1295400"/>
              <a:ext cx="9144000" cy="180975"/>
              <a:chOff x="0" y="816"/>
              <a:chExt cx="5760" cy="114"/>
            </a:xfrm>
          </p:grpSpPr>
          <p:pic>
            <p:nvPicPr>
              <p:cNvPr id="7" name="Picture 10"/>
              <p:cNvPicPr>
                <a:picLocks noChangeAspect="1" noChangeArrowheads="1"/>
              </p:cNvPicPr>
              <p:nvPr/>
            </p:nvPicPr>
            <p:blipFill>
              <a:blip r:embed="rId3" cstate="print"/>
              <a:srcRect/>
              <a:stretch>
                <a:fillRect/>
              </a:stretch>
            </p:blipFill>
            <p:spPr bwMode="auto">
              <a:xfrm>
                <a:off x="0" y="816"/>
                <a:ext cx="192" cy="114"/>
              </a:xfrm>
              <a:prstGeom prst="rect">
                <a:avLst/>
              </a:prstGeom>
              <a:noFill/>
              <a:ln w="9525">
                <a:noFill/>
                <a:miter lim="800000"/>
                <a:headEnd/>
                <a:tailEnd/>
              </a:ln>
            </p:spPr>
          </p:pic>
          <p:pic>
            <p:nvPicPr>
              <p:cNvPr id="8" name="Picture 11"/>
              <p:cNvPicPr>
                <a:picLocks noChangeAspect="1" noChangeArrowheads="1"/>
              </p:cNvPicPr>
              <p:nvPr/>
            </p:nvPicPr>
            <p:blipFill>
              <a:blip r:embed="rId4" cstate="print"/>
              <a:srcRect/>
              <a:stretch>
                <a:fillRect/>
              </a:stretch>
            </p:blipFill>
            <p:spPr bwMode="auto">
              <a:xfrm>
                <a:off x="192" y="816"/>
                <a:ext cx="192" cy="114"/>
              </a:xfrm>
              <a:prstGeom prst="rect">
                <a:avLst/>
              </a:prstGeom>
              <a:noFill/>
              <a:ln w="9525">
                <a:noFill/>
                <a:miter lim="800000"/>
                <a:headEnd/>
                <a:tailEnd/>
              </a:ln>
            </p:spPr>
          </p:pic>
          <p:pic>
            <p:nvPicPr>
              <p:cNvPr id="9" name="Picture 12"/>
              <p:cNvPicPr>
                <a:picLocks noChangeAspect="1" noChangeArrowheads="1"/>
              </p:cNvPicPr>
              <p:nvPr/>
            </p:nvPicPr>
            <p:blipFill>
              <a:blip r:embed="rId4" cstate="print"/>
              <a:srcRect/>
              <a:stretch>
                <a:fillRect/>
              </a:stretch>
            </p:blipFill>
            <p:spPr bwMode="auto">
              <a:xfrm>
                <a:off x="384" y="816"/>
                <a:ext cx="192" cy="114"/>
              </a:xfrm>
              <a:prstGeom prst="rect">
                <a:avLst/>
              </a:prstGeom>
              <a:noFill/>
              <a:ln w="9525">
                <a:noFill/>
                <a:miter lim="800000"/>
                <a:headEnd/>
                <a:tailEnd/>
              </a:ln>
            </p:spPr>
          </p:pic>
          <p:pic>
            <p:nvPicPr>
              <p:cNvPr id="10" name="Picture 13"/>
              <p:cNvPicPr>
                <a:picLocks noChangeAspect="1" noChangeArrowheads="1"/>
              </p:cNvPicPr>
              <p:nvPr/>
            </p:nvPicPr>
            <p:blipFill>
              <a:blip r:embed="rId4" cstate="print"/>
              <a:srcRect/>
              <a:stretch>
                <a:fillRect/>
              </a:stretch>
            </p:blipFill>
            <p:spPr bwMode="auto">
              <a:xfrm>
                <a:off x="576" y="816"/>
                <a:ext cx="192" cy="114"/>
              </a:xfrm>
              <a:prstGeom prst="rect">
                <a:avLst/>
              </a:prstGeom>
              <a:noFill/>
              <a:ln w="9525">
                <a:noFill/>
                <a:miter lim="800000"/>
                <a:headEnd/>
                <a:tailEnd/>
              </a:ln>
            </p:spPr>
          </p:pic>
          <p:pic>
            <p:nvPicPr>
              <p:cNvPr id="11" name="Picture 14"/>
              <p:cNvPicPr>
                <a:picLocks noChangeAspect="1" noChangeArrowheads="1"/>
              </p:cNvPicPr>
              <p:nvPr/>
            </p:nvPicPr>
            <p:blipFill>
              <a:blip r:embed="rId4" cstate="print"/>
              <a:srcRect/>
              <a:stretch>
                <a:fillRect/>
              </a:stretch>
            </p:blipFill>
            <p:spPr bwMode="auto">
              <a:xfrm>
                <a:off x="768" y="816"/>
                <a:ext cx="192" cy="114"/>
              </a:xfrm>
              <a:prstGeom prst="rect">
                <a:avLst/>
              </a:prstGeom>
              <a:noFill/>
              <a:ln w="9525">
                <a:noFill/>
                <a:miter lim="800000"/>
                <a:headEnd/>
                <a:tailEnd/>
              </a:ln>
            </p:spPr>
          </p:pic>
          <p:pic>
            <p:nvPicPr>
              <p:cNvPr id="12" name="Picture 15"/>
              <p:cNvPicPr>
                <a:picLocks noChangeAspect="1" noChangeArrowheads="1"/>
              </p:cNvPicPr>
              <p:nvPr/>
            </p:nvPicPr>
            <p:blipFill>
              <a:blip r:embed="rId4" cstate="print"/>
              <a:srcRect/>
              <a:stretch>
                <a:fillRect/>
              </a:stretch>
            </p:blipFill>
            <p:spPr bwMode="auto">
              <a:xfrm>
                <a:off x="960" y="816"/>
                <a:ext cx="192" cy="114"/>
              </a:xfrm>
              <a:prstGeom prst="rect">
                <a:avLst/>
              </a:prstGeom>
              <a:noFill/>
              <a:ln w="9525">
                <a:noFill/>
                <a:miter lim="800000"/>
                <a:headEnd/>
                <a:tailEnd/>
              </a:ln>
            </p:spPr>
          </p:pic>
          <p:pic>
            <p:nvPicPr>
              <p:cNvPr id="13" name="Picture 16"/>
              <p:cNvPicPr>
                <a:picLocks noChangeAspect="1" noChangeArrowheads="1"/>
              </p:cNvPicPr>
              <p:nvPr/>
            </p:nvPicPr>
            <p:blipFill>
              <a:blip r:embed="rId4" cstate="print"/>
              <a:srcRect/>
              <a:stretch>
                <a:fillRect/>
              </a:stretch>
            </p:blipFill>
            <p:spPr bwMode="auto">
              <a:xfrm>
                <a:off x="1152" y="816"/>
                <a:ext cx="192" cy="114"/>
              </a:xfrm>
              <a:prstGeom prst="rect">
                <a:avLst/>
              </a:prstGeom>
              <a:noFill/>
              <a:ln w="9525">
                <a:noFill/>
                <a:miter lim="800000"/>
                <a:headEnd/>
                <a:tailEnd/>
              </a:ln>
            </p:spPr>
          </p:pic>
          <p:pic>
            <p:nvPicPr>
              <p:cNvPr id="14" name="Picture 17"/>
              <p:cNvPicPr>
                <a:picLocks noChangeAspect="1" noChangeArrowheads="1"/>
              </p:cNvPicPr>
              <p:nvPr/>
            </p:nvPicPr>
            <p:blipFill>
              <a:blip r:embed="rId4" cstate="print"/>
              <a:srcRect/>
              <a:stretch>
                <a:fillRect/>
              </a:stretch>
            </p:blipFill>
            <p:spPr bwMode="auto">
              <a:xfrm>
                <a:off x="1344" y="816"/>
                <a:ext cx="192" cy="114"/>
              </a:xfrm>
              <a:prstGeom prst="rect">
                <a:avLst/>
              </a:prstGeom>
              <a:noFill/>
              <a:ln w="9525">
                <a:noFill/>
                <a:miter lim="800000"/>
                <a:headEnd/>
                <a:tailEnd/>
              </a:ln>
            </p:spPr>
          </p:pic>
          <p:pic>
            <p:nvPicPr>
              <p:cNvPr id="15" name="Picture 18"/>
              <p:cNvPicPr>
                <a:picLocks noChangeAspect="1" noChangeArrowheads="1"/>
              </p:cNvPicPr>
              <p:nvPr/>
            </p:nvPicPr>
            <p:blipFill>
              <a:blip r:embed="rId4" cstate="print"/>
              <a:srcRect/>
              <a:stretch>
                <a:fillRect/>
              </a:stretch>
            </p:blipFill>
            <p:spPr bwMode="auto">
              <a:xfrm>
                <a:off x="1536" y="816"/>
                <a:ext cx="192" cy="114"/>
              </a:xfrm>
              <a:prstGeom prst="rect">
                <a:avLst/>
              </a:prstGeom>
              <a:noFill/>
              <a:ln w="9525">
                <a:noFill/>
                <a:miter lim="800000"/>
                <a:headEnd/>
                <a:tailEnd/>
              </a:ln>
            </p:spPr>
          </p:pic>
          <p:pic>
            <p:nvPicPr>
              <p:cNvPr id="16" name="Picture 19"/>
              <p:cNvPicPr>
                <a:picLocks noChangeAspect="1" noChangeArrowheads="1"/>
              </p:cNvPicPr>
              <p:nvPr/>
            </p:nvPicPr>
            <p:blipFill>
              <a:blip r:embed="rId4" cstate="print"/>
              <a:srcRect/>
              <a:stretch>
                <a:fillRect/>
              </a:stretch>
            </p:blipFill>
            <p:spPr bwMode="auto">
              <a:xfrm>
                <a:off x="1728" y="816"/>
                <a:ext cx="192" cy="114"/>
              </a:xfrm>
              <a:prstGeom prst="rect">
                <a:avLst/>
              </a:prstGeom>
              <a:noFill/>
              <a:ln w="9525">
                <a:noFill/>
                <a:miter lim="800000"/>
                <a:headEnd/>
                <a:tailEnd/>
              </a:ln>
            </p:spPr>
          </p:pic>
          <p:pic>
            <p:nvPicPr>
              <p:cNvPr id="17" name="Picture 20"/>
              <p:cNvPicPr>
                <a:picLocks noChangeAspect="1" noChangeArrowheads="1"/>
              </p:cNvPicPr>
              <p:nvPr/>
            </p:nvPicPr>
            <p:blipFill>
              <a:blip r:embed="rId4" cstate="print"/>
              <a:srcRect/>
              <a:stretch>
                <a:fillRect/>
              </a:stretch>
            </p:blipFill>
            <p:spPr bwMode="auto">
              <a:xfrm>
                <a:off x="1920" y="816"/>
                <a:ext cx="192" cy="114"/>
              </a:xfrm>
              <a:prstGeom prst="rect">
                <a:avLst/>
              </a:prstGeom>
              <a:noFill/>
              <a:ln w="9525">
                <a:noFill/>
                <a:miter lim="800000"/>
                <a:headEnd/>
                <a:tailEnd/>
              </a:ln>
            </p:spPr>
          </p:pic>
          <p:pic>
            <p:nvPicPr>
              <p:cNvPr id="18" name="Picture 21"/>
              <p:cNvPicPr>
                <a:picLocks noChangeAspect="1" noChangeArrowheads="1"/>
              </p:cNvPicPr>
              <p:nvPr/>
            </p:nvPicPr>
            <p:blipFill>
              <a:blip r:embed="rId4" cstate="print"/>
              <a:srcRect/>
              <a:stretch>
                <a:fillRect/>
              </a:stretch>
            </p:blipFill>
            <p:spPr bwMode="auto">
              <a:xfrm>
                <a:off x="2112" y="816"/>
                <a:ext cx="192" cy="114"/>
              </a:xfrm>
              <a:prstGeom prst="rect">
                <a:avLst/>
              </a:prstGeom>
              <a:noFill/>
              <a:ln w="9525">
                <a:noFill/>
                <a:miter lim="800000"/>
                <a:headEnd/>
                <a:tailEnd/>
              </a:ln>
            </p:spPr>
          </p:pic>
          <p:pic>
            <p:nvPicPr>
              <p:cNvPr id="19" name="Picture 22"/>
              <p:cNvPicPr>
                <a:picLocks noChangeAspect="1" noChangeArrowheads="1"/>
              </p:cNvPicPr>
              <p:nvPr/>
            </p:nvPicPr>
            <p:blipFill>
              <a:blip r:embed="rId4" cstate="print"/>
              <a:srcRect/>
              <a:stretch>
                <a:fillRect/>
              </a:stretch>
            </p:blipFill>
            <p:spPr bwMode="auto">
              <a:xfrm>
                <a:off x="2304" y="816"/>
                <a:ext cx="192" cy="114"/>
              </a:xfrm>
              <a:prstGeom prst="rect">
                <a:avLst/>
              </a:prstGeom>
              <a:noFill/>
              <a:ln w="9525">
                <a:noFill/>
                <a:miter lim="800000"/>
                <a:headEnd/>
                <a:tailEnd/>
              </a:ln>
            </p:spPr>
          </p:pic>
          <p:pic>
            <p:nvPicPr>
              <p:cNvPr id="20" name="Picture 23"/>
              <p:cNvPicPr>
                <a:picLocks noChangeAspect="1" noChangeArrowheads="1"/>
              </p:cNvPicPr>
              <p:nvPr/>
            </p:nvPicPr>
            <p:blipFill>
              <a:blip r:embed="rId4" cstate="print"/>
              <a:srcRect/>
              <a:stretch>
                <a:fillRect/>
              </a:stretch>
            </p:blipFill>
            <p:spPr bwMode="auto">
              <a:xfrm>
                <a:off x="2496" y="816"/>
                <a:ext cx="192" cy="114"/>
              </a:xfrm>
              <a:prstGeom prst="rect">
                <a:avLst/>
              </a:prstGeom>
              <a:noFill/>
              <a:ln w="9525">
                <a:noFill/>
                <a:miter lim="800000"/>
                <a:headEnd/>
                <a:tailEnd/>
              </a:ln>
            </p:spPr>
          </p:pic>
          <p:pic>
            <p:nvPicPr>
              <p:cNvPr id="21" name="Picture 24"/>
              <p:cNvPicPr>
                <a:picLocks noChangeAspect="1" noChangeArrowheads="1"/>
              </p:cNvPicPr>
              <p:nvPr/>
            </p:nvPicPr>
            <p:blipFill>
              <a:blip r:embed="rId4" cstate="print"/>
              <a:srcRect/>
              <a:stretch>
                <a:fillRect/>
              </a:stretch>
            </p:blipFill>
            <p:spPr bwMode="auto">
              <a:xfrm>
                <a:off x="2688" y="816"/>
                <a:ext cx="192" cy="114"/>
              </a:xfrm>
              <a:prstGeom prst="rect">
                <a:avLst/>
              </a:prstGeom>
              <a:noFill/>
              <a:ln w="9525">
                <a:noFill/>
                <a:miter lim="800000"/>
                <a:headEnd/>
                <a:tailEnd/>
              </a:ln>
            </p:spPr>
          </p:pic>
          <p:pic>
            <p:nvPicPr>
              <p:cNvPr id="22" name="Picture 25"/>
              <p:cNvPicPr>
                <a:picLocks noChangeAspect="1" noChangeArrowheads="1"/>
              </p:cNvPicPr>
              <p:nvPr/>
            </p:nvPicPr>
            <p:blipFill>
              <a:blip r:embed="rId4" cstate="print"/>
              <a:srcRect/>
              <a:stretch>
                <a:fillRect/>
              </a:stretch>
            </p:blipFill>
            <p:spPr bwMode="auto">
              <a:xfrm>
                <a:off x="2880" y="816"/>
                <a:ext cx="192" cy="114"/>
              </a:xfrm>
              <a:prstGeom prst="rect">
                <a:avLst/>
              </a:prstGeom>
              <a:noFill/>
              <a:ln w="9525">
                <a:noFill/>
                <a:miter lim="800000"/>
                <a:headEnd/>
                <a:tailEnd/>
              </a:ln>
            </p:spPr>
          </p:pic>
          <p:pic>
            <p:nvPicPr>
              <p:cNvPr id="23" name="Picture 26"/>
              <p:cNvPicPr>
                <a:picLocks noChangeAspect="1" noChangeArrowheads="1"/>
              </p:cNvPicPr>
              <p:nvPr/>
            </p:nvPicPr>
            <p:blipFill>
              <a:blip r:embed="rId4" cstate="print"/>
              <a:srcRect/>
              <a:stretch>
                <a:fillRect/>
              </a:stretch>
            </p:blipFill>
            <p:spPr bwMode="auto">
              <a:xfrm>
                <a:off x="3072" y="816"/>
                <a:ext cx="192" cy="114"/>
              </a:xfrm>
              <a:prstGeom prst="rect">
                <a:avLst/>
              </a:prstGeom>
              <a:noFill/>
              <a:ln w="9525">
                <a:noFill/>
                <a:miter lim="800000"/>
                <a:headEnd/>
                <a:tailEnd/>
              </a:ln>
            </p:spPr>
          </p:pic>
          <p:pic>
            <p:nvPicPr>
              <p:cNvPr id="24" name="Picture 27"/>
              <p:cNvPicPr>
                <a:picLocks noChangeAspect="1" noChangeArrowheads="1"/>
              </p:cNvPicPr>
              <p:nvPr/>
            </p:nvPicPr>
            <p:blipFill>
              <a:blip r:embed="rId4" cstate="print"/>
              <a:srcRect/>
              <a:stretch>
                <a:fillRect/>
              </a:stretch>
            </p:blipFill>
            <p:spPr bwMode="auto">
              <a:xfrm>
                <a:off x="3264" y="816"/>
                <a:ext cx="192" cy="114"/>
              </a:xfrm>
              <a:prstGeom prst="rect">
                <a:avLst/>
              </a:prstGeom>
              <a:noFill/>
              <a:ln w="9525">
                <a:noFill/>
                <a:miter lim="800000"/>
                <a:headEnd/>
                <a:tailEnd/>
              </a:ln>
            </p:spPr>
          </p:pic>
          <p:pic>
            <p:nvPicPr>
              <p:cNvPr id="25" name="Picture 28"/>
              <p:cNvPicPr>
                <a:picLocks noChangeAspect="1" noChangeArrowheads="1"/>
              </p:cNvPicPr>
              <p:nvPr/>
            </p:nvPicPr>
            <p:blipFill>
              <a:blip r:embed="rId4" cstate="print"/>
              <a:srcRect/>
              <a:stretch>
                <a:fillRect/>
              </a:stretch>
            </p:blipFill>
            <p:spPr bwMode="auto">
              <a:xfrm>
                <a:off x="3456" y="816"/>
                <a:ext cx="192" cy="114"/>
              </a:xfrm>
              <a:prstGeom prst="rect">
                <a:avLst/>
              </a:prstGeom>
              <a:noFill/>
              <a:ln w="9525">
                <a:noFill/>
                <a:miter lim="800000"/>
                <a:headEnd/>
                <a:tailEnd/>
              </a:ln>
            </p:spPr>
          </p:pic>
          <p:pic>
            <p:nvPicPr>
              <p:cNvPr id="26" name="Picture 29"/>
              <p:cNvPicPr>
                <a:picLocks noChangeAspect="1" noChangeArrowheads="1"/>
              </p:cNvPicPr>
              <p:nvPr/>
            </p:nvPicPr>
            <p:blipFill>
              <a:blip r:embed="rId4" cstate="print"/>
              <a:srcRect/>
              <a:stretch>
                <a:fillRect/>
              </a:stretch>
            </p:blipFill>
            <p:spPr bwMode="auto">
              <a:xfrm>
                <a:off x="3648" y="816"/>
                <a:ext cx="192" cy="114"/>
              </a:xfrm>
              <a:prstGeom prst="rect">
                <a:avLst/>
              </a:prstGeom>
              <a:noFill/>
              <a:ln w="9525">
                <a:noFill/>
                <a:miter lim="800000"/>
                <a:headEnd/>
                <a:tailEnd/>
              </a:ln>
            </p:spPr>
          </p:pic>
          <p:pic>
            <p:nvPicPr>
              <p:cNvPr id="27" name="Picture 30"/>
              <p:cNvPicPr>
                <a:picLocks noChangeAspect="1" noChangeArrowheads="1"/>
              </p:cNvPicPr>
              <p:nvPr/>
            </p:nvPicPr>
            <p:blipFill>
              <a:blip r:embed="rId4" cstate="print"/>
              <a:srcRect/>
              <a:stretch>
                <a:fillRect/>
              </a:stretch>
            </p:blipFill>
            <p:spPr bwMode="auto">
              <a:xfrm>
                <a:off x="3840" y="816"/>
                <a:ext cx="192" cy="114"/>
              </a:xfrm>
              <a:prstGeom prst="rect">
                <a:avLst/>
              </a:prstGeom>
              <a:noFill/>
              <a:ln w="9525">
                <a:noFill/>
                <a:miter lim="800000"/>
                <a:headEnd/>
                <a:tailEnd/>
              </a:ln>
            </p:spPr>
          </p:pic>
          <p:pic>
            <p:nvPicPr>
              <p:cNvPr id="28" name="Picture 31"/>
              <p:cNvPicPr>
                <a:picLocks noChangeAspect="1" noChangeArrowheads="1"/>
              </p:cNvPicPr>
              <p:nvPr/>
            </p:nvPicPr>
            <p:blipFill>
              <a:blip r:embed="rId4" cstate="print"/>
              <a:srcRect/>
              <a:stretch>
                <a:fillRect/>
              </a:stretch>
            </p:blipFill>
            <p:spPr bwMode="auto">
              <a:xfrm>
                <a:off x="4032" y="816"/>
                <a:ext cx="192" cy="114"/>
              </a:xfrm>
              <a:prstGeom prst="rect">
                <a:avLst/>
              </a:prstGeom>
              <a:noFill/>
              <a:ln w="9525">
                <a:noFill/>
                <a:miter lim="800000"/>
                <a:headEnd/>
                <a:tailEnd/>
              </a:ln>
            </p:spPr>
          </p:pic>
          <p:pic>
            <p:nvPicPr>
              <p:cNvPr id="29" name="Picture 32"/>
              <p:cNvPicPr>
                <a:picLocks noChangeAspect="1" noChangeArrowheads="1"/>
              </p:cNvPicPr>
              <p:nvPr/>
            </p:nvPicPr>
            <p:blipFill>
              <a:blip r:embed="rId4" cstate="print"/>
              <a:srcRect/>
              <a:stretch>
                <a:fillRect/>
              </a:stretch>
            </p:blipFill>
            <p:spPr bwMode="auto">
              <a:xfrm>
                <a:off x="4224" y="816"/>
                <a:ext cx="192" cy="114"/>
              </a:xfrm>
              <a:prstGeom prst="rect">
                <a:avLst/>
              </a:prstGeom>
              <a:noFill/>
              <a:ln w="9525">
                <a:noFill/>
                <a:miter lim="800000"/>
                <a:headEnd/>
                <a:tailEnd/>
              </a:ln>
            </p:spPr>
          </p:pic>
          <p:pic>
            <p:nvPicPr>
              <p:cNvPr id="30" name="Picture 33"/>
              <p:cNvPicPr>
                <a:picLocks noChangeAspect="1" noChangeArrowheads="1"/>
              </p:cNvPicPr>
              <p:nvPr/>
            </p:nvPicPr>
            <p:blipFill>
              <a:blip r:embed="rId4" cstate="print"/>
              <a:srcRect/>
              <a:stretch>
                <a:fillRect/>
              </a:stretch>
            </p:blipFill>
            <p:spPr bwMode="auto">
              <a:xfrm>
                <a:off x="4416" y="816"/>
                <a:ext cx="192" cy="114"/>
              </a:xfrm>
              <a:prstGeom prst="rect">
                <a:avLst/>
              </a:prstGeom>
              <a:noFill/>
              <a:ln w="9525">
                <a:noFill/>
                <a:miter lim="800000"/>
                <a:headEnd/>
                <a:tailEnd/>
              </a:ln>
            </p:spPr>
          </p:pic>
          <p:pic>
            <p:nvPicPr>
              <p:cNvPr id="31" name="Picture 34"/>
              <p:cNvPicPr>
                <a:picLocks noChangeAspect="1" noChangeArrowheads="1"/>
              </p:cNvPicPr>
              <p:nvPr/>
            </p:nvPicPr>
            <p:blipFill>
              <a:blip r:embed="rId4" cstate="print"/>
              <a:srcRect/>
              <a:stretch>
                <a:fillRect/>
              </a:stretch>
            </p:blipFill>
            <p:spPr bwMode="auto">
              <a:xfrm>
                <a:off x="4608" y="816"/>
                <a:ext cx="192" cy="114"/>
              </a:xfrm>
              <a:prstGeom prst="rect">
                <a:avLst/>
              </a:prstGeom>
              <a:noFill/>
              <a:ln w="9525">
                <a:noFill/>
                <a:miter lim="800000"/>
                <a:headEnd/>
                <a:tailEnd/>
              </a:ln>
            </p:spPr>
          </p:pic>
          <p:pic>
            <p:nvPicPr>
              <p:cNvPr id="32" name="Picture 35"/>
              <p:cNvPicPr>
                <a:picLocks noChangeAspect="1" noChangeArrowheads="1"/>
              </p:cNvPicPr>
              <p:nvPr/>
            </p:nvPicPr>
            <p:blipFill>
              <a:blip r:embed="rId4" cstate="print"/>
              <a:srcRect/>
              <a:stretch>
                <a:fillRect/>
              </a:stretch>
            </p:blipFill>
            <p:spPr bwMode="auto">
              <a:xfrm>
                <a:off x="4800" y="816"/>
                <a:ext cx="192" cy="114"/>
              </a:xfrm>
              <a:prstGeom prst="rect">
                <a:avLst/>
              </a:prstGeom>
              <a:noFill/>
              <a:ln w="9525">
                <a:noFill/>
                <a:miter lim="800000"/>
                <a:headEnd/>
                <a:tailEnd/>
              </a:ln>
            </p:spPr>
          </p:pic>
          <p:pic>
            <p:nvPicPr>
              <p:cNvPr id="33" name="Picture 36"/>
              <p:cNvPicPr>
                <a:picLocks noChangeAspect="1" noChangeArrowheads="1"/>
              </p:cNvPicPr>
              <p:nvPr/>
            </p:nvPicPr>
            <p:blipFill>
              <a:blip r:embed="rId4" cstate="print"/>
              <a:srcRect/>
              <a:stretch>
                <a:fillRect/>
              </a:stretch>
            </p:blipFill>
            <p:spPr bwMode="auto">
              <a:xfrm>
                <a:off x="4992" y="816"/>
                <a:ext cx="192" cy="114"/>
              </a:xfrm>
              <a:prstGeom prst="rect">
                <a:avLst/>
              </a:prstGeom>
              <a:noFill/>
              <a:ln w="9525">
                <a:noFill/>
                <a:miter lim="800000"/>
                <a:headEnd/>
                <a:tailEnd/>
              </a:ln>
            </p:spPr>
          </p:pic>
          <p:pic>
            <p:nvPicPr>
              <p:cNvPr id="34" name="Picture 37"/>
              <p:cNvPicPr>
                <a:picLocks noChangeAspect="1" noChangeArrowheads="1"/>
              </p:cNvPicPr>
              <p:nvPr/>
            </p:nvPicPr>
            <p:blipFill>
              <a:blip r:embed="rId4" cstate="print"/>
              <a:srcRect/>
              <a:stretch>
                <a:fillRect/>
              </a:stretch>
            </p:blipFill>
            <p:spPr bwMode="auto">
              <a:xfrm>
                <a:off x="5184" y="816"/>
                <a:ext cx="192" cy="114"/>
              </a:xfrm>
              <a:prstGeom prst="rect">
                <a:avLst/>
              </a:prstGeom>
              <a:noFill/>
              <a:ln w="9525">
                <a:noFill/>
                <a:miter lim="800000"/>
                <a:headEnd/>
                <a:tailEnd/>
              </a:ln>
            </p:spPr>
          </p:pic>
          <p:pic>
            <p:nvPicPr>
              <p:cNvPr id="35" name="Picture 38"/>
              <p:cNvPicPr>
                <a:picLocks noChangeAspect="1" noChangeArrowheads="1"/>
              </p:cNvPicPr>
              <p:nvPr/>
            </p:nvPicPr>
            <p:blipFill>
              <a:blip r:embed="rId4" cstate="print"/>
              <a:srcRect/>
              <a:stretch>
                <a:fillRect/>
              </a:stretch>
            </p:blipFill>
            <p:spPr bwMode="auto">
              <a:xfrm>
                <a:off x="5376" y="816"/>
                <a:ext cx="192" cy="114"/>
              </a:xfrm>
              <a:prstGeom prst="rect">
                <a:avLst/>
              </a:prstGeom>
              <a:noFill/>
              <a:ln w="9525">
                <a:noFill/>
                <a:miter lim="800000"/>
                <a:headEnd/>
                <a:tailEnd/>
              </a:ln>
            </p:spPr>
          </p:pic>
          <p:pic>
            <p:nvPicPr>
              <p:cNvPr id="36" name="Picture 39"/>
              <p:cNvPicPr>
                <a:picLocks noChangeAspect="1" noChangeArrowheads="1"/>
              </p:cNvPicPr>
              <p:nvPr/>
            </p:nvPicPr>
            <p:blipFill>
              <a:blip r:embed="rId4" cstate="print"/>
              <a:srcRect/>
              <a:stretch>
                <a:fillRect/>
              </a:stretch>
            </p:blipFill>
            <p:spPr bwMode="auto">
              <a:xfrm>
                <a:off x="5568" y="816"/>
                <a:ext cx="192" cy="114"/>
              </a:xfrm>
              <a:prstGeom prst="rect">
                <a:avLst/>
              </a:prstGeom>
              <a:noFill/>
              <a:ln w="9525">
                <a:noFill/>
                <a:miter lim="800000"/>
                <a:headEnd/>
                <a:tailEnd/>
              </a:ln>
            </p:spPr>
          </p:pic>
        </p:grpSp>
      </p:grpSp>
      <p:sp>
        <p:nvSpPr>
          <p:cNvPr id="2" name="Title 1"/>
          <p:cNvSpPr>
            <a:spLocks noGrp="1"/>
          </p:cNvSpPr>
          <p:nvPr>
            <p:ph type="title"/>
          </p:nvPr>
        </p:nvSpPr>
        <p:spPr>
          <a:xfrm>
            <a:off x="1295400" y="152400"/>
            <a:ext cx="7696200" cy="1066800"/>
          </a:xfrm>
          <a:prstGeom prst="rect">
            <a:avLst/>
          </a:prstGeo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9" name="Date Placeholder 69"/>
          <p:cNvSpPr>
            <a:spLocks noGrp="1"/>
          </p:cNvSpPr>
          <p:nvPr>
            <p:ph type="dt" sz="half" idx="10"/>
          </p:nvPr>
        </p:nvSpPr>
        <p:spPr/>
        <p:txBody>
          <a:bodyPr/>
          <a:lstStyle>
            <a:lvl1pPr>
              <a:defRPr/>
            </a:lvl1pPr>
          </a:lstStyle>
          <a:p>
            <a:pPr>
              <a:defRPr/>
            </a:pPr>
            <a:fld id="{7388EE67-193F-41AF-BF5F-84B72BD915BE}" type="datetime1">
              <a:rPr lang="en-US"/>
              <a:pPr>
                <a:defRPr/>
              </a:pPr>
              <a:t>4/12/2016</a:t>
            </a:fld>
            <a:endParaRPr lang="en-US" dirty="0"/>
          </a:p>
        </p:txBody>
      </p:sp>
      <p:sp>
        <p:nvSpPr>
          <p:cNvPr id="40" name="Slide Number Placeholder 70"/>
          <p:cNvSpPr>
            <a:spLocks noGrp="1"/>
          </p:cNvSpPr>
          <p:nvPr>
            <p:ph type="sldNum" sz="quarter" idx="11"/>
          </p:nvPr>
        </p:nvSpPr>
        <p:spPr/>
        <p:txBody>
          <a:bodyPr/>
          <a:lstStyle>
            <a:lvl1pPr>
              <a:defRPr/>
            </a:lvl1pPr>
          </a:lstStyle>
          <a:p>
            <a:pPr>
              <a:defRPr/>
            </a:pPr>
            <a:fld id="{51F9AE4C-5693-4CD2-966E-0A68C244430A}" type="slidenum">
              <a:rPr lang="en-US"/>
              <a:pPr>
                <a:defRPr/>
              </a:pPr>
              <a:t>‹#›</a:t>
            </a:fld>
            <a:endParaRPr lang="en-US"/>
          </a:p>
        </p:txBody>
      </p:sp>
      <p:sp>
        <p:nvSpPr>
          <p:cNvPr id="41" name="Footer Placeholder 71"/>
          <p:cNvSpPr>
            <a:spLocks noGrp="1"/>
          </p:cNvSpPr>
          <p:nvPr>
            <p:ph type="ftr" sz="quarter" idx="12"/>
          </p:nvPr>
        </p:nvSpPr>
        <p:spPr/>
        <p:txBody>
          <a:bodyPr/>
          <a:lstStyle>
            <a:lvl1pPr>
              <a:defRPr/>
            </a:lvl1pPr>
          </a:lstStyle>
          <a:p>
            <a:pPr>
              <a:defRPr/>
            </a:pPr>
            <a:r>
              <a:rPr lang="en-US"/>
              <a:t>Northwest Portland Area Indian Health Board</a:t>
            </a:r>
          </a:p>
        </p:txBody>
      </p:sp>
    </p:spTree>
    <p:extLst>
      <p:ext uri="{BB962C8B-B14F-4D97-AF65-F5344CB8AC3E}">
        <p14:creationId xmlns:p14="http://schemas.microsoft.com/office/powerpoint/2010/main" val="28422742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7"/>
          <p:cNvSpPr>
            <a:spLocks noChangeArrowheads="1"/>
          </p:cNvSpPr>
          <p:nvPr/>
        </p:nvSpPr>
        <p:spPr bwMode="auto">
          <a:xfrm>
            <a:off x="7239000" y="0"/>
            <a:ext cx="1905000" cy="6858000"/>
          </a:xfrm>
          <a:prstGeom prst="rect">
            <a:avLst/>
          </a:prstGeom>
          <a:solidFill>
            <a:srgbClr val="FFFFCC"/>
          </a:solidFill>
          <a:ln w="9525">
            <a:noFill/>
            <a:miter lim="800000"/>
            <a:headEnd/>
            <a:tailEnd/>
          </a:ln>
          <a:effectLst/>
        </p:spPr>
        <p:txBody>
          <a:bodyPr wrap="none" anchor="ctr"/>
          <a:lstStyle/>
          <a:p>
            <a:pPr fontAlgn="base">
              <a:spcBef>
                <a:spcPct val="0"/>
              </a:spcBef>
              <a:spcAft>
                <a:spcPct val="0"/>
              </a:spcAft>
              <a:defRPr/>
            </a:pPr>
            <a:endParaRPr lang="en-US" sz="2400">
              <a:solidFill>
                <a:prstClr val="black"/>
              </a:solidFill>
              <a:latin typeface="Times New Roman" pitchFamily="18" charset="0"/>
            </a:endParaRPr>
          </a:p>
        </p:txBody>
      </p:sp>
      <p:pic>
        <p:nvPicPr>
          <p:cNvPr id="5" name="Picture 8" descr="NPAIHBtransparentTEAL"/>
          <p:cNvPicPr>
            <a:picLocks noChangeAspect="1" noChangeArrowheads="1"/>
          </p:cNvPicPr>
          <p:nvPr/>
        </p:nvPicPr>
        <p:blipFill>
          <a:blip r:embed="rId2" cstate="print"/>
          <a:srcRect/>
          <a:stretch>
            <a:fillRect/>
          </a:stretch>
        </p:blipFill>
        <p:spPr bwMode="auto">
          <a:xfrm>
            <a:off x="7620000" y="152400"/>
            <a:ext cx="1219200" cy="1022350"/>
          </a:xfrm>
          <a:prstGeom prst="rect">
            <a:avLst/>
          </a:prstGeom>
          <a:noFill/>
          <a:ln w="9525">
            <a:noFill/>
            <a:miter lim="800000"/>
            <a:headEnd/>
            <a:tailEnd/>
          </a:ln>
          <a:scene3d>
            <a:camera prst="orthographicFront">
              <a:rot lat="0" lon="0" rev="16200000"/>
            </a:camera>
            <a:lightRig rig="threePt" dir="t"/>
          </a:scene3d>
        </p:spPr>
      </p:pic>
      <p:grpSp>
        <p:nvGrpSpPr>
          <p:cNvPr id="6" name="Group 61"/>
          <p:cNvGrpSpPr>
            <a:grpSpLocks/>
          </p:cNvGrpSpPr>
          <p:nvPr/>
        </p:nvGrpSpPr>
        <p:grpSpPr bwMode="auto">
          <a:xfrm>
            <a:off x="7010400" y="47625"/>
            <a:ext cx="304800" cy="6762750"/>
            <a:chOff x="6629400" y="47625"/>
            <a:chExt cx="304800" cy="6762750"/>
          </a:xfrm>
        </p:grpSpPr>
        <p:pic>
          <p:nvPicPr>
            <p:cNvPr id="7" name="Picture 32"/>
            <p:cNvPicPr>
              <a:picLocks noChangeAspect="1" noChangeArrowheads="1"/>
            </p:cNvPicPr>
            <p:nvPr/>
          </p:nvPicPr>
          <p:blipFill>
            <a:blip r:embed="rId3" cstate="print"/>
            <a:srcRect/>
            <a:stretch>
              <a:fillRect/>
            </a:stretch>
          </p:blipFill>
          <p:spPr bwMode="auto">
            <a:xfrm>
              <a:off x="6629400" y="47625"/>
              <a:ext cx="304800" cy="180975"/>
            </a:xfrm>
            <a:prstGeom prst="rect">
              <a:avLst/>
            </a:prstGeom>
            <a:noFill/>
            <a:ln w="9525">
              <a:noFill/>
              <a:miter lim="800000"/>
              <a:headEnd/>
              <a:tailEnd/>
            </a:ln>
            <a:scene3d>
              <a:camera prst="orthographicFront">
                <a:rot lat="0" lon="0" rev="5400000"/>
              </a:camera>
              <a:lightRig rig="threePt" dir="t"/>
            </a:scene3d>
          </p:spPr>
        </p:pic>
        <p:pic>
          <p:nvPicPr>
            <p:cNvPr id="8" name="Picture 32"/>
            <p:cNvPicPr>
              <a:picLocks noChangeAspect="1" noChangeArrowheads="1"/>
            </p:cNvPicPr>
            <p:nvPr/>
          </p:nvPicPr>
          <p:blipFill>
            <a:blip r:embed="rId3" cstate="print"/>
            <a:srcRect/>
            <a:stretch>
              <a:fillRect/>
            </a:stretch>
          </p:blipFill>
          <p:spPr bwMode="auto">
            <a:xfrm>
              <a:off x="6629400" y="352425"/>
              <a:ext cx="304800" cy="180975"/>
            </a:xfrm>
            <a:prstGeom prst="rect">
              <a:avLst/>
            </a:prstGeom>
            <a:noFill/>
            <a:ln w="9525">
              <a:noFill/>
              <a:miter lim="800000"/>
              <a:headEnd/>
              <a:tailEnd/>
            </a:ln>
            <a:scene3d>
              <a:camera prst="orthographicFront">
                <a:rot lat="0" lon="0" rev="5400000"/>
              </a:camera>
              <a:lightRig rig="threePt" dir="t"/>
            </a:scene3d>
          </p:spPr>
        </p:pic>
        <p:pic>
          <p:nvPicPr>
            <p:cNvPr id="9" name="Picture 32"/>
            <p:cNvPicPr>
              <a:picLocks noChangeAspect="1" noChangeArrowheads="1"/>
            </p:cNvPicPr>
            <p:nvPr/>
          </p:nvPicPr>
          <p:blipFill>
            <a:blip r:embed="rId3" cstate="print"/>
            <a:srcRect/>
            <a:stretch>
              <a:fillRect/>
            </a:stretch>
          </p:blipFill>
          <p:spPr bwMode="auto">
            <a:xfrm>
              <a:off x="6629400" y="657225"/>
              <a:ext cx="304800" cy="180975"/>
            </a:xfrm>
            <a:prstGeom prst="rect">
              <a:avLst/>
            </a:prstGeom>
            <a:noFill/>
            <a:ln w="9525">
              <a:noFill/>
              <a:miter lim="800000"/>
              <a:headEnd/>
              <a:tailEnd/>
            </a:ln>
            <a:scene3d>
              <a:camera prst="orthographicFront">
                <a:rot lat="0" lon="0" rev="5400000"/>
              </a:camera>
              <a:lightRig rig="threePt" dir="t"/>
            </a:scene3d>
          </p:spPr>
        </p:pic>
        <p:pic>
          <p:nvPicPr>
            <p:cNvPr id="10" name="Picture 32"/>
            <p:cNvPicPr>
              <a:picLocks noChangeAspect="1" noChangeArrowheads="1"/>
            </p:cNvPicPr>
            <p:nvPr/>
          </p:nvPicPr>
          <p:blipFill>
            <a:blip r:embed="rId3" cstate="print"/>
            <a:srcRect/>
            <a:stretch>
              <a:fillRect/>
            </a:stretch>
          </p:blipFill>
          <p:spPr bwMode="auto">
            <a:xfrm>
              <a:off x="6629400" y="962025"/>
              <a:ext cx="304800" cy="180975"/>
            </a:xfrm>
            <a:prstGeom prst="rect">
              <a:avLst/>
            </a:prstGeom>
            <a:noFill/>
            <a:ln w="9525">
              <a:noFill/>
              <a:miter lim="800000"/>
              <a:headEnd/>
              <a:tailEnd/>
            </a:ln>
            <a:scene3d>
              <a:camera prst="orthographicFront">
                <a:rot lat="0" lon="0" rev="5400000"/>
              </a:camera>
              <a:lightRig rig="threePt" dir="t"/>
            </a:scene3d>
          </p:spPr>
        </p:pic>
        <p:pic>
          <p:nvPicPr>
            <p:cNvPr id="11" name="Picture 32"/>
            <p:cNvPicPr>
              <a:picLocks noChangeAspect="1" noChangeArrowheads="1"/>
            </p:cNvPicPr>
            <p:nvPr/>
          </p:nvPicPr>
          <p:blipFill>
            <a:blip r:embed="rId3" cstate="print"/>
            <a:srcRect/>
            <a:stretch>
              <a:fillRect/>
            </a:stretch>
          </p:blipFill>
          <p:spPr bwMode="auto">
            <a:xfrm>
              <a:off x="6629400" y="1266825"/>
              <a:ext cx="304800" cy="180975"/>
            </a:xfrm>
            <a:prstGeom prst="rect">
              <a:avLst/>
            </a:prstGeom>
            <a:noFill/>
            <a:ln w="9525">
              <a:noFill/>
              <a:miter lim="800000"/>
              <a:headEnd/>
              <a:tailEnd/>
            </a:ln>
            <a:scene3d>
              <a:camera prst="orthographicFront">
                <a:rot lat="0" lon="0" rev="5400000"/>
              </a:camera>
              <a:lightRig rig="threePt" dir="t"/>
            </a:scene3d>
          </p:spPr>
        </p:pic>
        <p:pic>
          <p:nvPicPr>
            <p:cNvPr id="12" name="Picture 32"/>
            <p:cNvPicPr>
              <a:picLocks noChangeAspect="1" noChangeArrowheads="1"/>
            </p:cNvPicPr>
            <p:nvPr/>
          </p:nvPicPr>
          <p:blipFill>
            <a:blip r:embed="rId3" cstate="print"/>
            <a:srcRect/>
            <a:stretch>
              <a:fillRect/>
            </a:stretch>
          </p:blipFill>
          <p:spPr bwMode="auto">
            <a:xfrm>
              <a:off x="6629400" y="1571625"/>
              <a:ext cx="304800" cy="180975"/>
            </a:xfrm>
            <a:prstGeom prst="rect">
              <a:avLst/>
            </a:prstGeom>
            <a:noFill/>
            <a:ln w="9525">
              <a:noFill/>
              <a:miter lim="800000"/>
              <a:headEnd/>
              <a:tailEnd/>
            </a:ln>
            <a:scene3d>
              <a:camera prst="orthographicFront">
                <a:rot lat="0" lon="0" rev="5400000"/>
              </a:camera>
              <a:lightRig rig="threePt" dir="t"/>
            </a:scene3d>
          </p:spPr>
        </p:pic>
        <p:pic>
          <p:nvPicPr>
            <p:cNvPr id="13" name="Picture 32"/>
            <p:cNvPicPr>
              <a:picLocks noChangeAspect="1" noChangeArrowheads="1"/>
            </p:cNvPicPr>
            <p:nvPr/>
          </p:nvPicPr>
          <p:blipFill>
            <a:blip r:embed="rId3" cstate="print"/>
            <a:srcRect/>
            <a:stretch>
              <a:fillRect/>
            </a:stretch>
          </p:blipFill>
          <p:spPr bwMode="auto">
            <a:xfrm>
              <a:off x="6629400" y="1876425"/>
              <a:ext cx="304800" cy="180975"/>
            </a:xfrm>
            <a:prstGeom prst="rect">
              <a:avLst/>
            </a:prstGeom>
            <a:noFill/>
            <a:ln w="9525">
              <a:noFill/>
              <a:miter lim="800000"/>
              <a:headEnd/>
              <a:tailEnd/>
            </a:ln>
            <a:scene3d>
              <a:camera prst="orthographicFront">
                <a:rot lat="0" lon="0" rev="5400000"/>
              </a:camera>
              <a:lightRig rig="threePt" dir="t"/>
            </a:scene3d>
          </p:spPr>
        </p:pic>
        <p:pic>
          <p:nvPicPr>
            <p:cNvPr id="14" name="Picture 32"/>
            <p:cNvPicPr>
              <a:picLocks noChangeAspect="1" noChangeArrowheads="1"/>
            </p:cNvPicPr>
            <p:nvPr/>
          </p:nvPicPr>
          <p:blipFill>
            <a:blip r:embed="rId3" cstate="print"/>
            <a:srcRect/>
            <a:stretch>
              <a:fillRect/>
            </a:stretch>
          </p:blipFill>
          <p:spPr bwMode="auto">
            <a:xfrm>
              <a:off x="6629400" y="2181225"/>
              <a:ext cx="304800" cy="180975"/>
            </a:xfrm>
            <a:prstGeom prst="rect">
              <a:avLst/>
            </a:prstGeom>
            <a:noFill/>
            <a:ln w="9525">
              <a:noFill/>
              <a:miter lim="800000"/>
              <a:headEnd/>
              <a:tailEnd/>
            </a:ln>
            <a:scene3d>
              <a:camera prst="orthographicFront">
                <a:rot lat="0" lon="0" rev="5400000"/>
              </a:camera>
              <a:lightRig rig="threePt" dir="t"/>
            </a:scene3d>
          </p:spPr>
        </p:pic>
        <p:pic>
          <p:nvPicPr>
            <p:cNvPr id="15" name="Picture 32"/>
            <p:cNvPicPr>
              <a:picLocks noChangeAspect="1" noChangeArrowheads="1"/>
            </p:cNvPicPr>
            <p:nvPr/>
          </p:nvPicPr>
          <p:blipFill>
            <a:blip r:embed="rId3" cstate="print"/>
            <a:srcRect/>
            <a:stretch>
              <a:fillRect/>
            </a:stretch>
          </p:blipFill>
          <p:spPr bwMode="auto">
            <a:xfrm>
              <a:off x="6629400" y="2486025"/>
              <a:ext cx="304800" cy="180975"/>
            </a:xfrm>
            <a:prstGeom prst="rect">
              <a:avLst/>
            </a:prstGeom>
            <a:noFill/>
            <a:ln w="9525">
              <a:noFill/>
              <a:miter lim="800000"/>
              <a:headEnd/>
              <a:tailEnd/>
            </a:ln>
            <a:scene3d>
              <a:camera prst="orthographicFront">
                <a:rot lat="0" lon="0" rev="5400000"/>
              </a:camera>
              <a:lightRig rig="threePt" dir="t"/>
            </a:scene3d>
          </p:spPr>
        </p:pic>
        <p:pic>
          <p:nvPicPr>
            <p:cNvPr id="16" name="Picture 32"/>
            <p:cNvPicPr>
              <a:picLocks noChangeAspect="1" noChangeArrowheads="1"/>
            </p:cNvPicPr>
            <p:nvPr/>
          </p:nvPicPr>
          <p:blipFill>
            <a:blip r:embed="rId3" cstate="print"/>
            <a:srcRect/>
            <a:stretch>
              <a:fillRect/>
            </a:stretch>
          </p:blipFill>
          <p:spPr bwMode="auto">
            <a:xfrm>
              <a:off x="6629400" y="2743200"/>
              <a:ext cx="304800" cy="180975"/>
            </a:xfrm>
            <a:prstGeom prst="rect">
              <a:avLst/>
            </a:prstGeom>
            <a:noFill/>
            <a:ln w="9525">
              <a:noFill/>
              <a:miter lim="800000"/>
              <a:headEnd/>
              <a:tailEnd/>
            </a:ln>
            <a:scene3d>
              <a:camera prst="orthographicFront">
                <a:rot lat="0" lon="0" rev="5400000"/>
              </a:camera>
              <a:lightRig rig="threePt" dir="t"/>
            </a:scene3d>
          </p:spPr>
        </p:pic>
        <p:pic>
          <p:nvPicPr>
            <p:cNvPr id="17" name="Picture 32"/>
            <p:cNvPicPr>
              <a:picLocks noChangeAspect="1" noChangeArrowheads="1"/>
            </p:cNvPicPr>
            <p:nvPr/>
          </p:nvPicPr>
          <p:blipFill>
            <a:blip r:embed="rId3" cstate="print"/>
            <a:srcRect/>
            <a:stretch>
              <a:fillRect/>
            </a:stretch>
          </p:blipFill>
          <p:spPr bwMode="auto">
            <a:xfrm>
              <a:off x="6629400" y="3048000"/>
              <a:ext cx="304800" cy="180975"/>
            </a:xfrm>
            <a:prstGeom prst="rect">
              <a:avLst/>
            </a:prstGeom>
            <a:noFill/>
            <a:ln w="9525">
              <a:noFill/>
              <a:miter lim="800000"/>
              <a:headEnd/>
              <a:tailEnd/>
            </a:ln>
            <a:scene3d>
              <a:camera prst="orthographicFront">
                <a:rot lat="0" lon="0" rev="5400000"/>
              </a:camera>
              <a:lightRig rig="threePt" dir="t"/>
            </a:scene3d>
          </p:spPr>
        </p:pic>
        <p:pic>
          <p:nvPicPr>
            <p:cNvPr id="18" name="Picture 32"/>
            <p:cNvPicPr>
              <a:picLocks noChangeAspect="1" noChangeArrowheads="1"/>
            </p:cNvPicPr>
            <p:nvPr/>
          </p:nvPicPr>
          <p:blipFill>
            <a:blip r:embed="rId3" cstate="print"/>
            <a:srcRect/>
            <a:stretch>
              <a:fillRect/>
            </a:stretch>
          </p:blipFill>
          <p:spPr bwMode="auto">
            <a:xfrm>
              <a:off x="6629400" y="3352800"/>
              <a:ext cx="304800" cy="180975"/>
            </a:xfrm>
            <a:prstGeom prst="rect">
              <a:avLst/>
            </a:prstGeom>
            <a:noFill/>
            <a:ln w="9525">
              <a:noFill/>
              <a:miter lim="800000"/>
              <a:headEnd/>
              <a:tailEnd/>
            </a:ln>
            <a:scene3d>
              <a:camera prst="orthographicFront">
                <a:rot lat="0" lon="0" rev="5400000"/>
              </a:camera>
              <a:lightRig rig="threePt" dir="t"/>
            </a:scene3d>
          </p:spPr>
        </p:pic>
        <p:pic>
          <p:nvPicPr>
            <p:cNvPr id="19" name="Picture 32"/>
            <p:cNvPicPr>
              <a:picLocks noChangeAspect="1" noChangeArrowheads="1"/>
            </p:cNvPicPr>
            <p:nvPr/>
          </p:nvPicPr>
          <p:blipFill>
            <a:blip r:embed="rId3" cstate="print"/>
            <a:srcRect/>
            <a:stretch>
              <a:fillRect/>
            </a:stretch>
          </p:blipFill>
          <p:spPr bwMode="auto">
            <a:xfrm>
              <a:off x="6629400" y="3657600"/>
              <a:ext cx="304800" cy="180975"/>
            </a:xfrm>
            <a:prstGeom prst="rect">
              <a:avLst/>
            </a:prstGeom>
            <a:noFill/>
            <a:ln w="9525">
              <a:noFill/>
              <a:miter lim="800000"/>
              <a:headEnd/>
              <a:tailEnd/>
            </a:ln>
            <a:scene3d>
              <a:camera prst="orthographicFront">
                <a:rot lat="0" lon="0" rev="5400000"/>
              </a:camera>
              <a:lightRig rig="threePt" dir="t"/>
            </a:scene3d>
          </p:spPr>
        </p:pic>
        <p:pic>
          <p:nvPicPr>
            <p:cNvPr id="20" name="Picture 32"/>
            <p:cNvPicPr>
              <a:picLocks noChangeAspect="1" noChangeArrowheads="1"/>
            </p:cNvPicPr>
            <p:nvPr/>
          </p:nvPicPr>
          <p:blipFill>
            <a:blip r:embed="rId3" cstate="print"/>
            <a:srcRect/>
            <a:stretch>
              <a:fillRect/>
            </a:stretch>
          </p:blipFill>
          <p:spPr bwMode="auto">
            <a:xfrm>
              <a:off x="6629400" y="3962400"/>
              <a:ext cx="304800" cy="180975"/>
            </a:xfrm>
            <a:prstGeom prst="rect">
              <a:avLst/>
            </a:prstGeom>
            <a:noFill/>
            <a:ln w="9525">
              <a:noFill/>
              <a:miter lim="800000"/>
              <a:headEnd/>
              <a:tailEnd/>
            </a:ln>
            <a:scene3d>
              <a:camera prst="orthographicFront">
                <a:rot lat="0" lon="0" rev="5400000"/>
              </a:camera>
              <a:lightRig rig="threePt" dir="t"/>
            </a:scene3d>
          </p:spPr>
        </p:pic>
        <p:pic>
          <p:nvPicPr>
            <p:cNvPr id="21" name="Picture 32"/>
            <p:cNvPicPr>
              <a:picLocks noChangeAspect="1" noChangeArrowheads="1"/>
            </p:cNvPicPr>
            <p:nvPr/>
          </p:nvPicPr>
          <p:blipFill>
            <a:blip r:embed="rId3" cstate="print"/>
            <a:srcRect/>
            <a:stretch>
              <a:fillRect/>
            </a:stretch>
          </p:blipFill>
          <p:spPr bwMode="auto">
            <a:xfrm>
              <a:off x="6629400" y="4267200"/>
              <a:ext cx="304800" cy="180975"/>
            </a:xfrm>
            <a:prstGeom prst="rect">
              <a:avLst/>
            </a:prstGeom>
            <a:noFill/>
            <a:ln w="9525">
              <a:noFill/>
              <a:miter lim="800000"/>
              <a:headEnd/>
              <a:tailEnd/>
            </a:ln>
            <a:scene3d>
              <a:camera prst="orthographicFront">
                <a:rot lat="0" lon="0" rev="5400000"/>
              </a:camera>
              <a:lightRig rig="threePt" dir="t"/>
            </a:scene3d>
          </p:spPr>
        </p:pic>
        <p:pic>
          <p:nvPicPr>
            <p:cNvPr id="22" name="Picture 32"/>
            <p:cNvPicPr>
              <a:picLocks noChangeAspect="1" noChangeArrowheads="1"/>
            </p:cNvPicPr>
            <p:nvPr/>
          </p:nvPicPr>
          <p:blipFill>
            <a:blip r:embed="rId3" cstate="print"/>
            <a:srcRect/>
            <a:stretch>
              <a:fillRect/>
            </a:stretch>
          </p:blipFill>
          <p:spPr bwMode="auto">
            <a:xfrm>
              <a:off x="6629400" y="4543425"/>
              <a:ext cx="304800" cy="180975"/>
            </a:xfrm>
            <a:prstGeom prst="rect">
              <a:avLst/>
            </a:prstGeom>
            <a:noFill/>
            <a:ln w="9525">
              <a:noFill/>
              <a:miter lim="800000"/>
              <a:headEnd/>
              <a:tailEnd/>
            </a:ln>
            <a:scene3d>
              <a:camera prst="orthographicFront">
                <a:rot lat="0" lon="0" rev="5400000"/>
              </a:camera>
              <a:lightRig rig="threePt" dir="t"/>
            </a:scene3d>
          </p:spPr>
        </p:pic>
        <p:pic>
          <p:nvPicPr>
            <p:cNvPr id="23" name="Picture 32"/>
            <p:cNvPicPr>
              <a:picLocks noChangeAspect="1" noChangeArrowheads="1"/>
            </p:cNvPicPr>
            <p:nvPr/>
          </p:nvPicPr>
          <p:blipFill>
            <a:blip r:embed="rId3" cstate="print"/>
            <a:srcRect/>
            <a:stretch>
              <a:fillRect/>
            </a:stretch>
          </p:blipFill>
          <p:spPr bwMode="auto">
            <a:xfrm>
              <a:off x="6629400" y="4848225"/>
              <a:ext cx="304800" cy="180975"/>
            </a:xfrm>
            <a:prstGeom prst="rect">
              <a:avLst/>
            </a:prstGeom>
            <a:noFill/>
            <a:ln w="9525">
              <a:noFill/>
              <a:miter lim="800000"/>
              <a:headEnd/>
              <a:tailEnd/>
            </a:ln>
            <a:scene3d>
              <a:camera prst="orthographicFront">
                <a:rot lat="0" lon="0" rev="5400000"/>
              </a:camera>
              <a:lightRig rig="threePt" dir="t"/>
            </a:scene3d>
          </p:spPr>
        </p:pic>
        <p:pic>
          <p:nvPicPr>
            <p:cNvPr id="24" name="Picture 32"/>
            <p:cNvPicPr>
              <a:picLocks noChangeAspect="1" noChangeArrowheads="1"/>
            </p:cNvPicPr>
            <p:nvPr/>
          </p:nvPicPr>
          <p:blipFill>
            <a:blip r:embed="rId3" cstate="print"/>
            <a:srcRect/>
            <a:stretch>
              <a:fillRect/>
            </a:stretch>
          </p:blipFill>
          <p:spPr bwMode="auto">
            <a:xfrm>
              <a:off x="6629400" y="5153025"/>
              <a:ext cx="304800" cy="180975"/>
            </a:xfrm>
            <a:prstGeom prst="rect">
              <a:avLst/>
            </a:prstGeom>
            <a:noFill/>
            <a:ln w="9525">
              <a:noFill/>
              <a:miter lim="800000"/>
              <a:headEnd/>
              <a:tailEnd/>
            </a:ln>
            <a:scene3d>
              <a:camera prst="orthographicFront">
                <a:rot lat="0" lon="0" rev="5400000"/>
              </a:camera>
              <a:lightRig rig="threePt" dir="t"/>
            </a:scene3d>
          </p:spPr>
        </p:pic>
        <p:pic>
          <p:nvPicPr>
            <p:cNvPr id="25" name="Picture 32"/>
            <p:cNvPicPr>
              <a:picLocks noChangeAspect="1" noChangeArrowheads="1"/>
            </p:cNvPicPr>
            <p:nvPr/>
          </p:nvPicPr>
          <p:blipFill>
            <a:blip r:embed="rId3" cstate="print"/>
            <a:srcRect/>
            <a:stretch>
              <a:fillRect/>
            </a:stretch>
          </p:blipFill>
          <p:spPr bwMode="auto">
            <a:xfrm>
              <a:off x="6629400" y="5457825"/>
              <a:ext cx="304800" cy="180975"/>
            </a:xfrm>
            <a:prstGeom prst="rect">
              <a:avLst/>
            </a:prstGeom>
            <a:noFill/>
            <a:ln w="9525">
              <a:noFill/>
              <a:miter lim="800000"/>
              <a:headEnd/>
              <a:tailEnd/>
            </a:ln>
            <a:scene3d>
              <a:camera prst="orthographicFront">
                <a:rot lat="0" lon="0" rev="5400000"/>
              </a:camera>
              <a:lightRig rig="threePt" dir="t"/>
            </a:scene3d>
          </p:spPr>
        </p:pic>
        <p:pic>
          <p:nvPicPr>
            <p:cNvPr id="26" name="Picture 32"/>
            <p:cNvPicPr>
              <a:picLocks noChangeAspect="1" noChangeArrowheads="1"/>
            </p:cNvPicPr>
            <p:nvPr/>
          </p:nvPicPr>
          <p:blipFill>
            <a:blip r:embed="rId3" cstate="print"/>
            <a:srcRect/>
            <a:stretch>
              <a:fillRect/>
            </a:stretch>
          </p:blipFill>
          <p:spPr bwMode="auto">
            <a:xfrm>
              <a:off x="6629400" y="5762625"/>
              <a:ext cx="304800" cy="180975"/>
            </a:xfrm>
            <a:prstGeom prst="rect">
              <a:avLst/>
            </a:prstGeom>
            <a:noFill/>
            <a:ln w="9525">
              <a:noFill/>
              <a:miter lim="800000"/>
              <a:headEnd/>
              <a:tailEnd/>
            </a:ln>
            <a:scene3d>
              <a:camera prst="orthographicFront">
                <a:rot lat="0" lon="0" rev="5400000"/>
              </a:camera>
              <a:lightRig rig="threePt" dir="t"/>
            </a:scene3d>
          </p:spPr>
        </p:pic>
        <p:pic>
          <p:nvPicPr>
            <p:cNvPr id="27" name="Picture 32"/>
            <p:cNvPicPr>
              <a:picLocks noChangeAspect="1" noChangeArrowheads="1"/>
            </p:cNvPicPr>
            <p:nvPr/>
          </p:nvPicPr>
          <p:blipFill>
            <a:blip r:embed="rId3" cstate="print"/>
            <a:srcRect/>
            <a:stretch>
              <a:fillRect/>
            </a:stretch>
          </p:blipFill>
          <p:spPr bwMode="auto">
            <a:xfrm>
              <a:off x="6629400" y="6067425"/>
              <a:ext cx="304800" cy="180975"/>
            </a:xfrm>
            <a:prstGeom prst="rect">
              <a:avLst/>
            </a:prstGeom>
            <a:noFill/>
            <a:ln w="9525">
              <a:noFill/>
              <a:miter lim="800000"/>
              <a:headEnd/>
              <a:tailEnd/>
            </a:ln>
            <a:scene3d>
              <a:camera prst="orthographicFront">
                <a:rot lat="0" lon="0" rev="5400000"/>
              </a:camera>
              <a:lightRig rig="threePt" dir="t"/>
            </a:scene3d>
          </p:spPr>
        </p:pic>
        <p:pic>
          <p:nvPicPr>
            <p:cNvPr id="28" name="Picture 32"/>
            <p:cNvPicPr>
              <a:picLocks noChangeAspect="1" noChangeArrowheads="1"/>
            </p:cNvPicPr>
            <p:nvPr/>
          </p:nvPicPr>
          <p:blipFill>
            <a:blip r:embed="rId3" cstate="print"/>
            <a:srcRect/>
            <a:stretch>
              <a:fillRect/>
            </a:stretch>
          </p:blipFill>
          <p:spPr bwMode="auto">
            <a:xfrm>
              <a:off x="6629400" y="6372225"/>
              <a:ext cx="304800" cy="180975"/>
            </a:xfrm>
            <a:prstGeom prst="rect">
              <a:avLst/>
            </a:prstGeom>
            <a:noFill/>
            <a:ln w="9525">
              <a:noFill/>
              <a:miter lim="800000"/>
              <a:headEnd/>
              <a:tailEnd/>
            </a:ln>
            <a:scene3d>
              <a:camera prst="orthographicFront">
                <a:rot lat="0" lon="0" rev="5400000"/>
              </a:camera>
              <a:lightRig rig="threePt" dir="t"/>
            </a:scene3d>
          </p:spPr>
        </p:pic>
        <p:pic>
          <p:nvPicPr>
            <p:cNvPr id="29" name="Picture 32"/>
            <p:cNvPicPr>
              <a:picLocks noChangeAspect="1" noChangeArrowheads="1"/>
            </p:cNvPicPr>
            <p:nvPr/>
          </p:nvPicPr>
          <p:blipFill>
            <a:blip r:embed="rId3" cstate="print"/>
            <a:srcRect/>
            <a:stretch>
              <a:fillRect/>
            </a:stretch>
          </p:blipFill>
          <p:spPr bwMode="auto">
            <a:xfrm>
              <a:off x="6629400" y="6629400"/>
              <a:ext cx="304800" cy="180975"/>
            </a:xfrm>
            <a:prstGeom prst="rect">
              <a:avLst/>
            </a:prstGeom>
            <a:noFill/>
            <a:ln w="9525">
              <a:noFill/>
              <a:miter lim="800000"/>
              <a:headEnd/>
              <a:tailEnd/>
            </a:ln>
            <a:scene3d>
              <a:camera prst="orthographicFront">
                <a:rot lat="0" lon="0" rev="5400000"/>
              </a:camera>
              <a:lightRig rig="threePt" dir="t"/>
            </a:scene3d>
          </p:spPr>
        </p:pic>
      </p:grpSp>
      <p:sp>
        <p:nvSpPr>
          <p:cNvPr id="2" name="Vertical Title 1"/>
          <p:cNvSpPr>
            <a:spLocks noGrp="1"/>
          </p:cNvSpPr>
          <p:nvPr>
            <p:ph type="title" orient="vert"/>
          </p:nvPr>
        </p:nvSpPr>
        <p:spPr>
          <a:xfrm>
            <a:off x="7239000" y="1600200"/>
            <a:ext cx="1905000" cy="4876800"/>
          </a:xfrm>
          <a:prstGeom prst="rect">
            <a:avLst/>
          </a:prstGeo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0" y="457200"/>
            <a:ext cx="6934200" cy="5791200"/>
          </a:xfrm>
        </p:spPr>
        <p:txBody>
          <a:bodyPr vert="eaVert"/>
          <a:lstStyle>
            <a:lvl2pPr>
              <a:defRPr/>
            </a:lvl2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Date Placeholder 62"/>
          <p:cNvSpPr>
            <a:spLocks noGrp="1"/>
          </p:cNvSpPr>
          <p:nvPr>
            <p:ph type="dt" sz="half" idx="10"/>
          </p:nvPr>
        </p:nvSpPr>
        <p:spPr/>
        <p:txBody>
          <a:bodyPr/>
          <a:lstStyle>
            <a:lvl1pPr>
              <a:defRPr/>
            </a:lvl1pPr>
          </a:lstStyle>
          <a:p>
            <a:pPr>
              <a:defRPr/>
            </a:pPr>
            <a:fld id="{E253DE7B-745C-42BE-BC43-20FB2A747D52}" type="datetime1">
              <a:rPr lang="en-US"/>
              <a:pPr>
                <a:defRPr/>
              </a:pPr>
              <a:t>4/12/2016</a:t>
            </a:fld>
            <a:endParaRPr lang="en-US" dirty="0"/>
          </a:p>
        </p:txBody>
      </p:sp>
      <p:sp>
        <p:nvSpPr>
          <p:cNvPr id="31" name="Slide Number Placeholder 63"/>
          <p:cNvSpPr>
            <a:spLocks noGrp="1"/>
          </p:cNvSpPr>
          <p:nvPr>
            <p:ph type="sldNum" sz="quarter" idx="11"/>
          </p:nvPr>
        </p:nvSpPr>
        <p:spPr/>
        <p:txBody>
          <a:bodyPr/>
          <a:lstStyle>
            <a:lvl1pPr>
              <a:defRPr/>
            </a:lvl1pPr>
          </a:lstStyle>
          <a:p>
            <a:pPr>
              <a:defRPr/>
            </a:pPr>
            <a:fld id="{5B00CDE4-46D5-40E2-8287-C94D0F6386C6}" type="slidenum">
              <a:rPr lang="en-US"/>
              <a:pPr>
                <a:defRPr/>
              </a:pPr>
              <a:t>‹#›</a:t>
            </a:fld>
            <a:endParaRPr lang="en-US"/>
          </a:p>
        </p:txBody>
      </p:sp>
      <p:sp>
        <p:nvSpPr>
          <p:cNvPr id="32" name="Footer Placeholder 64"/>
          <p:cNvSpPr>
            <a:spLocks noGrp="1"/>
          </p:cNvSpPr>
          <p:nvPr>
            <p:ph type="ftr" sz="quarter" idx="12"/>
          </p:nvPr>
        </p:nvSpPr>
        <p:spPr/>
        <p:txBody>
          <a:bodyPr/>
          <a:lstStyle>
            <a:lvl1pPr>
              <a:defRPr/>
            </a:lvl1pPr>
          </a:lstStyle>
          <a:p>
            <a:pPr>
              <a:defRPr/>
            </a:pPr>
            <a:r>
              <a:rPr lang="en-US"/>
              <a:t>Northwest Portland Area Indian Health Board</a:t>
            </a:r>
          </a:p>
        </p:txBody>
      </p:sp>
    </p:spTree>
    <p:extLst>
      <p:ext uri="{BB962C8B-B14F-4D97-AF65-F5344CB8AC3E}">
        <p14:creationId xmlns:p14="http://schemas.microsoft.com/office/powerpoint/2010/main" val="79536948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Footer Placeholder 3"/>
          <p:cNvSpPr>
            <a:spLocks noGrp="1"/>
          </p:cNvSpPr>
          <p:nvPr>
            <p:ph type="ftr" sz="quarter" idx="10"/>
          </p:nvPr>
        </p:nvSpPr>
        <p:spPr/>
        <p:txBody>
          <a:bodyPr/>
          <a:lstStyle/>
          <a:p>
            <a:pPr fontAlgn="base">
              <a:spcBef>
                <a:spcPct val="0"/>
              </a:spcBef>
              <a:spcAft>
                <a:spcPct val="0"/>
              </a:spcAft>
              <a:defRPr/>
            </a:pPr>
            <a:r>
              <a:rPr lang="en-US" smtClean="0"/>
              <a:t>Northwest Portland Area Indian Health Board</a:t>
            </a:r>
            <a:endParaRPr lang="en-US"/>
          </a:p>
        </p:txBody>
      </p:sp>
      <p:sp>
        <p:nvSpPr>
          <p:cNvPr id="5" name="Date Placeholder 4"/>
          <p:cNvSpPr>
            <a:spLocks noGrp="1"/>
          </p:cNvSpPr>
          <p:nvPr>
            <p:ph type="dt" sz="half" idx="11"/>
          </p:nvPr>
        </p:nvSpPr>
        <p:spPr/>
        <p:txBody>
          <a:bodyPr/>
          <a:lstStyle/>
          <a:p>
            <a:pPr fontAlgn="base">
              <a:spcBef>
                <a:spcPct val="0"/>
              </a:spcBef>
              <a:spcAft>
                <a:spcPct val="0"/>
              </a:spcAft>
              <a:defRPr/>
            </a:pPr>
            <a:fld id="{11B48FDB-D342-4F06-80C3-CC7634C7F97A}" type="datetime1">
              <a:rPr lang="en-US" smtClean="0"/>
              <a:pPr fontAlgn="base">
                <a:spcBef>
                  <a:spcPct val="0"/>
                </a:spcBef>
                <a:spcAft>
                  <a:spcPct val="0"/>
                </a:spcAft>
                <a:defRPr/>
              </a:pPr>
              <a:t>4/12/2016</a:t>
            </a:fld>
            <a:endParaRPr lang="en-US" dirty="0"/>
          </a:p>
        </p:txBody>
      </p:sp>
      <p:sp>
        <p:nvSpPr>
          <p:cNvPr id="6" name="Slide Number Placeholder 5"/>
          <p:cNvSpPr>
            <a:spLocks noGrp="1"/>
          </p:cNvSpPr>
          <p:nvPr>
            <p:ph type="sldNum" sz="quarter" idx="12"/>
          </p:nvPr>
        </p:nvSpPr>
        <p:spPr/>
        <p:txBody>
          <a:bodyPr/>
          <a:lstStyle/>
          <a:p>
            <a:pPr fontAlgn="base">
              <a:spcBef>
                <a:spcPct val="0"/>
              </a:spcBef>
              <a:spcAft>
                <a:spcPct val="0"/>
              </a:spcAft>
              <a:defRPr/>
            </a:pPr>
            <a:fld id="{7AD814E6-D563-43F1-AFB9-B14F28545724}" type="slidenum">
              <a:rPr lang="en-US" smtClean="0"/>
              <a:pPr fontAlgn="base">
                <a:spcBef>
                  <a:spcPct val="0"/>
                </a:spcBef>
                <a:spcAft>
                  <a:spcPct val="0"/>
                </a:spcAft>
                <a:defRPr/>
              </a:pPr>
              <a:t>‹#›</a:t>
            </a:fld>
            <a:endParaRPr lang="en-US"/>
          </a:p>
        </p:txBody>
      </p:sp>
    </p:spTree>
    <p:extLst>
      <p:ext uri="{BB962C8B-B14F-4D97-AF65-F5344CB8AC3E}">
        <p14:creationId xmlns:p14="http://schemas.microsoft.com/office/powerpoint/2010/main" val="2406126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 name="Title 1"/>
          <p:cNvSpPr>
            <a:spLocks noGrp="1"/>
          </p:cNvSpPr>
          <p:nvPr>
            <p:ph type="title"/>
          </p:nvPr>
        </p:nvSpPr>
        <p:spPr>
          <a:xfrm>
            <a:off x="609600" y="533400"/>
            <a:ext cx="7885113" cy="1524000"/>
          </a:xfrm>
        </p:spPr>
        <p:txBody>
          <a:bodyPr anchor="b"/>
          <a:lstStyle>
            <a:lvl1pPr algn="ctr">
              <a:buNone/>
              <a:defRPr sz="4200" b="0" cap="none" baseline="0">
                <a:solidFill>
                  <a:srgbClr val="FFFFFF"/>
                </a:solidFill>
              </a:defRPr>
            </a:lvl1pPr>
          </a:lstStyle>
          <a:p>
            <a:r>
              <a:rPr kumimoji="0" lang="en-US" dirty="0" smtClean="0"/>
              <a:t>Click to edit Master title style</a:t>
            </a:r>
            <a:endParaRPr kumimoji="0" lang="en-US" dirty="0"/>
          </a:p>
        </p:txBody>
      </p:sp>
      <p:grpSp>
        <p:nvGrpSpPr>
          <p:cNvPr id="20" name="Group 19"/>
          <p:cNvGrpSpPr/>
          <p:nvPr userDrawn="1"/>
        </p:nvGrpSpPr>
        <p:grpSpPr>
          <a:xfrm>
            <a:off x="4038600" y="1879134"/>
            <a:ext cx="1058411" cy="1058411"/>
            <a:chOff x="1143000" y="228600"/>
            <a:chExt cx="762000" cy="762000"/>
          </a:xfrm>
        </p:grpSpPr>
        <p:sp>
          <p:nvSpPr>
            <p:cNvPr id="21" name="Oval 20"/>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Oval 21"/>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23" name="Picture 22" descr="NPAIHBtransparent.gif"/>
            <p:cNvPicPr>
              <a:picLocks noChangeAspect="1"/>
            </p:cNvPicPr>
            <p:nvPr userDrawn="1"/>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pic>
        <p:nvPicPr>
          <p:cNvPr id="25" name="Picture 14"/>
          <p:cNvPicPr>
            <a:picLocks noChangeAspect="1" noChangeArrowheads="1"/>
          </p:cNvPicPr>
          <p:nvPr userDrawn="1"/>
        </p:nvPicPr>
        <p:blipFill>
          <a:blip r:embed="rId3" cstate="print"/>
          <a:srcRect b="14286"/>
          <a:stretch>
            <a:fillRect/>
          </a:stretch>
        </p:blipFill>
        <p:spPr bwMode="auto">
          <a:xfrm>
            <a:off x="152400" y="6124208"/>
            <a:ext cx="5410200" cy="270510"/>
          </a:xfrm>
          <a:prstGeom prst="rect">
            <a:avLst/>
          </a:prstGeom>
          <a:noFill/>
          <a:ln w="9525">
            <a:noFill/>
            <a:miter lim="800000"/>
            <a:headEnd/>
            <a:tailEnd/>
          </a:ln>
          <a:effectLst/>
        </p:spPr>
      </p:pic>
      <p:pic>
        <p:nvPicPr>
          <p:cNvPr id="26" name="Picture 14"/>
          <p:cNvPicPr>
            <a:picLocks noChangeAspect="1" noChangeArrowheads="1"/>
          </p:cNvPicPr>
          <p:nvPr userDrawn="1"/>
        </p:nvPicPr>
        <p:blipFill>
          <a:blip r:embed="rId3" cstate="print"/>
          <a:srcRect l="8451" b="8948"/>
          <a:stretch>
            <a:fillRect/>
          </a:stretch>
        </p:blipFill>
        <p:spPr bwMode="auto">
          <a:xfrm>
            <a:off x="4038600" y="6121866"/>
            <a:ext cx="4953000" cy="287358"/>
          </a:xfrm>
          <a:prstGeom prst="rect">
            <a:avLst/>
          </a:prstGeom>
          <a:noFill/>
          <a:ln w="9525">
            <a:noFill/>
            <a:miter lim="800000"/>
            <a:headEnd/>
            <a:tailEnd/>
          </a:ln>
          <a:effectLst/>
        </p:spPr>
      </p:pic>
      <p:sp>
        <p:nvSpPr>
          <p:cNvPr id="13" name="Rectangle 12"/>
          <p:cNvSpPr>
            <a:spLocks noChangeArrowheads="1"/>
          </p:cNvSpPr>
          <p:nvPr/>
        </p:nvSpPr>
        <p:spPr bwMode="auto">
          <a:xfrm>
            <a:off x="146304" y="6391656"/>
            <a:ext cx="8845296"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97C6D424-DE00-4962-B9C4-D78CC5BE0C50}" type="datetimeFigureOut">
              <a:rPr lang="en-US" smtClean="0"/>
              <a:pPr/>
              <a:t>4/12/2016</a:t>
            </a:fld>
            <a:endParaRPr lang="en-US"/>
          </a:p>
        </p:txBody>
      </p:sp>
      <p:pic>
        <p:nvPicPr>
          <p:cNvPr id="24" name="Picture 38"/>
          <p:cNvPicPr>
            <a:picLocks noChangeAspect="1" noChangeArrowheads="1"/>
          </p:cNvPicPr>
          <p:nvPr userDrawn="1"/>
        </p:nvPicPr>
        <p:blipFill>
          <a:blip r:embed="rId4" cstate="print">
            <a:clrChange>
              <a:clrFrom>
                <a:srgbClr val="000000"/>
              </a:clrFrom>
              <a:clrTo>
                <a:srgbClr val="000000">
                  <a:alpha val="0"/>
                </a:srgbClr>
              </a:clrTo>
            </a:clrChange>
          </a:blip>
          <a:srcRect/>
          <a:stretch>
            <a:fillRect/>
          </a:stretch>
        </p:blipFill>
        <p:spPr bwMode="auto">
          <a:xfrm>
            <a:off x="7277100" y="4724400"/>
            <a:ext cx="2400300" cy="1771650"/>
          </a:xfrm>
          <a:prstGeom prst="rect">
            <a:avLst/>
          </a:prstGeom>
          <a:noFill/>
          <a:ln w="9525">
            <a:noFill/>
            <a:miter lim="800000"/>
            <a:headEnd/>
            <a:tailEnd/>
          </a:ln>
          <a:effectLst/>
        </p:spPr>
      </p:pic>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6556248" cy="758952"/>
          </a:xfrm>
        </p:spPr>
        <p:txBody>
          <a:bodyPr/>
          <a:lstStyle/>
          <a:p>
            <a:r>
              <a:rPr kumimoji="0" lang="en-US" dirty="0" smtClean="0"/>
              <a:t>Click to edit Master title style</a:t>
            </a:r>
            <a:endParaRPr kumimoji="0" lang="en-US" dirty="0"/>
          </a:p>
        </p:txBody>
      </p:sp>
      <p:sp>
        <p:nvSpPr>
          <p:cNvPr id="5" name="Date Placeholder 4"/>
          <p:cNvSpPr>
            <a:spLocks noGrp="1"/>
          </p:cNvSpPr>
          <p:nvPr>
            <p:ph type="dt" sz="half" idx="10"/>
          </p:nvPr>
        </p:nvSpPr>
        <p:spPr>
          <a:xfrm>
            <a:off x="5791200" y="6409944"/>
            <a:ext cx="3044952" cy="365760"/>
          </a:xfrm>
        </p:spPr>
        <p:txBody>
          <a:bodyPr/>
          <a:lstStyle/>
          <a:p>
            <a:fld id="{97C6D424-DE00-4962-B9C4-D78CC5BE0C50}" type="datetimeFigureOut">
              <a:rPr lang="en-US" smtClean="0"/>
              <a:pPr/>
              <a:t>4/12/2016</a:t>
            </a:fld>
            <a:endParaRPr lang="en-US"/>
          </a:p>
        </p:txBody>
      </p:sp>
      <p:sp>
        <p:nvSpPr>
          <p:cNvPr id="6" name="Footer Placeholder 5"/>
          <p:cNvSpPr>
            <a:spLocks noGrp="1"/>
          </p:cNvSpPr>
          <p:nvPr>
            <p:ph type="ftr" sz="quarter" idx="11"/>
          </p:nvPr>
        </p:nvSpPr>
        <p:spPr/>
        <p:txBody>
          <a:bodyPr/>
          <a:lstStyle/>
          <a:p>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pic>
        <p:nvPicPr>
          <p:cNvPr id="9" name="Picture 38"/>
          <p:cNvPicPr>
            <a:picLocks noChangeAspect="1" noChangeArrowheads="1"/>
          </p:cNvPicPr>
          <p:nvPr userDrawn="1"/>
        </p:nvPicPr>
        <p:blipFill>
          <a:blip r:embed="rId2" cstate="print">
            <a:clrChange>
              <a:clrFrom>
                <a:srgbClr val="000000"/>
              </a:clrFrom>
              <a:clrTo>
                <a:srgbClr val="000000">
                  <a:alpha val="0"/>
                </a:srgbClr>
              </a:clrTo>
            </a:clrChange>
          </a:blip>
          <a:srcRect/>
          <a:stretch>
            <a:fillRect/>
          </a:stretch>
        </p:blipFill>
        <p:spPr bwMode="auto">
          <a:xfrm>
            <a:off x="6743700" y="0"/>
            <a:ext cx="2400300" cy="1771650"/>
          </a:xfrm>
          <a:prstGeom prst="rect">
            <a:avLst/>
          </a:prstGeom>
          <a:noFill/>
          <a:ln w="9525">
            <a:noFill/>
            <a:miter lim="800000"/>
            <a:headEnd/>
            <a:tailEnd/>
          </a:ln>
          <a:effectLst/>
        </p:spPr>
      </p:pic>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7C6D424-DE00-4962-B9C4-D78CC5BE0C50}" type="datetimeFigureOut">
              <a:rPr lang="en-US" smtClean="0"/>
              <a:pPr/>
              <a:t>4/12/2016</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3" name="Title 22"/>
          <p:cNvSpPr>
            <a:spLocks noGrp="1"/>
          </p:cNvSpPr>
          <p:nvPr>
            <p:ph type="title"/>
          </p:nvPr>
        </p:nvSpPr>
        <p:spPr/>
        <p:txBody>
          <a:bodyPr rtlCol="0" anchor="b" anchorCtr="0"/>
          <a:lstStyle/>
          <a:p>
            <a:r>
              <a:rPr kumimoji="0" lang="en-US" dirty="0" smtClean="0"/>
              <a:t>Click to edit Master title style</a:t>
            </a:r>
            <a:endParaRPr kumimoji="0" lang="en-US" dirty="0"/>
          </a:p>
        </p:txBody>
      </p:sp>
      <p:grpSp>
        <p:nvGrpSpPr>
          <p:cNvPr id="28" name="Group 27"/>
          <p:cNvGrpSpPr/>
          <p:nvPr userDrawn="1"/>
        </p:nvGrpSpPr>
        <p:grpSpPr>
          <a:xfrm>
            <a:off x="4207778" y="6096000"/>
            <a:ext cx="762000" cy="762000"/>
            <a:chOff x="1143000" y="228600"/>
            <a:chExt cx="762000" cy="762000"/>
          </a:xfrm>
        </p:grpSpPr>
        <p:sp>
          <p:nvSpPr>
            <p:cNvPr id="29" name="Oval 28"/>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Oval 29"/>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31" name="Picture 30" descr="NPAIHBtransparent.gif"/>
            <p:cNvPicPr>
              <a:picLocks noChangeAspect="1"/>
            </p:cNvPicPr>
            <p:nvPr userDrawn="1"/>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pic>
        <p:nvPicPr>
          <p:cNvPr id="32" name="Picture 38"/>
          <p:cNvPicPr>
            <a:picLocks noChangeAspect="1" noChangeArrowheads="1"/>
          </p:cNvPicPr>
          <p:nvPr userDrawn="1"/>
        </p:nvPicPr>
        <p:blipFill>
          <a:blip r:embed="rId3" cstate="print">
            <a:clrChange>
              <a:clrFrom>
                <a:srgbClr val="000000"/>
              </a:clrFrom>
              <a:clrTo>
                <a:srgbClr val="000000">
                  <a:alpha val="0"/>
                </a:srgbClr>
              </a:clrTo>
            </a:clrChange>
          </a:blip>
          <a:srcRect/>
          <a:stretch>
            <a:fillRect/>
          </a:stretch>
        </p:blipFill>
        <p:spPr bwMode="auto">
          <a:xfrm>
            <a:off x="6743700" y="0"/>
            <a:ext cx="2400300" cy="1771650"/>
          </a:xfrm>
          <a:prstGeom prst="rect">
            <a:avLst/>
          </a:prstGeom>
          <a:noFill/>
          <a:ln w="9525">
            <a:noFill/>
            <a:miter lim="800000"/>
            <a:headEnd/>
            <a:tailEnd/>
          </a:ln>
          <a:effectLst/>
        </p:spPr>
      </p:pic>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7C6D424-DE00-4962-B9C4-D78CC5BE0C50}" type="datetimeFigureOut">
              <a:rPr lang="en-US" smtClean="0"/>
              <a:pPr/>
              <a:t>4/12/2016</a:t>
            </a:fld>
            <a:endParaRPr lang="en-US"/>
          </a:p>
        </p:txBody>
      </p:sp>
      <p:sp>
        <p:nvSpPr>
          <p:cNvPr id="4" name="Footer Placeholder 3"/>
          <p:cNvSpPr>
            <a:spLocks noGrp="1"/>
          </p:cNvSpPr>
          <p:nvPr>
            <p:ph type="ftr" sz="quarter" idx="11"/>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7C6D424-DE00-4962-B9C4-D78CC5BE0C50}" type="datetimeFigureOut">
              <a:rPr lang="en-US" smtClean="0"/>
              <a:pPr/>
              <a:t>4/12/2016</a:t>
            </a:fld>
            <a:endParaRPr lang="en-US"/>
          </a:p>
        </p:txBody>
      </p:sp>
      <p:sp>
        <p:nvSpPr>
          <p:cNvPr id="3" name="Footer Placeholder 2"/>
          <p:cNvSpPr>
            <a:spLocks noGrp="1"/>
          </p:cNvSpPr>
          <p:nvPr>
            <p:ph type="ftr" sz="quarter" idx="11"/>
          </p:nvPr>
        </p:nvSpPr>
        <p:spPr/>
        <p:txBody>
          <a:bodyPr/>
          <a:lstStyle/>
          <a:p>
            <a:endParaRPr lang="en-US"/>
          </a:p>
        </p:txBody>
      </p:sp>
      <p:grpSp>
        <p:nvGrpSpPr>
          <p:cNvPr id="11" name="Group 10"/>
          <p:cNvGrpSpPr/>
          <p:nvPr userDrawn="1"/>
        </p:nvGrpSpPr>
        <p:grpSpPr>
          <a:xfrm>
            <a:off x="4351789" y="6103690"/>
            <a:ext cx="762000" cy="762000"/>
            <a:chOff x="1143000" y="228600"/>
            <a:chExt cx="762000" cy="762000"/>
          </a:xfrm>
        </p:grpSpPr>
        <p:sp>
          <p:nvSpPr>
            <p:cNvPr id="12" name="Oval 11"/>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14" name="Picture 13" descr="NPAIHBtransparent.gif"/>
            <p:cNvPicPr>
              <a:picLocks noChangeAspect="1"/>
            </p:cNvPicPr>
            <p:nvPr userDrawn="1"/>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6">
              <a:lumMod val="40000"/>
              <a:lumOff val="60000"/>
            </a:schemeClr>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hasCustomPrompt="1"/>
          </p:nvPr>
        </p:nvSpPr>
        <p:spPr>
          <a:xfrm>
            <a:off x="381000" y="1143000"/>
            <a:ext cx="2362200" cy="1371600"/>
          </a:xfrm>
        </p:spPr>
        <p:txBody>
          <a:bodyPr anchor="b">
            <a:noAutofit/>
          </a:bodyPr>
          <a:lstStyle>
            <a:lvl1pPr algn="l">
              <a:buNone/>
              <a:defRPr sz="2400" b="1" baseline="0">
                <a:solidFill>
                  <a:schemeClr val="accent1">
                    <a:lumMod val="75000"/>
                  </a:schemeClr>
                </a:solidFill>
                <a:latin typeface="Maiandra GD" pitchFamily="34" charset="0"/>
              </a:defRPr>
            </a:lvl1pPr>
          </a:lstStyle>
          <a:p>
            <a:r>
              <a:rPr kumimoji="0" lang="en-US" dirty="0" smtClean="0"/>
              <a:t>Northwest Portland Area Indian Health Board</a:t>
            </a:r>
            <a:endParaRPr kumimoji="0" lang="en-US" dirty="0"/>
          </a:p>
        </p:txBody>
      </p:sp>
      <p:sp>
        <p:nvSpPr>
          <p:cNvPr id="3" name="Text Placeholder 2"/>
          <p:cNvSpPr>
            <a:spLocks noGrp="1"/>
          </p:cNvSpPr>
          <p:nvPr>
            <p:ph type="body" idx="2" hasCustomPrompt="1"/>
          </p:nvPr>
        </p:nvSpPr>
        <p:spPr>
          <a:xfrm>
            <a:off x="381000" y="2514601"/>
            <a:ext cx="2362200" cy="609600"/>
          </a:xfrm>
        </p:spPr>
        <p:txBody>
          <a:bodyPr/>
          <a:lstStyle>
            <a:lvl1pPr marL="0" indent="0">
              <a:spcAft>
                <a:spcPts val="1000"/>
              </a:spcAft>
              <a:buNone/>
              <a:defRPr sz="1600" i="1">
                <a:solidFill>
                  <a:schemeClr val="accent6">
                    <a:lumMod val="50000"/>
                  </a:schemeClr>
                </a:solidFill>
                <a:latin typeface="Corbel" pitchFamily="34" charset="0"/>
              </a:defRPr>
            </a:lvl1pPr>
            <a:lvl2pPr>
              <a:buNone/>
              <a:defRPr sz="1200"/>
            </a:lvl2pPr>
            <a:lvl3pPr>
              <a:buNone/>
              <a:defRPr sz="1000"/>
            </a:lvl3pPr>
            <a:lvl4pPr>
              <a:buNone/>
              <a:defRPr sz="900"/>
            </a:lvl4pPr>
            <a:lvl5pPr>
              <a:buNone/>
              <a:defRPr sz="900"/>
            </a:lvl5pPr>
          </a:lstStyle>
          <a:p>
            <a:pPr lvl="0" eaLnBrk="1" latinLnBrk="0" hangingPunct="1"/>
            <a:r>
              <a:rPr kumimoji="0" lang="en-US" dirty="0" smtClean="0"/>
              <a:t>Indian Leadership for Indian Health</a:t>
            </a:r>
          </a:p>
          <a:p>
            <a:pPr lvl="0" eaLnBrk="1" latinLnBrk="0" hangingPunct="1"/>
            <a:endParaRPr kumimoji="0" lang="en-US" dirty="0" smtClean="0"/>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97C6D424-DE00-4962-B9C4-D78CC5BE0C50}" type="datetimeFigureOut">
              <a:rPr lang="en-US" smtClean="0"/>
              <a:pPr/>
              <a:t>4/12/2016</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pic>
        <p:nvPicPr>
          <p:cNvPr id="22" name="Picture 14"/>
          <p:cNvPicPr>
            <a:picLocks noChangeAspect="1" noChangeArrowheads="1"/>
          </p:cNvPicPr>
          <p:nvPr userDrawn="1"/>
        </p:nvPicPr>
        <p:blipFill>
          <a:blip r:embed="rId2" cstate="print"/>
          <a:srcRect t="82979" r="44348" b="4255"/>
          <a:stretch>
            <a:fillRect/>
          </a:stretch>
        </p:blipFill>
        <p:spPr bwMode="auto">
          <a:xfrm>
            <a:off x="152400" y="6248400"/>
            <a:ext cx="2743200" cy="152400"/>
          </a:xfrm>
          <a:prstGeom prst="rect">
            <a:avLst/>
          </a:prstGeom>
          <a:noFill/>
          <a:ln w="9525">
            <a:noFill/>
            <a:miter lim="800000"/>
            <a:headEnd/>
            <a:tailEnd/>
          </a:ln>
          <a:effectLst/>
        </p:spPr>
      </p:pic>
      <p:grpSp>
        <p:nvGrpSpPr>
          <p:cNvPr id="26" name="Group 25"/>
          <p:cNvGrpSpPr/>
          <p:nvPr userDrawn="1"/>
        </p:nvGrpSpPr>
        <p:grpSpPr>
          <a:xfrm>
            <a:off x="1143000" y="228600"/>
            <a:ext cx="762000" cy="762000"/>
            <a:chOff x="1143000" y="228600"/>
            <a:chExt cx="762000" cy="762000"/>
          </a:xfrm>
        </p:grpSpPr>
        <p:sp>
          <p:nvSpPr>
            <p:cNvPr id="10" name="Oval 9"/>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23" name="Picture 22" descr="NPAIHBtransparent.gif"/>
            <p:cNvPicPr>
              <a:picLocks noChangeAspect="1"/>
            </p:cNvPicPr>
            <p:nvPr userDrawn="1"/>
          </p:nvPicPr>
          <p:blipFill>
            <a:blip r:embed="rId3"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
        <p:nvSpPr>
          <p:cNvPr id="25" name="TextBox 24"/>
          <p:cNvSpPr txBox="1"/>
          <p:nvPr userDrawn="1"/>
        </p:nvSpPr>
        <p:spPr>
          <a:xfrm>
            <a:off x="381000" y="5046677"/>
            <a:ext cx="2362200" cy="1574790"/>
          </a:xfrm>
          <a:prstGeom prst="rect">
            <a:avLst/>
          </a:prstGeom>
          <a:noFill/>
        </p:spPr>
        <p:txBody>
          <a:bodyPr wrap="square" rtlCol="0">
            <a:spAutoFit/>
          </a:bodyPr>
          <a:lstStyle/>
          <a:p>
            <a:pPr marL="0" marR="0" lvl="0" indent="0" algn="l" defTabSz="914400" rtl="0" eaLnBrk="1" fontAlgn="auto" latinLnBrk="0" hangingPunct="1">
              <a:lnSpc>
                <a:spcPct val="100000"/>
              </a:lnSpc>
              <a:spcBef>
                <a:spcPct val="20000"/>
              </a:spcBef>
              <a:spcAft>
                <a:spcPts val="1000"/>
              </a:spcAft>
              <a:buClr>
                <a:schemeClr val="accent1"/>
              </a:buClr>
              <a:buSzPct val="85000"/>
              <a:buFont typeface="Wingdings 2"/>
              <a:buNone/>
              <a:tabLst/>
              <a:defRPr/>
            </a:pPr>
            <a:r>
              <a:rPr kumimoji="0" lang="en-US" sz="1400" i="1" kern="1200" dirty="0" smtClean="0">
                <a:solidFill>
                  <a:schemeClr val="tx1">
                    <a:lumMod val="95000"/>
                    <a:lumOff val="5000"/>
                  </a:schemeClr>
                </a:solidFill>
                <a:latin typeface="Corbel" pitchFamily="34" charset="0"/>
                <a:ea typeface="+mn-ea"/>
                <a:cs typeface="+mn-cs"/>
              </a:rPr>
              <a:t>2121</a:t>
            </a:r>
            <a:r>
              <a:rPr kumimoji="0" lang="en-US" sz="1400" i="1" kern="1200" baseline="0" dirty="0" smtClean="0">
                <a:solidFill>
                  <a:schemeClr val="tx1">
                    <a:lumMod val="95000"/>
                    <a:lumOff val="5000"/>
                  </a:schemeClr>
                </a:solidFill>
                <a:latin typeface="Corbel" pitchFamily="34" charset="0"/>
                <a:ea typeface="+mn-ea"/>
                <a:cs typeface="+mn-cs"/>
              </a:rPr>
              <a:t> SW Broadway</a:t>
            </a:r>
            <a:r>
              <a:rPr kumimoji="0" lang="en-US" sz="1400" i="1" kern="1200" dirty="0" smtClean="0">
                <a:solidFill>
                  <a:schemeClr val="tx1">
                    <a:lumMod val="95000"/>
                    <a:lumOff val="5000"/>
                  </a:schemeClr>
                </a:solidFill>
                <a:latin typeface="Corbel" pitchFamily="34" charset="0"/>
                <a:ea typeface="+mn-ea"/>
                <a:cs typeface="+mn-cs"/>
              </a:rPr>
              <a:t>, Suite 300 </a:t>
            </a:r>
            <a:br>
              <a:rPr kumimoji="0" lang="en-US" sz="1400" i="1" kern="1200" dirty="0" smtClean="0">
                <a:solidFill>
                  <a:schemeClr val="tx1">
                    <a:lumMod val="95000"/>
                    <a:lumOff val="5000"/>
                  </a:schemeClr>
                </a:solidFill>
                <a:latin typeface="Corbel" pitchFamily="34" charset="0"/>
                <a:ea typeface="+mn-ea"/>
                <a:cs typeface="+mn-cs"/>
              </a:rPr>
            </a:br>
            <a:r>
              <a:rPr kumimoji="0" lang="en-US" sz="1400" i="1" kern="1200" dirty="0" smtClean="0">
                <a:solidFill>
                  <a:schemeClr val="tx1">
                    <a:lumMod val="95000"/>
                    <a:lumOff val="5000"/>
                  </a:schemeClr>
                </a:solidFill>
                <a:latin typeface="Corbel" pitchFamily="34" charset="0"/>
                <a:ea typeface="+mn-ea"/>
                <a:cs typeface="+mn-cs"/>
              </a:rPr>
              <a:t>Portland, Oregon 97201 </a:t>
            </a:r>
            <a:br>
              <a:rPr kumimoji="0" lang="en-US" sz="1400" i="1" kern="1200" dirty="0" smtClean="0">
                <a:solidFill>
                  <a:schemeClr val="tx1">
                    <a:lumMod val="95000"/>
                    <a:lumOff val="5000"/>
                  </a:schemeClr>
                </a:solidFill>
                <a:latin typeface="Corbel" pitchFamily="34" charset="0"/>
                <a:ea typeface="+mn-ea"/>
                <a:cs typeface="+mn-cs"/>
              </a:rPr>
            </a:br>
            <a:r>
              <a:rPr kumimoji="0" lang="en-US" sz="1400" i="1" kern="1200" dirty="0" smtClean="0">
                <a:solidFill>
                  <a:schemeClr val="tx1">
                    <a:lumMod val="95000"/>
                    <a:lumOff val="5000"/>
                  </a:schemeClr>
                </a:solidFill>
                <a:latin typeface="Corbel" pitchFamily="34" charset="0"/>
                <a:ea typeface="+mn-ea"/>
                <a:cs typeface="+mn-cs"/>
              </a:rPr>
              <a:t>Phone: (503) 228-4185 </a:t>
            </a:r>
            <a:br>
              <a:rPr kumimoji="0" lang="en-US" sz="1400" i="1" kern="1200" dirty="0" smtClean="0">
                <a:solidFill>
                  <a:schemeClr val="tx1">
                    <a:lumMod val="95000"/>
                    <a:lumOff val="5000"/>
                  </a:schemeClr>
                </a:solidFill>
                <a:latin typeface="Corbel" pitchFamily="34" charset="0"/>
                <a:ea typeface="+mn-ea"/>
                <a:cs typeface="+mn-cs"/>
              </a:rPr>
            </a:br>
            <a:r>
              <a:rPr kumimoji="0" lang="en-US" sz="1400" i="1" kern="1200" dirty="0" smtClean="0">
                <a:solidFill>
                  <a:schemeClr val="tx1">
                    <a:lumMod val="95000"/>
                    <a:lumOff val="5000"/>
                  </a:schemeClr>
                </a:solidFill>
                <a:latin typeface="Corbel" pitchFamily="34" charset="0"/>
                <a:ea typeface="+mn-ea"/>
                <a:cs typeface="+mn-cs"/>
              </a:rPr>
              <a:t>Fax: (503) 228-8182 </a:t>
            </a:r>
            <a:br>
              <a:rPr kumimoji="0" lang="en-US" sz="1400" i="1" kern="1200" dirty="0" smtClean="0">
                <a:solidFill>
                  <a:schemeClr val="tx1">
                    <a:lumMod val="95000"/>
                    <a:lumOff val="5000"/>
                  </a:schemeClr>
                </a:solidFill>
                <a:latin typeface="Corbel" pitchFamily="34" charset="0"/>
                <a:ea typeface="+mn-ea"/>
                <a:cs typeface="+mn-cs"/>
              </a:rPr>
            </a:br>
            <a:endParaRPr kumimoji="0" lang="en-US" sz="1400" i="1" u="sng" kern="1200" dirty="0" smtClean="0">
              <a:solidFill>
                <a:schemeClr val="accent3">
                  <a:lumMod val="50000"/>
                </a:schemeClr>
              </a:solidFill>
              <a:latin typeface="Corbel" pitchFamily="34" charset="0"/>
              <a:ea typeface="+mn-ea"/>
              <a:cs typeface="+mn-cs"/>
            </a:endParaRPr>
          </a:p>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97C6D424-DE00-4962-B9C4-D78CC5BE0C50}" type="datetimeFigureOut">
              <a:rPr lang="en-US" smtClean="0"/>
              <a:pPr/>
              <a:t>4/12/2016</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grpSp>
        <p:nvGrpSpPr>
          <p:cNvPr id="24" name="Group 23"/>
          <p:cNvGrpSpPr/>
          <p:nvPr userDrawn="1"/>
        </p:nvGrpSpPr>
        <p:grpSpPr>
          <a:xfrm>
            <a:off x="1219200" y="152400"/>
            <a:ext cx="762000" cy="762000"/>
            <a:chOff x="1143000" y="228600"/>
            <a:chExt cx="762000" cy="762000"/>
          </a:xfrm>
        </p:grpSpPr>
        <p:sp>
          <p:nvSpPr>
            <p:cNvPr id="25" name="Oval 24"/>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Oval 25"/>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27" name="Picture 26" descr="NPAIHBtransparent.gif"/>
            <p:cNvPicPr>
              <a:picLocks noChangeAspect="1"/>
            </p:cNvPicPr>
            <p:nvPr userDrawn="1"/>
          </p:nvPicPr>
          <p:blipFill>
            <a:blip r:embed="rId2"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gi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7.pn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7C6D424-DE00-4962-B9C4-D78CC5BE0C50}" type="datetimeFigureOut">
              <a:rPr lang="en-US" smtClean="0"/>
              <a:pPr/>
              <a:t>4/12/2016</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2" name="Title Placeholder 21"/>
          <p:cNvSpPr>
            <a:spLocks noGrp="1"/>
          </p:cNvSpPr>
          <p:nvPr>
            <p:ph type="title"/>
          </p:nvPr>
        </p:nvSpPr>
        <p:spPr>
          <a:xfrm>
            <a:off x="152400" y="228600"/>
            <a:ext cx="8839200" cy="1066800"/>
          </a:xfrm>
          <a:prstGeom prst="rect">
            <a:avLst/>
          </a:prstGeom>
        </p:spPr>
        <p:txBody>
          <a:bodyPr vert="horz" anchor="ctr">
            <a:no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grpSp>
        <p:nvGrpSpPr>
          <p:cNvPr id="21" name="Group 20"/>
          <p:cNvGrpSpPr/>
          <p:nvPr/>
        </p:nvGrpSpPr>
        <p:grpSpPr>
          <a:xfrm>
            <a:off x="4191000" y="6096000"/>
            <a:ext cx="762000" cy="762000"/>
            <a:chOff x="1143000" y="228600"/>
            <a:chExt cx="762000" cy="762000"/>
          </a:xfrm>
        </p:grpSpPr>
        <p:sp>
          <p:nvSpPr>
            <p:cNvPr id="24" name="Oval 23"/>
            <p:cNvSpPr/>
            <p:nvPr/>
          </p:nvSpPr>
          <p:spPr>
            <a:xfrm>
              <a:off x="1143000" y="228600"/>
              <a:ext cx="762000" cy="7620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Oval 24"/>
            <p:cNvSpPr/>
            <p:nvPr/>
          </p:nvSpPr>
          <p:spPr>
            <a:xfrm>
              <a:off x="1220710" y="313189"/>
              <a:ext cx="591312" cy="591312"/>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26" name="Picture 25" descr="NPAIHBtransparent.gif"/>
            <p:cNvPicPr>
              <a:picLocks noChangeAspect="1"/>
            </p:cNvPicPr>
            <p:nvPr userDrawn="1"/>
          </p:nvPicPr>
          <p:blipFill>
            <a:blip r:embed="rId14" cstate="print">
              <a:duotone>
                <a:schemeClr val="accent5">
                  <a:shade val="45000"/>
                  <a:satMod val="135000"/>
                </a:schemeClr>
                <a:prstClr val="white"/>
              </a:duotone>
            </a:blip>
            <a:stretch>
              <a:fillRect/>
            </a:stretch>
          </p:blipFill>
          <p:spPr>
            <a:xfrm>
              <a:off x="1261145" y="431334"/>
              <a:ext cx="509039" cy="426463"/>
            </a:xfrm>
            <a:prstGeom prst="rect">
              <a:avLst/>
            </a:prstGeom>
          </p:spPr>
        </p:pic>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709" r:id="rId12"/>
  </p:sldLayoutIdLst>
  <p:timing>
    <p:tnLst>
      <p:par>
        <p:cTn id="1" dur="indefinite" restart="never" nodeType="tmRoot"/>
      </p:par>
    </p:tnLst>
  </p:timing>
  <p:txStyles>
    <p:titleStyle>
      <a:lvl1pPr algn="ctr" rtl="0" eaLnBrk="1" latinLnBrk="0" hangingPunct="1">
        <a:spcBef>
          <a:spcPct val="0"/>
        </a:spcBef>
        <a:buNone/>
        <a:defRPr kumimoji="0" sz="44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1"/>
          <p:cNvSpPr>
            <a:spLocks noGrp="1" noChangeArrowheads="1"/>
          </p:cNvSpPr>
          <p:nvPr>
            <p:ph type="body" idx="1"/>
          </p:nvPr>
        </p:nvSpPr>
        <p:spPr bwMode="auto">
          <a:xfrm>
            <a:off x="457200" y="16002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 Second level</a:t>
            </a:r>
          </a:p>
          <a:p>
            <a:pPr lvl="2"/>
            <a:r>
              <a:rPr lang="en-US" smtClean="0"/>
              <a:t> Third level</a:t>
            </a:r>
          </a:p>
          <a:p>
            <a:pPr lvl="3"/>
            <a:r>
              <a:rPr lang="en-US" smtClean="0"/>
              <a:t> Fourth level</a:t>
            </a:r>
          </a:p>
          <a:p>
            <a:pPr lvl="4"/>
            <a:r>
              <a:rPr lang="en-US" smtClean="0"/>
              <a:t> Fifth level</a:t>
            </a:r>
          </a:p>
        </p:txBody>
      </p:sp>
      <p:sp>
        <p:nvSpPr>
          <p:cNvPr id="1027" name="Rectangle 2"/>
          <p:cNvSpPr>
            <a:spLocks noGrp="1" noChangeArrowheads="1"/>
          </p:cNvSpPr>
          <p:nvPr>
            <p:ph type="title"/>
          </p:nvPr>
        </p:nvSpPr>
        <p:spPr bwMode="auto">
          <a:xfrm>
            <a:off x="1371600" y="76200"/>
            <a:ext cx="7315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65" name="Rectangle 5"/>
          <p:cNvSpPr>
            <a:spLocks noGrp="1" noChangeArrowheads="1"/>
          </p:cNvSpPr>
          <p:nvPr>
            <p:ph type="ftr" sz="quarter" idx="3"/>
          </p:nvPr>
        </p:nvSpPr>
        <p:spPr bwMode="auto">
          <a:xfrm>
            <a:off x="2667000" y="6461125"/>
            <a:ext cx="38100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solidFill>
                  <a:srgbClr val="800000"/>
                </a:solidFill>
                <a:latin typeface="Gill Sans MT" pitchFamily="34" charset="0"/>
              </a:defRPr>
            </a:lvl1pPr>
          </a:lstStyle>
          <a:p>
            <a:pPr fontAlgn="base">
              <a:spcBef>
                <a:spcPct val="0"/>
              </a:spcBef>
              <a:spcAft>
                <a:spcPct val="0"/>
              </a:spcAft>
              <a:defRPr/>
            </a:pPr>
            <a:r>
              <a:rPr lang="en-US"/>
              <a:t>Northwest Portland Area Indian Health Board</a:t>
            </a:r>
          </a:p>
        </p:txBody>
      </p:sp>
      <p:sp>
        <p:nvSpPr>
          <p:cNvPr id="66" name="Rectangle 4"/>
          <p:cNvSpPr>
            <a:spLocks noGrp="1" noChangeArrowheads="1"/>
          </p:cNvSpPr>
          <p:nvPr>
            <p:ph type="dt" sz="half" idx="2"/>
          </p:nvPr>
        </p:nvSpPr>
        <p:spPr bwMode="auto">
          <a:xfrm>
            <a:off x="457200" y="6461125"/>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solidFill>
                  <a:srgbClr val="800000"/>
                </a:solidFill>
                <a:latin typeface="Gill Sans MT" pitchFamily="34" charset="0"/>
              </a:defRPr>
            </a:lvl1pPr>
          </a:lstStyle>
          <a:p>
            <a:pPr fontAlgn="base">
              <a:spcBef>
                <a:spcPct val="0"/>
              </a:spcBef>
              <a:spcAft>
                <a:spcPct val="0"/>
              </a:spcAft>
              <a:defRPr/>
            </a:pPr>
            <a:fld id="{11B48FDB-D342-4F06-80C3-CC7634C7F97A}" type="datetime1">
              <a:rPr lang="en-US"/>
              <a:pPr fontAlgn="base">
                <a:spcBef>
                  <a:spcPct val="0"/>
                </a:spcBef>
                <a:spcAft>
                  <a:spcPct val="0"/>
                </a:spcAft>
                <a:defRPr/>
              </a:pPr>
              <a:t>4/12/2016</a:t>
            </a:fld>
            <a:endParaRPr lang="en-US" dirty="0"/>
          </a:p>
        </p:txBody>
      </p:sp>
      <p:sp>
        <p:nvSpPr>
          <p:cNvPr id="67" name="Rectangle 6"/>
          <p:cNvSpPr>
            <a:spLocks noGrp="1" noChangeArrowheads="1"/>
          </p:cNvSpPr>
          <p:nvPr>
            <p:ph type="sldNum" sz="quarter" idx="4"/>
          </p:nvPr>
        </p:nvSpPr>
        <p:spPr bwMode="auto">
          <a:xfrm>
            <a:off x="6553200" y="6461125"/>
            <a:ext cx="2133600" cy="3968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solidFill>
                  <a:srgbClr val="800000"/>
                </a:solidFill>
                <a:latin typeface="Georgia" pitchFamily="18" charset="0"/>
              </a:defRPr>
            </a:lvl1pPr>
          </a:lstStyle>
          <a:p>
            <a:pPr fontAlgn="base">
              <a:spcBef>
                <a:spcPct val="0"/>
              </a:spcBef>
              <a:spcAft>
                <a:spcPct val="0"/>
              </a:spcAft>
              <a:defRPr/>
            </a:pPr>
            <a:fld id="{7AD814E6-D563-43F1-AFB9-B14F28545724}"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3354427453"/>
      </p:ext>
    </p:extLst>
  </p:cSld>
  <p:clrMap bg1="lt1" tx1="dk1" bg2="lt2" tx2="dk2" accent1="accent1" accent2="accent2" accent3="accent3" accent4="accent4" accent5="accent5" accent6="accent6" hlink="hlink" folHlink="folHlink"/>
  <p:sldLayoutIdLst>
    <p:sldLayoutId id="2147483780"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1" r:id="rId11"/>
  </p:sldLayoutIdLst>
  <p:hf hdr="0"/>
  <p:txStyles>
    <p:titleStyle>
      <a:lvl1pPr algn="l" rtl="0" eaLnBrk="1" fontAlgn="base" hangingPunct="1">
        <a:spcBef>
          <a:spcPct val="0"/>
        </a:spcBef>
        <a:spcAft>
          <a:spcPct val="0"/>
        </a:spcAft>
        <a:defRPr sz="4000">
          <a:solidFill>
            <a:srgbClr val="990000"/>
          </a:solidFill>
          <a:latin typeface="Georgia" pitchFamily="18" charset="0"/>
          <a:ea typeface="+mj-ea"/>
          <a:cs typeface="+mj-cs"/>
        </a:defRPr>
      </a:lvl1pPr>
      <a:lvl2pPr algn="l" rtl="0" eaLnBrk="1" fontAlgn="base" hangingPunct="1">
        <a:spcBef>
          <a:spcPct val="0"/>
        </a:spcBef>
        <a:spcAft>
          <a:spcPct val="0"/>
        </a:spcAft>
        <a:defRPr sz="4000">
          <a:solidFill>
            <a:srgbClr val="990000"/>
          </a:solidFill>
          <a:latin typeface="Georgia" pitchFamily="18" charset="0"/>
        </a:defRPr>
      </a:lvl2pPr>
      <a:lvl3pPr algn="l" rtl="0" eaLnBrk="1" fontAlgn="base" hangingPunct="1">
        <a:spcBef>
          <a:spcPct val="0"/>
        </a:spcBef>
        <a:spcAft>
          <a:spcPct val="0"/>
        </a:spcAft>
        <a:defRPr sz="4000">
          <a:solidFill>
            <a:srgbClr val="990000"/>
          </a:solidFill>
          <a:latin typeface="Georgia" pitchFamily="18" charset="0"/>
        </a:defRPr>
      </a:lvl3pPr>
      <a:lvl4pPr algn="l" rtl="0" eaLnBrk="1" fontAlgn="base" hangingPunct="1">
        <a:spcBef>
          <a:spcPct val="0"/>
        </a:spcBef>
        <a:spcAft>
          <a:spcPct val="0"/>
        </a:spcAft>
        <a:defRPr sz="4000">
          <a:solidFill>
            <a:srgbClr val="990000"/>
          </a:solidFill>
          <a:latin typeface="Georgia" pitchFamily="18" charset="0"/>
        </a:defRPr>
      </a:lvl4pPr>
      <a:lvl5pPr algn="l" rtl="0" eaLnBrk="1" fontAlgn="base" hangingPunct="1">
        <a:spcBef>
          <a:spcPct val="0"/>
        </a:spcBef>
        <a:spcAft>
          <a:spcPct val="0"/>
        </a:spcAft>
        <a:defRPr sz="4000">
          <a:solidFill>
            <a:srgbClr val="990000"/>
          </a:solidFill>
          <a:latin typeface="Georgia" pitchFamily="18" charset="0"/>
        </a:defRPr>
      </a:lvl5pPr>
      <a:lvl6pPr marL="457200" algn="ctr" rtl="0" eaLnBrk="1" fontAlgn="base" hangingPunct="1">
        <a:spcBef>
          <a:spcPct val="0"/>
        </a:spcBef>
        <a:spcAft>
          <a:spcPct val="0"/>
        </a:spcAft>
        <a:defRPr sz="4400" u="sng">
          <a:solidFill>
            <a:srgbClr val="990000"/>
          </a:solidFill>
          <a:latin typeface="Arial Black" pitchFamily="34" charset="0"/>
        </a:defRPr>
      </a:lvl6pPr>
      <a:lvl7pPr marL="914400" algn="ctr" rtl="0" eaLnBrk="1" fontAlgn="base" hangingPunct="1">
        <a:spcBef>
          <a:spcPct val="0"/>
        </a:spcBef>
        <a:spcAft>
          <a:spcPct val="0"/>
        </a:spcAft>
        <a:defRPr sz="4400" u="sng">
          <a:solidFill>
            <a:srgbClr val="990000"/>
          </a:solidFill>
          <a:latin typeface="Arial Black" pitchFamily="34" charset="0"/>
        </a:defRPr>
      </a:lvl7pPr>
      <a:lvl8pPr marL="1371600" algn="ctr" rtl="0" eaLnBrk="1" fontAlgn="base" hangingPunct="1">
        <a:spcBef>
          <a:spcPct val="0"/>
        </a:spcBef>
        <a:spcAft>
          <a:spcPct val="0"/>
        </a:spcAft>
        <a:defRPr sz="4400" u="sng">
          <a:solidFill>
            <a:srgbClr val="990000"/>
          </a:solidFill>
          <a:latin typeface="Arial Black" pitchFamily="34" charset="0"/>
        </a:defRPr>
      </a:lvl8pPr>
      <a:lvl9pPr marL="1828800" algn="ctr" rtl="0" eaLnBrk="1" fontAlgn="base" hangingPunct="1">
        <a:spcBef>
          <a:spcPct val="0"/>
        </a:spcBef>
        <a:spcAft>
          <a:spcPct val="0"/>
        </a:spcAft>
        <a:defRPr sz="4400" u="sng">
          <a:solidFill>
            <a:srgbClr val="990000"/>
          </a:solidFill>
          <a:latin typeface="Arial Black" pitchFamily="34" charset="0"/>
        </a:defRPr>
      </a:lvl9pPr>
    </p:titleStyle>
    <p:bodyStyle>
      <a:lvl1pPr marL="342900" indent="-342900" algn="l" rtl="0" eaLnBrk="1" fontAlgn="base" hangingPunct="1">
        <a:spcBef>
          <a:spcPct val="20000"/>
        </a:spcBef>
        <a:spcAft>
          <a:spcPct val="0"/>
        </a:spcAft>
        <a:buClr>
          <a:srgbClr val="715C29"/>
        </a:buClr>
        <a:buSzPct val="95000"/>
        <a:buFont typeface="Arial" charset="0"/>
        <a:buChar char="•"/>
        <a:defRPr sz="3600">
          <a:solidFill>
            <a:schemeClr val="tx1"/>
          </a:solidFill>
          <a:latin typeface="Trebuchet MS" pitchFamily="34" charset="0"/>
          <a:ea typeface="+mn-ea"/>
          <a:cs typeface="+mn-cs"/>
        </a:defRPr>
      </a:lvl1pPr>
      <a:lvl2pPr marL="742950" indent="-285750" algn="l" rtl="0" eaLnBrk="1" fontAlgn="base" hangingPunct="1">
        <a:spcBef>
          <a:spcPct val="20000"/>
        </a:spcBef>
        <a:spcAft>
          <a:spcPct val="0"/>
        </a:spcAft>
        <a:buClr>
          <a:srgbClr val="008080"/>
        </a:buClr>
        <a:buSzPct val="100000"/>
        <a:buFont typeface="Wingdings" pitchFamily="2" charset="2"/>
        <a:buChar char="§"/>
        <a:defRPr lang="en-US" sz="3400" dirty="0">
          <a:solidFill>
            <a:schemeClr val="tx1"/>
          </a:solidFill>
          <a:latin typeface="Trebuchet MS" pitchFamily="34" charset="0"/>
        </a:defRPr>
      </a:lvl2pPr>
      <a:lvl3pPr marL="1143000" indent="-228600" algn="l" rtl="0" eaLnBrk="1" fontAlgn="base" hangingPunct="1">
        <a:spcBef>
          <a:spcPct val="20000"/>
        </a:spcBef>
        <a:spcAft>
          <a:spcPct val="0"/>
        </a:spcAft>
        <a:buClr>
          <a:srgbClr val="B40000"/>
        </a:buClr>
        <a:buSzPct val="100000"/>
        <a:buFont typeface="Arial" charset="0"/>
        <a:buChar char="•"/>
        <a:defRPr sz="2800">
          <a:solidFill>
            <a:schemeClr val="tx1"/>
          </a:solidFill>
          <a:latin typeface="Trebuchet MS" pitchFamily="34" charset="0"/>
        </a:defRPr>
      </a:lvl3pPr>
      <a:lvl4pPr marL="1600200" indent="-228600" algn="l" rtl="0" eaLnBrk="1" fontAlgn="base" hangingPunct="1">
        <a:spcBef>
          <a:spcPct val="20000"/>
        </a:spcBef>
        <a:spcAft>
          <a:spcPct val="0"/>
        </a:spcAft>
        <a:buClr>
          <a:srgbClr val="644646"/>
        </a:buClr>
        <a:buSzPct val="100000"/>
        <a:buFont typeface="Trebuchet MS" pitchFamily="34" charset="0"/>
        <a:buChar char="—"/>
        <a:defRPr sz="2800" i="1">
          <a:solidFill>
            <a:schemeClr val="tx1"/>
          </a:solidFill>
          <a:latin typeface="Trebuchet MS" pitchFamily="34" charset="0"/>
        </a:defRPr>
      </a:lvl4pPr>
      <a:lvl5pPr marL="2057400" indent="-228600" algn="l" rtl="0" eaLnBrk="1" fontAlgn="base" hangingPunct="1">
        <a:spcBef>
          <a:spcPct val="20000"/>
        </a:spcBef>
        <a:spcAft>
          <a:spcPct val="0"/>
        </a:spcAft>
        <a:buFont typeface="Trebuchet MS" pitchFamily="34" charset="0"/>
        <a:buChar char="—"/>
        <a:defRPr sz="2400" i="1">
          <a:solidFill>
            <a:schemeClr val="tx1"/>
          </a:solidFill>
          <a:latin typeface="Trebuchet MS" pitchFamily="34" charset="0"/>
        </a:defRPr>
      </a:lvl5pPr>
      <a:lvl6pPr marL="2514600" indent="-228600" algn="l" rtl="0" eaLnBrk="1" fontAlgn="base" hangingPunct="1">
        <a:spcBef>
          <a:spcPct val="20000"/>
        </a:spcBef>
        <a:spcAft>
          <a:spcPct val="0"/>
        </a:spcAft>
        <a:buBlip>
          <a:blip r:embed="rId13"/>
        </a:buBlip>
        <a:defRPr sz="3200" i="1">
          <a:solidFill>
            <a:schemeClr val="tx1"/>
          </a:solidFill>
          <a:latin typeface="+mn-lt"/>
        </a:defRPr>
      </a:lvl6pPr>
      <a:lvl7pPr marL="2971800" indent="-228600" algn="l" rtl="0" eaLnBrk="1" fontAlgn="base" hangingPunct="1">
        <a:spcBef>
          <a:spcPct val="20000"/>
        </a:spcBef>
        <a:spcAft>
          <a:spcPct val="0"/>
        </a:spcAft>
        <a:buBlip>
          <a:blip r:embed="rId13"/>
        </a:buBlip>
        <a:defRPr sz="3200" i="1">
          <a:solidFill>
            <a:schemeClr val="tx1"/>
          </a:solidFill>
          <a:latin typeface="+mn-lt"/>
        </a:defRPr>
      </a:lvl7pPr>
      <a:lvl8pPr marL="3429000" indent="-228600" algn="l" rtl="0" eaLnBrk="1" fontAlgn="base" hangingPunct="1">
        <a:spcBef>
          <a:spcPct val="20000"/>
        </a:spcBef>
        <a:spcAft>
          <a:spcPct val="0"/>
        </a:spcAft>
        <a:buBlip>
          <a:blip r:embed="rId13"/>
        </a:buBlip>
        <a:defRPr sz="3200" i="1">
          <a:solidFill>
            <a:schemeClr val="tx1"/>
          </a:solidFill>
          <a:latin typeface="+mn-lt"/>
        </a:defRPr>
      </a:lvl8pPr>
      <a:lvl9pPr marL="3886200" indent="-228600" algn="l" rtl="0" eaLnBrk="1" fontAlgn="base" hangingPunct="1">
        <a:spcBef>
          <a:spcPct val="20000"/>
        </a:spcBef>
        <a:spcAft>
          <a:spcPct val="0"/>
        </a:spcAft>
        <a:buBlip>
          <a:blip r:embed="rId13"/>
        </a:buBlip>
        <a:defRPr sz="3200" i="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8.xml"/><Relationship Id="rId1" Type="http://schemas.openxmlformats.org/officeDocument/2006/relationships/tags" Target="../tags/tag3.xml"/><Relationship Id="rId5" Type="http://schemas.openxmlformats.org/officeDocument/2006/relationships/image" Target="../media/image14.png"/><Relationship Id="rId4" Type="http://schemas.openxmlformats.org/officeDocument/2006/relationships/hyperlink" Target="mailto:weave@npaihb.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228600" y="3276600"/>
            <a:ext cx="8686800" cy="1447800"/>
          </a:xfrm>
        </p:spPr>
        <p:txBody>
          <a:bodyPr>
            <a:noAutofit/>
          </a:bodyPr>
          <a:lstStyle/>
          <a:p>
            <a:r>
              <a:rPr lang="en-US" sz="2800" dirty="0" smtClean="0"/>
              <a:t>Quarterly Update</a:t>
            </a:r>
            <a:endParaRPr lang="en-US" sz="2800" dirty="0"/>
          </a:p>
        </p:txBody>
      </p:sp>
      <p:sp>
        <p:nvSpPr>
          <p:cNvPr id="3" name="Title 2"/>
          <p:cNvSpPr>
            <a:spLocks noGrp="1"/>
          </p:cNvSpPr>
          <p:nvPr>
            <p:ph type="ctrTitle"/>
          </p:nvPr>
        </p:nvSpPr>
        <p:spPr/>
        <p:txBody>
          <a:bodyPr/>
          <a:lstStyle/>
          <a:p>
            <a:r>
              <a:rPr lang="en-US" sz="6000" dirty="0" smtClean="0">
                <a:solidFill>
                  <a:schemeClr val="accent1">
                    <a:lumMod val="75000"/>
                  </a:schemeClr>
                </a:solidFill>
              </a:rPr>
              <a:t>WEAVE-NW</a:t>
            </a:r>
            <a:endParaRPr lang="en-US" sz="6000" dirty="0">
              <a:solidFill>
                <a:schemeClr val="accent1">
                  <a:lumMod val="75000"/>
                </a:schemeClr>
              </a:solidFill>
            </a:endParaRPr>
          </a:p>
        </p:txBody>
      </p:sp>
      <p:pic>
        <p:nvPicPr>
          <p:cNvPr id="4" name="Picture 3"/>
          <p:cNvPicPr>
            <a:picLocks noChangeAspect="1"/>
          </p:cNvPicPr>
          <p:nvPr/>
        </p:nvPicPr>
        <p:blipFill>
          <a:blip r:embed="rId4"/>
          <a:stretch>
            <a:fillRect/>
          </a:stretch>
        </p:blipFill>
        <p:spPr>
          <a:xfrm>
            <a:off x="2948782" y="3657600"/>
            <a:ext cx="3246435" cy="2490752"/>
          </a:xfrm>
          <a:prstGeom prst="rect">
            <a:avLst/>
          </a:prstGeom>
        </p:spPr>
      </p:pic>
    </p:spTree>
    <p:custDataLst>
      <p:tags r:id="rId1"/>
    </p:custDataLst>
    <p:extLst>
      <p:ext uri="{BB962C8B-B14F-4D97-AF65-F5344CB8AC3E}">
        <p14:creationId xmlns:p14="http://schemas.microsoft.com/office/powerpoint/2010/main" val="42029956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p:txBody>
          <a:bodyPr/>
          <a:lstStyle/>
          <a:p>
            <a:r>
              <a:rPr lang="en-US" dirty="0" smtClean="0"/>
              <a:t>14 Tribes</a:t>
            </a:r>
            <a:endParaRPr lang="en-US" dirty="0"/>
          </a:p>
        </p:txBody>
      </p:sp>
      <p:sp>
        <p:nvSpPr>
          <p:cNvPr id="7" name="Title 6"/>
          <p:cNvSpPr>
            <a:spLocks noGrp="1"/>
          </p:cNvSpPr>
          <p:nvPr>
            <p:ph type="title"/>
          </p:nvPr>
        </p:nvSpPr>
        <p:spPr/>
        <p:txBody>
          <a:bodyPr/>
          <a:lstStyle/>
          <a:p>
            <a:pPr algn="l"/>
            <a:r>
              <a:rPr lang="en-US" dirty="0" smtClean="0"/>
              <a:t>Sub-awardees</a:t>
            </a:r>
            <a:endParaRPr lang="en-US" dirty="0"/>
          </a:p>
        </p:txBody>
      </p:sp>
      <p:sp>
        <p:nvSpPr>
          <p:cNvPr id="8" name="Content Placeholder 7"/>
          <p:cNvSpPr>
            <a:spLocks noGrp="1"/>
          </p:cNvSpPr>
          <p:nvPr>
            <p:ph sz="quarter" idx="2"/>
          </p:nvPr>
        </p:nvSpPr>
        <p:spPr/>
        <p:txBody>
          <a:bodyPr>
            <a:normAutofit fontScale="77500" lnSpcReduction="20000"/>
          </a:bodyPr>
          <a:lstStyle/>
          <a:p>
            <a:pPr marL="400050" indent="-285750" fontAlgn="b">
              <a:lnSpc>
                <a:spcPct val="150000"/>
              </a:lnSpc>
              <a:buFont typeface="Wingdings" panose="05000000000000000000" pitchFamily="2" charset="2"/>
              <a:buChar char="Ø"/>
            </a:pPr>
            <a:r>
              <a:rPr lang="en-US" sz="2800" dirty="0">
                <a:latin typeface="Century Gothic" panose="020B0502020202020204" pitchFamily="34" charset="0"/>
              </a:rPr>
              <a:t>Chehalis</a:t>
            </a:r>
          </a:p>
          <a:p>
            <a:pPr marL="400050" indent="-285750" fontAlgn="b">
              <a:lnSpc>
                <a:spcPct val="150000"/>
              </a:lnSpc>
              <a:buFont typeface="Wingdings" panose="05000000000000000000" pitchFamily="2" charset="2"/>
              <a:buChar char="Ø"/>
            </a:pPr>
            <a:r>
              <a:rPr lang="en-US" sz="2800" dirty="0">
                <a:latin typeface="Century Gothic" panose="020B0502020202020204" pitchFamily="34" charset="0"/>
              </a:rPr>
              <a:t>Coquille</a:t>
            </a:r>
          </a:p>
          <a:p>
            <a:pPr marL="400050" indent="-285750" fontAlgn="b">
              <a:lnSpc>
                <a:spcPct val="150000"/>
              </a:lnSpc>
              <a:buFont typeface="Wingdings" panose="05000000000000000000" pitchFamily="2" charset="2"/>
              <a:buChar char="Ø"/>
            </a:pPr>
            <a:r>
              <a:rPr lang="en-US" sz="2800" dirty="0">
                <a:latin typeface="Century Gothic" panose="020B0502020202020204" pitchFamily="34" charset="0"/>
              </a:rPr>
              <a:t>Cow Creek</a:t>
            </a:r>
          </a:p>
          <a:p>
            <a:pPr marL="400050" indent="-285750" fontAlgn="b">
              <a:lnSpc>
                <a:spcPct val="150000"/>
              </a:lnSpc>
              <a:buFont typeface="Wingdings" panose="05000000000000000000" pitchFamily="2" charset="2"/>
              <a:buChar char="Ø"/>
            </a:pPr>
            <a:r>
              <a:rPr lang="en-US" sz="2800" dirty="0">
                <a:latin typeface="Century Gothic" panose="020B0502020202020204" pitchFamily="34" charset="0"/>
              </a:rPr>
              <a:t>Grand Ronde</a:t>
            </a:r>
          </a:p>
          <a:p>
            <a:pPr marL="400050" indent="-285750" fontAlgn="b">
              <a:lnSpc>
                <a:spcPct val="150000"/>
              </a:lnSpc>
              <a:buFont typeface="Wingdings" panose="05000000000000000000" pitchFamily="2" charset="2"/>
              <a:buChar char="Ø"/>
            </a:pPr>
            <a:r>
              <a:rPr lang="en-US" sz="2800" dirty="0">
                <a:latin typeface="Century Gothic" panose="020B0502020202020204" pitchFamily="34" charset="0"/>
              </a:rPr>
              <a:t>Lummi</a:t>
            </a:r>
          </a:p>
          <a:p>
            <a:pPr marL="400050" indent="-285750" fontAlgn="b">
              <a:lnSpc>
                <a:spcPct val="150000"/>
              </a:lnSpc>
              <a:buFont typeface="Wingdings" panose="05000000000000000000" pitchFamily="2" charset="2"/>
              <a:buChar char="Ø"/>
            </a:pPr>
            <a:r>
              <a:rPr lang="en-US" sz="2800" dirty="0">
                <a:latin typeface="Century Gothic" panose="020B0502020202020204" pitchFamily="34" charset="0"/>
              </a:rPr>
              <a:t>Klamath</a:t>
            </a:r>
          </a:p>
          <a:p>
            <a:pPr marL="400050" indent="-285750">
              <a:lnSpc>
                <a:spcPct val="150000"/>
              </a:lnSpc>
              <a:buFont typeface="Wingdings" panose="05000000000000000000" pitchFamily="2" charset="2"/>
              <a:buChar char="Ø"/>
            </a:pPr>
            <a:r>
              <a:rPr lang="en-US" sz="2800" dirty="0">
                <a:latin typeface="Century Gothic" panose="020B0502020202020204" pitchFamily="34" charset="0"/>
              </a:rPr>
              <a:t>Muckleshoot</a:t>
            </a:r>
          </a:p>
          <a:p>
            <a:endParaRPr lang="en-US" dirty="0"/>
          </a:p>
        </p:txBody>
      </p:sp>
      <p:sp>
        <p:nvSpPr>
          <p:cNvPr id="9" name="Content Placeholder 8"/>
          <p:cNvSpPr>
            <a:spLocks noGrp="1"/>
          </p:cNvSpPr>
          <p:nvPr>
            <p:ph sz="quarter" idx="4"/>
          </p:nvPr>
        </p:nvSpPr>
        <p:spPr/>
        <p:txBody>
          <a:bodyPr>
            <a:normAutofit fontScale="77500" lnSpcReduction="20000"/>
          </a:bodyPr>
          <a:lstStyle/>
          <a:p>
            <a:pPr marL="400050" indent="-285750" fontAlgn="b">
              <a:lnSpc>
                <a:spcPct val="160000"/>
              </a:lnSpc>
              <a:buFont typeface="Wingdings" panose="05000000000000000000" pitchFamily="2" charset="2"/>
              <a:buChar char="Ø"/>
            </a:pPr>
            <a:r>
              <a:rPr lang="en-US" sz="2800" dirty="0">
                <a:latin typeface="Century Gothic" panose="020B0502020202020204" pitchFamily="34" charset="0"/>
              </a:rPr>
              <a:t>Nooksack</a:t>
            </a:r>
          </a:p>
          <a:p>
            <a:pPr marL="400050" indent="-285750" fontAlgn="b">
              <a:lnSpc>
                <a:spcPct val="150000"/>
              </a:lnSpc>
              <a:buFont typeface="Wingdings" panose="05000000000000000000" pitchFamily="2" charset="2"/>
              <a:buChar char="Ø"/>
            </a:pPr>
            <a:r>
              <a:rPr lang="en-US" sz="2800" dirty="0">
                <a:latin typeface="Century Gothic" panose="020B0502020202020204" pitchFamily="34" charset="0"/>
              </a:rPr>
              <a:t>Port Gamble S'Klallam</a:t>
            </a:r>
          </a:p>
          <a:p>
            <a:pPr marL="400050" indent="-285750" fontAlgn="b">
              <a:lnSpc>
                <a:spcPct val="150000"/>
              </a:lnSpc>
              <a:buFont typeface="Wingdings" panose="05000000000000000000" pitchFamily="2" charset="2"/>
              <a:buChar char="Ø"/>
            </a:pPr>
            <a:r>
              <a:rPr lang="en-US" sz="2800" dirty="0">
                <a:latin typeface="Century Gothic" panose="020B0502020202020204" pitchFamily="34" charset="0"/>
              </a:rPr>
              <a:t>Quinault</a:t>
            </a:r>
          </a:p>
          <a:p>
            <a:pPr marL="400050" indent="-285750" fontAlgn="b">
              <a:lnSpc>
                <a:spcPct val="150000"/>
              </a:lnSpc>
              <a:buFont typeface="Wingdings" panose="05000000000000000000" pitchFamily="2" charset="2"/>
              <a:buChar char="Ø"/>
            </a:pPr>
            <a:r>
              <a:rPr lang="en-US" sz="2800" dirty="0">
                <a:latin typeface="Century Gothic" panose="020B0502020202020204" pitchFamily="34" charset="0"/>
              </a:rPr>
              <a:t>Shoshone-Bannock</a:t>
            </a:r>
          </a:p>
          <a:p>
            <a:pPr marL="400050" indent="-285750" fontAlgn="b">
              <a:lnSpc>
                <a:spcPct val="150000"/>
              </a:lnSpc>
              <a:buFont typeface="Wingdings" panose="05000000000000000000" pitchFamily="2" charset="2"/>
              <a:buChar char="Ø"/>
            </a:pPr>
            <a:r>
              <a:rPr lang="en-US" sz="2800" dirty="0">
                <a:latin typeface="Century Gothic" panose="020B0502020202020204" pitchFamily="34" charset="0"/>
              </a:rPr>
              <a:t>Siletz</a:t>
            </a:r>
          </a:p>
          <a:p>
            <a:pPr marL="400050" indent="-285750" fontAlgn="b">
              <a:lnSpc>
                <a:spcPct val="150000"/>
              </a:lnSpc>
              <a:buFont typeface="Wingdings" panose="05000000000000000000" pitchFamily="2" charset="2"/>
              <a:buChar char="Ø"/>
            </a:pPr>
            <a:r>
              <a:rPr lang="en-US" sz="2800" dirty="0">
                <a:latin typeface="Century Gothic" panose="020B0502020202020204" pitchFamily="34" charset="0"/>
              </a:rPr>
              <a:t>Skokomish</a:t>
            </a:r>
          </a:p>
          <a:p>
            <a:pPr marL="400050" indent="-285750" fontAlgn="b">
              <a:lnSpc>
                <a:spcPct val="150000"/>
              </a:lnSpc>
              <a:buFont typeface="Wingdings" panose="05000000000000000000" pitchFamily="2" charset="2"/>
              <a:buChar char="Ø"/>
            </a:pPr>
            <a:r>
              <a:rPr lang="en-US" sz="2800" dirty="0">
                <a:latin typeface="Century Gothic" panose="020B0502020202020204" pitchFamily="34" charset="0"/>
              </a:rPr>
              <a:t>Swinomish</a:t>
            </a:r>
          </a:p>
        </p:txBody>
      </p:sp>
    </p:spTree>
    <p:extLst>
      <p:ext uri="{BB962C8B-B14F-4D97-AF65-F5344CB8AC3E}">
        <p14:creationId xmlns:p14="http://schemas.microsoft.com/office/powerpoint/2010/main" val="23155119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Topics</a:t>
            </a:r>
            <a:endParaRPr lang="en-US" dirty="0"/>
          </a:p>
        </p:txBody>
      </p:sp>
      <p:sp>
        <p:nvSpPr>
          <p:cNvPr id="3" name="Content Placeholder 2"/>
          <p:cNvSpPr>
            <a:spLocks noGrp="1"/>
          </p:cNvSpPr>
          <p:nvPr>
            <p:ph sz="quarter" idx="1"/>
          </p:nvPr>
        </p:nvSpPr>
        <p:spPr/>
        <p:txBody>
          <a:bodyPr>
            <a:normAutofit lnSpcReduction="10000"/>
          </a:bodyPr>
          <a:lstStyle/>
          <a:p>
            <a:pPr>
              <a:lnSpc>
                <a:spcPct val="200000"/>
              </a:lnSpc>
            </a:pPr>
            <a:r>
              <a:rPr lang="en-US" sz="2800" dirty="0"/>
              <a:t>Community Health Assessments</a:t>
            </a:r>
          </a:p>
          <a:p>
            <a:pPr>
              <a:lnSpc>
                <a:spcPct val="200000"/>
              </a:lnSpc>
            </a:pPr>
            <a:r>
              <a:rPr lang="en-US" sz="2800" dirty="0"/>
              <a:t>Community Health Improvement Plans</a:t>
            </a:r>
          </a:p>
          <a:p>
            <a:pPr>
              <a:lnSpc>
                <a:spcPct val="200000"/>
              </a:lnSpc>
            </a:pPr>
            <a:r>
              <a:rPr lang="en-US" sz="2800" dirty="0"/>
              <a:t>Health Systems</a:t>
            </a:r>
          </a:p>
          <a:p>
            <a:pPr>
              <a:lnSpc>
                <a:spcPct val="200000"/>
              </a:lnSpc>
            </a:pPr>
            <a:r>
              <a:rPr lang="en-US" sz="2800" dirty="0"/>
              <a:t>Food Systems</a:t>
            </a:r>
          </a:p>
          <a:p>
            <a:pPr>
              <a:lnSpc>
                <a:spcPct val="200000"/>
              </a:lnSpc>
            </a:pPr>
            <a:r>
              <a:rPr lang="en-US" sz="2800" dirty="0"/>
              <a:t>Policy</a:t>
            </a:r>
          </a:p>
          <a:p>
            <a:endParaRPr lang="en-US" dirty="0"/>
          </a:p>
        </p:txBody>
      </p:sp>
    </p:spTree>
    <p:extLst>
      <p:ext uri="{BB962C8B-B14F-4D97-AF65-F5344CB8AC3E}">
        <p14:creationId xmlns:p14="http://schemas.microsoft.com/office/powerpoint/2010/main" val="6515593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Upstream Approach</a:t>
            </a:r>
            <a:endParaRPr lang="en-US" dirty="0"/>
          </a:p>
        </p:txBody>
      </p:sp>
      <p:pic>
        <p:nvPicPr>
          <p:cNvPr id="4" name="Content Placeholder 3"/>
          <p:cNvPicPr>
            <a:picLocks noGrp="1" noChangeAspect="1"/>
          </p:cNvPicPr>
          <p:nvPr>
            <p:ph sz="quarter" idx="1"/>
          </p:nvPr>
        </p:nvPicPr>
        <p:blipFill>
          <a:blip r:embed="rId2"/>
          <a:stretch>
            <a:fillRect/>
          </a:stretch>
        </p:blipFill>
        <p:spPr>
          <a:xfrm>
            <a:off x="1257300" y="1524000"/>
            <a:ext cx="6629400" cy="4207307"/>
          </a:xfrm>
          <a:prstGeom prst="rect">
            <a:avLst/>
          </a:prstGeom>
        </p:spPr>
      </p:pic>
    </p:spTree>
    <p:extLst>
      <p:ext uri="{BB962C8B-B14F-4D97-AF65-F5344CB8AC3E}">
        <p14:creationId xmlns:p14="http://schemas.microsoft.com/office/powerpoint/2010/main" val="37217635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Assistance &amp; Support</a:t>
            </a:r>
            <a:endParaRPr lang="en-US" dirty="0"/>
          </a:p>
        </p:txBody>
      </p:sp>
      <p:sp>
        <p:nvSpPr>
          <p:cNvPr id="3" name="Content Placeholder 2"/>
          <p:cNvSpPr>
            <a:spLocks noGrp="1"/>
          </p:cNvSpPr>
          <p:nvPr>
            <p:ph sz="quarter" idx="1"/>
          </p:nvPr>
        </p:nvSpPr>
        <p:spPr/>
        <p:txBody>
          <a:bodyPr/>
          <a:lstStyle/>
          <a:p>
            <a:r>
              <a:rPr lang="en-US" dirty="0"/>
              <a:t>Evaluations &amp; Assessments</a:t>
            </a:r>
          </a:p>
          <a:p>
            <a:r>
              <a:rPr lang="en-US" dirty="0"/>
              <a:t>Cultural adaptation of resources</a:t>
            </a:r>
          </a:p>
          <a:p>
            <a:r>
              <a:rPr lang="en-US" dirty="0"/>
              <a:t>Tobacco prevention &amp; intervention activities</a:t>
            </a:r>
          </a:p>
          <a:p>
            <a:r>
              <a:rPr lang="en-US" dirty="0"/>
              <a:t>Policy development, including youth</a:t>
            </a:r>
          </a:p>
          <a:p>
            <a:r>
              <a:rPr lang="en-US" dirty="0"/>
              <a:t>Strategic planning</a:t>
            </a:r>
          </a:p>
          <a:p>
            <a:r>
              <a:rPr lang="en-US" dirty="0"/>
              <a:t>Data analysis</a:t>
            </a:r>
          </a:p>
          <a:p>
            <a:r>
              <a:rPr lang="en-US" dirty="0"/>
              <a:t>Enhancing collaborations</a:t>
            </a:r>
          </a:p>
          <a:p>
            <a:r>
              <a:rPr lang="en-US" dirty="0"/>
              <a:t>Survey design</a:t>
            </a:r>
          </a:p>
          <a:p>
            <a:r>
              <a:rPr lang="en-US" dirty="0"/>
              <a:t>Health system change</a:t>
            </a:r>
          </a:p>
          <a:p>
            <a:endParaRPr lang="en-US" dirty="0"/>
          </a:p>
        </p:txBody>
      </p:sp>
    </p:spTree>
    <p:extLst>
      <p:ext uri="{BB962C8B-B14F-4D97-AF65-F5344CB8AC3E}">
        <p14:creationId xmlns:p14="http://schemas.microsoft.com/office/powerpoint/2010/main" val="3453485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Upcoming Webinar</a:t>
            </a:r>
            <a:endParaRPr lang="en-US" dirty="0"/>
          </a:p>
        </p:txBody>
      </p:sp>
      <p:sp>
        <p:nvSpPr>
          <p:cNvPr id="3" name="Content Placeholder 2"/>
          <p:cNvSpPr>
            <a:spLocks noGrp="1"/>
          </p:cNvSpPr>
          <p:nvPr>
            <p:ph sz="quarter" idx="1"/>
          </p:nvPr>
        </p:nvSpPr>
        <p:spPr/>
        <p:txBody>
          <a:bodyPr>
            <a:normAutofit/>
          </a:bodyPr>
          <a:lstStyle/>
          <a:p>
            <a:r>
              <a:rPr lang="en-US" dirty="0" smtClean="0"/>
              <a:t>April 26</a:t>
            </a:r>
            <a:r>
              <a:rPr lang="en-US" baseline="30000" dirty="0" smtClean="0"/>
              <a:t>th</a:t>
            </a:r>
            <a:r>
              <a:rPr lang="en-US" dirty="0" smtClean="0"/>
              <a:t> 2:00-3:00pm- Worksite Wellness</a:t>
            </a:r>
          </a:p>
          <a:p>
            <a:pPr lvl="1"/>
            <a:r>
              <a:rPr lang="en-US" sz="2300" dirty="0" smtClean="0"/>
              <a:t>“In </a:t>
            </a:r>
            <a:r>
              <a:rPr lang="en-US" sz="2300" dirty="0"/>
              <a:t>this webinar, we will discuss the Northwest Portland Area Indian Health Board’s worksite wellness policy, how it was created, and how this policy is implemented. In addition, we will have guest speakers from one of our NW Tribes to discuss their wellness at work policy and the successes, </a:t>
            </a:r>
            <a:r>
              <a:rPr lang="en-US" sz="2300" dirty="0" smtClean="0"/>
              <a:t>challenges</a:t>
            </a:r>
            <a:r>
              <a:rPr lang="en-US" sz="2300" dirty="0"/>
              <a:t>, and lessons learned from the process</a:t>
            </a:r>
            <a:r>
              <a:rPr lang="en-US" sz="2300" dirty="0" smtClean="0"/>
              <a:t>.”</a:t>
            </a:r>
            <a:endParaRPr lang="en-US" sz="900" dirty="0"/>
          </a:p>
          <a:p>
            <a:r>
              <a:rPr lang="en-US" sz="2800" dirty="0" smtClean="0"/>
              <a:t>Monthly Webinars- 4</a:t>
            </a:r>
            <a:r>
              <a:rPr lang="en-US" sz="2800" baseline="30000" dirty="0" smtClean="0"/>
              <a:t>th</a:t>
            </a:r>
            <a:r>
              <a:rPr lang="en-US" sz="2800" dirty="0" smtClean="0"/>
              <a:t> Tuesday of every month</a:t>
            </a:r>
          </a:p>
          <a:p>
            <a:pPr lvl="1"/>
            <a:r>
              <a:rPr lang="en-US" sz="2300" dirty="0" smtClean="0"/>
              <a:t>Check NPAIHB website under “Save the Date” section</a:t>
            </a:r>
            <a:endParaRPr lang="en-US" sz="2300" dirty="0"/>
          </a:p>
          <a:p>
            <a:pPr lvl="1"/>
            <a:endParaRPr lang="en-US" dirty="0" smtClean="0"/>
          </a:p>
        </p:txBody>
      </p:sp>
    </p:spTree>
    <p:extLst>
      <p:ext uri="{BB962C8B-B14F-4D97-AF65-F5344CB8AC3E}">
        <p14:creationId xmlns:p14="http://schemas.microsoft.com/office/powerpoint/2010/main" val="30733599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1"/>
          </p:nvPr>
        </p:nvSpPr>
        <p:spPr>
          <a:xfrm>
            <a:off x="2895600" y="838200"/>
            <a:ext cx="6019800" cy="5562600"/>
          </a:xfrm>
          <a:solidFill>
            <a:schemeClr val="bg1"/>
          </a:solidFill>
        </p:spPr>
        <p:txBody>
          <a:bodyPr>
            <a:normAutofit/>
          </a:bodyPr>
          <a:lstStyle/>
          <a:p>
            <a:pPr marL="609600" indent="-609600" eaLnBrk="1" fontAlgn="auto" hangingPunct="1">
              <a:lnSpc>
                <a:spcPct val="80000"/>
              </a:lnSpc>
              <a:spcAft>
                <a:spcPts val="0"/>
              </a:spcAft>
              <a:buFont typeface="Wingdings 2"/>
              <a:buNone/>
              <a:defRPr/>
            </a:pPr>
            <a:endParaRPr lang="en-US" sz="2400" dirty="0" smtClean="0"/>
          </a:p>
          <a:p>
            <a:pPr marL="609600" indent="-609600" eaLnBrk="1" fontAlgn="auto" hangingPunct="1">
              <a:lnSpc>
                <a:spcPct val="80000"/>
              </a:lnSpc>
              <a:spcAft>
                <a:spcPts val="0"/>
              </a:spcAft>
              <a:buFont typeface="Wingdings 2"/>
              <a:buNone/>
              <a:defRPr/>
            </a:pPr>
            <a:endParaRPr lang="en-US" sz="2400" dirty="0"/>
          </a:p>
          <a:p>
            <a:pPr marL="0" indent="0" eaLnBrk="1" fontAlgn="auto" hangingPunct="1">
              <a:lnSpc>
                <a:spcPct val="80000"/>
              </a:lnSpc>
              <a:spcAft>
                <a:spcPts val="0"/>
              </a:spcAft>
              <a:buFont typeface="Wingdings 2"/>
              <a:buNone/>
              <a:defRPr/>
            </a:pPr>
            <a:endParaRPr lang="en-US" sz="2400" dirty="0" smtClean="0"/>
          </a:p>
          <a:p>
            <a:pPr marL="609600" indent="-609600" eaLnBrk="1" fontAlgn="auto" hangingPunct="1">
              <a:lnSpc>
                <a:spcPct val="80000"/>
              </a:lnSpc>
              <a:spcAft>
                <a:spcPts val="0"/>
              </a:spcAft>
              <a:buFont typeface="Wingdings 2"/>
              <a:buNone/>
              <a:defRPr/>
            </a:pPr>
            <a:endParaRPr lang="en-US" sz="2400" dirty="0" smtClean="0"/>
          </a:p>
          <a:p>
            <a:pPr marL="274320" indent="-274320" eaLnBrk="1" fontAlgn="auto" hangingPunct="1">
              <a:spcAft>
                <a:spcPts val="0"/>
              </a:spcAft>
              <a:buFont typeface="Wingdings 2"/>
              <a:buChar char=""/>
              <a:defRPr/>
            </a:pPr>
            <a:endParaRPr lang="en-US" dirty="0"/>
          </a:p>
        </p:txBody>
      </p:sp>
      <p:sp>
        <p:nvSpPr>
          <p:cNvPr id="2" name="Title 1"/>
          <p:cNvSpPr>
            <a:spLocks noGrp="1"/>
          </p:cNvSpPr>
          <p:nvPr>
            <p:ph type="title"/>
          </p:nvPr>
        </p:nvSpPr>
        <p:spPr/>
        <p:txBody>
          <a:bodyPr/>
          <a:lstStyle/>
          <a:p>
            <a:pPr eaLnBrk="1" fontAlgn="auto" hangingPunct="1">
              <a:spcAft>
                <a:spcPts val="0"/>
              </a:spcAft>
              <a:defRPr/>
            </a:pPr>
            <a:r>
              <a:rPr lang="en-US" dirty="0" smtClean="0"/>
              <a:t>Northwest Portland Area Indian Health Board</a:t>
            </a:r>
            <a:endParaRPr lang="en-US" dirty="0"/>
          </a:p>
        </p:txBody>
      </p:sp>
      <p:sp>
        <p:nvSpPr>
          <p:cNvPr id="3" name="Text Placeholder 2"/>
          <p:cNvSpPr>
            <a:spLocks noGrp="1"/>
          </p:cNvSpPr>
          <p:nvPr>
            <p:ph type="body" idx="2"/>
          </p:nvPr>
        </p:nvSpPr>
        <p:spPr>
          <a:xfrm>
            <a:off x="381000" y="2514600"/>
            <a:ext cx="2362200" cy="609600"/>
          </a:xfrm>
        </p:spPr>
        <p:txBody>
          <a:bodyPr>
            <a:normAutofit/>
          </a:bodyPr>
          <a:lstStyle/>
          <a:p>
            <a:pPr eaLnBrk="1" fontAlgn="auto" hangingPunct="1">
              <a:buFont typeface="Wingdings 2"/>
              <a:buNone/>
              <a:defRPr/>
            </a:pPr>
            <a:r>
              <a:rPr lang="en-US" dirty="0" smtClean="0"/>
              <a:t>Indian Leadership for Indian Health</a:t>
            </a:r>
            <a:endParaRPr lang="en-US" dirty="0"/>
          </a:p>
        </p:txBody>
      </p:sp>
      <p:sp>
        <p:nvSpPr>
          <p:cNvPr id="5" name="TextBox 4"/>
          <p:cNvSpPr txBox="1"/>
          <p:nvPr/>
        </p:nvSpPr>
        <p:spPr>
          <a:xfrm>
            <a:off x="3048000" y="2325188"/>
            <a:ext cx="5791200" cy="3447098"/>
          </a:xfrm>
          <a:prstGeom prst="rect">
            <a:avLst/>
          </a:prstGeom>
          <a:noFill/>
        </p:spPr>
        <p:txBody>
          <a:bodyPr wrap="square" rtlCol="0">
            <a:spAutoFit/>
          </a:bodyPr>
          <a:lstStyle/>
          <a:p>
            <a:pPr algn="ctr">
              <a:spcBef>
                <a:spcPts val="600"/>
              </a:spcBef>
            </a:pPr>
            <a:r>
              <a:rPr lang="en-US" dirty="0">
                <a:solidFill>
                  <a:schemeClr val="accent1"/>
                </a:solidFill>
                <a:latin typeface="Century Gothic" panose="020B0502020202020204" pitchFamily="34" charset="0"/>
              </a:rPr>
              <a:t>Victoria Warren-Mears, Principle Investigator</a:t>
            </a:r>
          </a:p>
          <a:p>
            <a:pPr algn="ctr">
              <a:spcBef>
                <a:spcPts val="600"/>
              </a:spcBef>
            </a:pPr>
            <a:r>
              <a:rPr lang="en-US" dirty="0">
                <a:solidFill>
                  <a:schemeClr val="accent1"/>
                </a:solidFill>
                <a:latin typeface="Century Gothic" panose="020B0502020202020204" pitchFamily="34" charset="0"/>
              </a:rPr>
              <a:t>Nanette Yandell, Project Director </a:t>
            </a:r>
          </a:p>
          <a:p>
            <a:pPr algn="ctr">
              <a:spcBef>
                <a:spcPts val="600"/>
              </a:spcBef>
            </a:pPr>
            <a:r>
              <a:rPr lang="en-US" dirty="0">
                <a:solidFill>
                  <a:schemeClr val="accent1"/>
                </a:solidFill>
                <a:latin typeface="Century Gothic" panose="020B0502020202020204" pitchFamily="34" charset="0"/>
              </a:rPr>
              <a:t>Nora Alexander, Project Specialist</a:t>
            </a:r>
          </a:p>
          <a:p>
            <a:pPr algn="ctr">
              <a:spcBef>
                <a:spcPts val="600"/>
              </a:spcBef>
            </a:pPr>
            <a:r>
              <a:rPr lang="en-US" dirty="0">
                <a:solidFill>
                  <a:schemeClr val="accent1"/>
                </a:solidFill>
                <a:latin typeface="Century Gothic" panose="020B0502020202020204" pitchFamily="34" charset="0"/>
              </a:rPr>
              <a:t>Jenine Dankovchik, Project Evaluator</a:t>
            </a:r>
          </a:p>
          <a:p>
            <a:pPr algn="ctr">
              <a:spcBef>
                <a:spcPts val="600"/>
              </a:spcBef>
            </a:pPr>
            <a:r>
              <a:rPr lang="en-US" dirty="0">
                <a:solidFill>
                  <a:schemeClr val="accent1"/>
                </a:solidFill>
                <a:latin typeface="Century Gothic" panose="020B0502020202020204" pitchFamily="34" charset="0"/>
              </a:rPr>
              <a:t>Ryan Sealy, Tobacco Project Specialist</a:t>
            </a:r>
          </a:p>
          <a:p>
            <a:pPr algn="ctr"/>
            <a:endParaRPr lang="en-US" dirty="0">
              <a:solidFill>
                <a:schemeClr val="accent1"/>
              </a:solidFill>
              <a:latin typeface="Century Gothic" panose="020B0502020202020204" pitchFamily="34" charset="0"/>
            </a:endParaRPr>
          </a:p>
          <a:p>
            <a:pPr algn="ctr"/>
            <a:r>
              <a:rPr lang="en-US" dirty="0">
                <a:solidFill>
                  <a:schemeClr val="accent1"/>
                </a:solidFill>
                <a:latin typeface="Century Gothic" panose="020B0502020202020204" pitchFamily="34" charset="0"/>
              </a:rPr>
              <a:t>Northwest Portland Area Indian Health Board</a:t>
            </a:r>
          </a:p>
          <a:p>
            <a:pPr algn="ctr"/>
            <a:r>
              <a:rPr lang="en-US" dirty="0">
                <a:solidFill>
                  <a:schemeClr val="accent1"/>
                </a:solidFill>
                <a:latin typeface="Century Gothic" panose="020B0502020202020204" pitchFamily="34" charset="0"/>
              </a:rPr>
              <a:t>Northwest Tribal Epidemiology Center</a:t>
            </a:r>
          </a:p>
          <a:p>
            <a:pPr algn="ctr"/>
            <a:r>
              <a:rPr lang="en-US" b="1" dirty="0">
                <a:solidFill>
                  <a:schemeClr val="accent1"/>
                </a:solidFill>
                <a:latin typeface="Century Gothic" panose="020B0502020202020204" pitchFamily="34" charset="0"/>
              </a:rPr>
              <a:t>WEAVE-NW Email: </a:t>
            </a:r>
            <a:r>
              <a:rPr lang="en-US" dirty="0">
                <a:solidFill>
                  <a:schemeClr val="accent6">
                    <a:lumMod val="50000"/>
                  </a:schemeClr>
                </a:solidFill>
                <a:latin typeface="Century Gothic" panose="020B0502020202020204" pitchFamily="34" charset="0"/>
                <a:hlinkClick r:id="rId4"/>
              </a:rPr>
              <a:t>weave@npaihb.org</a:t>
            </a:r>
            <a:endParaRPr lang="en-US" dirty="0">
              <a:solidFill>
                <a:schemeClr val="accent6">
                  <a:lumMod val="50000"/>
                </a:schemeClr>
              </a:solidFill>
              <a:latin typeface="Century Gothic" panose="020B0502020202020204" pitchFamily="34" charset="0"/>
            </a:endParaRPr>
          </a:p>
          <a:p>
            <a:pPr algn="ctr"/>
            <a:r>
              <a:rPr lang="en-US" b="1" dirty="0">
                <a:solidFill>
                  <a:schemeClr val="accent1"/>
                </a:solidFill>
                <a:latin typeface="Century Gothic" panose="020B0502020202020204" pitchFamily="34" charset="0"/>
              </a:rPr>
              <a:t>Phone: </a:t>
            </a:r>
            <a:r>
              <a:rPr lang="en-US" dirty="0">
                <a:solidFill>
                  <a:schemeClr val="accent1"/>
                </a:solidFill>
                <a:latin typeface="Century Gothic" panose="020B0502020202020204" pitchFamily="34" charset="0"/>
              </a:rPr>
              <a:t>503-228-4185</a:t>
            </a:r>
          </a:p>
          <a:p>
            <a:endParaRPr lang="en-US" dirty="0"/>
          </a:p>
        </p:txBody>
      </p:sp>
      <p:sp>
        <p:nvSpPr>
          <p:cNvPr id="6" name="TextBox 5"/>
          <p:cNvSpPr txBox="1"/>
          <p:nvPr/>
        </p:nvSpPr>
        <p:spPr>
          <a:xfrm>
            <a:off x="3048000" y="811410"/>
            <a:ext cx="5791200" cy="1569660"/>
          </a:xfrm>
          <a:prstGeom prst="rect">
            <a:avLst/>
          </a:prstGeom>
          <a:noFill/>
        </p:spPr>
        <p:txBody>
          <a:bodyPr wrap="square" rtlCol="0">
            <a:spAutoFit/>
          </a:bodyPr>
          <a:lstStyle/>
          <a:p>
            <a:pPr algn="ctr">
              <a:lnSpc>
                <a:spcPct val="150000"/>
              </a:lnSpc>
            </a:pPr>
            <a:r>
              <a:rPr lang="en-US" sz="3600" dirty="0" smtClean="0">
                <a:solidFill>
                  <a:schemeClr val="accent1"/>
                </a:solidFill>
              </a:rPr>
              <a:t>Questions? </a:t>
            </a:r>
          </a:p>
          <a:p>
            <a:pPr algn="ctr">
              <a:lnSpc>
                <a:spcPct val="150000"/>
              </a:lnSpc>
            </a:pPr>
            <a:r>
              <a:rPr lang="en-US" sz="2800" dirty="0" smtClean="0">
                <a:solidFill>
                  <a:schemeClr val="accent1"/>
                </a:solidFill>
              </a:rPr>
              <a:t>WEAVE-NW</a:t>
            </a:r>
            <a:endParaRPr lang="en-US" sz="2800" dirty="0">
              <a:solidFill>
                <a:schemeClr val="accent1"/>
              </a:solidFill>
            </a:endParaRPr>
          </a:p>
        </p:txBody>
      </p:sp>
      <p:pic>
        <p:nvPicPr>
          <p:cNvPr id="7" name="Picture 6"/>
          <p:cNvPicPr>
            <a:picLocks noChangeAspect="1"/>
          </p:cNvPicPr>
          <p:nvPr/>
        </p:nvPicPr>
        <p:blipFill>
          <a:blip r:embed="rId5"/>
          <a:stretch>
            <a:fillRect/>
          </a:stretch>
        </p:blipFill>
        <p:spPr>
          <a:xfrm>
            <a:off x="24284" y="3124200"/>
            <a:ext cx="2405153" cy="1849074"/>
          </a:xfrm>
          <a:prstGeom prst="rect">
            <a:avLst/>
          </a:prstGeom>
        </p:spPr>
      </p:pic>
    </p:spTree>
    <p:custDataLst>
      <p:tags r:id="rId1"/>
    </p:custDataLst>
    <p:extLst>
      <p:ext uri="{BB962C8B-B14F-4D97-AF65-F5344CB8AC3E}">
        <p14:creationId xmlns:p14="http://schemas.microsoft.com/office/powerpoint/2010/main" val="33632187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BULLETTYPE" val="3"/>
  <p:tag name="RESPCOUNTERSTYLE" val="-1"/>
  <p:tag name="INPUTSOURCE" val="1"/>
  <p:tag name="BACKUPMAINTENANCE" val="7"/>
  <p:tag name="ROTATIONINTERVAL" val="2"/>
  <p:tag name="RACERSMAXDISPLAYED" val="5"/>
  <p:tag name="TEAMSINLEADERBOARD" val="5"/>
  <p:tag name="BUBBLEVALUEFORMAT" val="0.0"/>
  <p:tag name="CUSTOMCELLFORECOLOR" val="-16777216"/>
  <p:tag name="CUSTOMCELLBACKCOLOR4" val="-8355712"/>
  <p:tag name="DISPLAYDEVICEID" val="True"/>
  <p:tag name="GRIDSIZE" val="{Width=800, Height=600}"/>
  <p:tag name="CHARTLABELS" val="1"/>
  <p:tag name="PARTLISTDEFAULT" val="1"/>
  <p:tag name="INCORRECTPOINTVALUE" val="0"/>
  <p:tag name="AUTOADJUSTPARTRANGE" val="True"/>
  <p:tag name="FIBNUMRESULTS" val="5"/>
  <p:tag name="PRRESPONSE2" val="9"/>
  <p:tag name="PRRESPONSE6" val="5"/>
  <p:tag name="PRRESPONSE10" val="1"/>
  <p:tag name="CSVFORMAT" val="0"/>
  <p:tag name="RESPCOUNTERFORMAT" val="0"/>
  <p:tag name="ALLOWDUPLICATES" val="False"/>
  <p:tag name="REVIEWONLY" val="False"/>
  <p:tag name="RACEANIMATIONSPEED" val="3"/>
  <p:tag name="BUBBLENAMEVISIBLE" val="True"/>
  <p:tag name="CUSTOMGRIDBACKCOLOR" val="-2830136"/>
  <p:tag name="USESCHEMECOLORS" val="True"/>
  <p:tag name="GRIDROTATIONINTERVAL" val="2"/>
  <p:tag name="CHARTCOLORS" val="0"/>
  <p:tag name="INCLUDEPPT" val="True"/>
  <p:tag name="REALTIMEBACKUPPATH" val="(None)"/>
  <p:tag name="FIBDISPLAYRESULTS" val="True"/>
  <p:tag name="PRRESPONSE3" val="8"/>
  <p:tag name="PRRESPONSE8" val="3"/>
  <p:tag name="TPVERSION" val="2008"/>
  <p:tag name="ANSWERNOWSTYLE" val="-1"/>
  <p:tag name="COUNTDOWNSECONDS" val="10"/>
  <p:tag name="AUTOADVANCE" val="False"/>
  <p:tag name="SKIPREMAININGRACESLIDES" val="True"/>
  <p:tag name="BUBBLEGROUPING" val="3"/>
  <p:tag name="CUSTOMCELLBACKCOLOR3" val="-268652"/>
  <p:tag name="AUTOSIZEGRID" val="True"/>
  <p:tag name="INCLUDENONRESPONDERS" val="False"/>
  <p:tag name="REALTIMEBACKUP" val="False"/>
  <p:tag name="FIBINCLUDEOTHER" val="True"/>
  <p:tag name="PRRESPONSE5" val="6"/>
  <p:tag name="ALWAYSOPENPOLL" val="False"/>
  <p:tag name="ANSWERNOWTEXT" val="Answer Now"/>
  <p:tag name="BACKUPSESSIONS" val="True"/>
  <p:tag name="RACEENDPOINTS" val="100"/>
  <p:tag name="DEFAULTNUMTEAMS" val="5"/>
  <p:tag name="DISPLAYDEVICENUMBER" val="True"/>
  <p:tag name="RESETCHARTS" val="True"/>
  <p:tag name="ZEROBASED" val="False"/>
  <p:tag name="PRRESPONSE1" val="10"/>
  <p:tag name="SHOWFLASHWARNING" val="True"/>
  <p:tag name="COUNTDOWNSTYLE" val="-1"/>
  <p:tag name="AUTOUPDATEALIASES" val="True"/>
  <p:tag name="BUBBLESIZEVISIBLE" val="True"/>
  <p:tag name="GRIDOPACITY" val="90"/>
  <p:tag name="ALLOWUSERFEEDBACK" val="True"/>
  <p:tag name="FIBDISPLAYKEYWORDS" val="True"/>
  <p:tag name="SHOWBARVISIBLE" val="True"/>
  <p:tag name="NUMRESPONSES" val="1"/>
  <p:tag name="MAXRESPONDERS" val="5"/>
  <p:tag name="GRIDPOSITION" val="1"/>
  <p:tag name="CHARTSCALE" val="True"/>
  <p:tag name="PRRESPONSE9" val="2"/>
  <p:tag name="CHARTVALUEFORMAT" val="0%"/>
  <p:tag name="CUSTOMCELLBACKCOLOR2" val="-13395457"/>
  <p:tag name="CORRECTPOINTVALUE" val="1"/>
  <p:tag name="USESECONDARYMONITOR" val="True"/>
  <p:tag name="PARTICIPANTSINLEADERBOARD" val="5"/>
  <p:tag name="MULTIRESPDIVISOR" val="1"/>
  <p:tag name="SAVECSVWITHSESSION" val="True"/>
  <p:tag name="DISPLAYNAME" val="True"/>
  <p:tag name="PRRESPONSE7" val="4"/>
  <p:tag name="POLLINGCYCLE" val="2"/>
  <p:tag name="STDCHART" val="1"/>
  <p:tag name="RESPTABLESTYLE" val="-1"/>
  <p:tag name="CUSTOMCELLBACKCOLOR1" val="-657956"/>
  <p:tag name="PRRESPONSE4" val="7"/>
  <p:tag name="ADVANCEDSETTINGSVIEW" val="False"/>
  <p:tag name="DELIMITERS" val="3.1"/>
  <p:tag name="POWERPOINTVERSION" val="14.0"/>
  <p:tag name="TASKPANEKEY" val="331a7e86-707b-4175-a12d-ab538d5f50f0"/>
  <p:tag name="TPFULLVERSION" val="4.3.2.1178"/>
  <p:tag name="EXPANDSHOWBAR" val="True"/>
  <p:tag name="LUIDIAENABLED" val="False"/>
</p:tagLst>
</file>

<file path=ppt/tags/tag2.xml><?xml version="1.0" encoding="utf-8"?>
<p:tagLst xmlns:a="http://schemas.openxmlformats.org/drawingml/2006/main" xmlns:r="http://schemas.openxmlformats.org/officeDocument/2006/relationships" xmlns:p="http://schemas.openxmlformats.org/presentationml/2006/main">
  <p:tag name="DELIMITERS" val="3.1"/>
</p:tagLst>
</file>

<file path=ppt/tags/tag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AvalancheTemplate_9703">
  <a:themeElements>
    <a:clrScheme name="Custom 2">
      <a:dk1>
        <a:sysClr val="windowText" lastClr="000000"/>
      </a:dk1>
      <a:lt1>
        <a:sysClr val="window" lastClr="FFFFFF"/>
      </a:lt1>
      <a:dk2>
        <a:srgbClr val="4F271C"/>
      </a:dk2>
      <a:lt2>
        <a:srgbClr val="F8EDC5"/>
      </a:lt2>
      <a:accent1>
        <a:srgbClr val="3891A7"/>
      </a:accent1>
      <a:accent2>
        <a:srgbClr val="F1DB8C"/>
      </a:accent2>
      <a:accent3>
        <a:srgbClr val="C32D2E"/>
      </a:accent3>
      <a:accent4>
        <a:srgbClr val="637F26"/>
      </a:accent4>
      <a:accent5>
        <a:srgbClr val="964305"/>
      </a:accent5>
      <a:accent6>
        <a:srgbClr val="475A8D"/>
      </a:accent6>
      <a:hlink>
        <a:srgbClr val="4F271C"/>
      </a:hlink>
      <a:folHlink>
        <a:srgbClr val="AA8A14"/>
      </a:folHlink>
    </a:clrScheme>
    <a:fontScheme name="NPAIHB1">
      <a:majorFont>
        <a:latin typeface="Georgia"/>
        <a:ea typeface=""/>
        <a:cs typeface=""/>
      </a:majorFont>
      <a:minorFont>
        <a:latin typeface="Trebuchet MS"/>
        <a:ea typeface=""/>
        <a:cs typeface=""/>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5936</TotalTime>
  <Words>222</Words>
  <Application>Microsoft Office PowerPoint</Application>
  <PresentationFormat>On-screen Show (4:3)</PresentationFormat>
  <Paragraphs>61</Paragraphs>
  <Slides>7</Slides>
  <Notes>3</Notes>
  <HiddenSlides>0</HiddenSlides>
  <MMClips>0</MMClips>
  <ScaleCrop>false</ScaleCrop>
  <HeadingPairs>
    <vt:vector size="6" baseType="variant">
      <vt:variant>
        <vt:lpstr>Fonts Used</vt:lpstr>
      </vt:variant>
      <vt:variant>
        <vt:i4>15</vt:i4>
      </vt:variant>
      <vt:variant>
        <vt:lpstr>Theme</vt:lpstr>
      </vt:variant>
      <vt:variant>
        <vt:i4>2</vt:i4>
      </vt:variant>
      <vt:variant>
        <vt:lpstr>Slide Titles</vt:lpstr>
      </vt:variant>
      <vt:variant>
        <vt:i4>7</vt:i4>
      </vt:variant>
    </vt:vector>
  </HeadingPairs>
  <TitlesOfParts>
    <vt:vector size="24" baseType="lpstr">
      <vt:lpstr>Arial</vt:lpstr>
      <vt:lpstr>Arial Black</vt:lpstr>
      <vt:lpstr>Calibri</vt:lpstr>
      <vt:lpstr>Century Gothic</vt:lpstr>
      <vt:lpstr>Corbel</vt:lpstr>
      <vt:lpstr>Estrangelo Edessa</vt:lpstr>
      <vt:lpstr>Georgia</vt:lpstr>
      <vt:lpstr>Gill Sans</vt:lpstr>
      <vt:lpstr>Gill Sans MT</vt:lpstr>
      <vt:lpstr>Maiandra GD</vt:lpstr>
      <vt:lpstr>Times New Roman</vt:lpstr>
      <vt:lpstr>Trebuchet MS</vt:lpstr>
      <vt:lpstr>Wingdings</vt:lpstr>
      <vt:lpstr>Wingdings 2</vt:lpstr>
      <vt:lpstr>ヒラギノ角ゴ ProN W3</vt:lpstr>
      <vt:lpstr>Civic</vt:lpstr>
      <vt:lpstr>AvalancheTemplate_9703</vt:lpstr>
      <vt:lpstr>WEAVE-NW</vt:lpstr>
      <vt:lpstr>Sub-awardees</vt:lpstr>
      <vt:lpstr>Examples of Topics</vt:lpstr>
      <vt:lpstr>Upstream Approach</vt:lpstr>
      <vt:lpstr>Technical Assistance &amp; Support</vt:lpstr>
      <vt:lpstr>Upcoming Webinar</vt:lpstr>
      <vt:lpstr>Northwest Portland Area Indian Health Board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Scraig</dc:creator>
  <cp:lastModifiedBy>Nora Alexander</cp:lastModifiedBy>
  <cp:revision>297</cp:revision>
  <cp:lastPrinted>2014-10-20T14:23:42Z</cp:lastPrinted>
  <dcterms:created xsi:type="dcterms:W3CDTF">2012-02-04T16:52:15Z</dcterms:created>
  <dcterms:modified xsi:type="dcterms:W3CDTF">2016-04-12T23:45:52Z</dcterms:modified>
</cp:coreProperties>
</file>