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7" r:id="rId3"/>
    <p:sldId id="274" r:id="rId4"/>
    <p:sldId id="293" r:id="rId5"/>
    <p:sldId id="276" r:id="rId6"/>
    <p:sldId id="296" r:id="rId7"/>
    <p:sldId id="284" r:id="rId8"/>
    <p:sldId id="295" r:id="rId9"/>
    <p:sldId id="297" r:id="rId10"/>
    <p:sldId id="298" r:id="rId11"/>
    <p:sldId id="294" r:id="rId12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9543" autoAdjust="0"/>
  </p:normalViewPr>
  <p:slideViewPr>
    <p:cSldViewPr>
      <p:cViewPr varScale="1">
        <p:scale>
          <a:sx n="117" d="100"/>
          <a:sy n="117" d="100"/>
        </p:scale>
        <p:origin x="-14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884174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4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8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531" y="8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946" y="4422459"/>
            <a:ext cx="5617208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4174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531" y="884174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613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03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99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820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53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996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1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3661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55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94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209C5-C02A-41F6-92C5-4DFCE1484C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CA16B-C754-4B25-9974-434BEF908F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6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i="1" dirty="0" smtClean="0"/>
              <a:t>Clearwater River Casino Resort</a:t>
            </a:r>
            <a:r>
              <a:rPr lang="en-US" i="1" dirty="0"/>
              <a:t/>
            </a:r>
            <a:br>
              <a:rPr lang="en-US" i="1" dirty="0"/>
            </a:br>
            <a:r>
              <a:rPr lang="en-US" i="1" dirty="0" smtClean="0"/>
              <a:t>Lewiston, ID</a:t>
            </a:r>
            <a:endParaRPr lang="en-US" dirty="0"/>
          </a:p>
          <a:p>
            <a:pPr marL="0" indent="0" algn="ctr">
              <a:buNone/>
            </a:pPr>
            <a:r>
              <a:rPr lang="en-US" i="1" dirty="0" smtClean="0"/>
              <a:t>April 19, </a:t>
            </a:r>
            <a:r>
              <a:rPr lang="en-US" i="1" dirty="0"/>
              <a:t>2016</a:t>
            </a:r>
            <a:endParaRPr lang="en-US" dirty="0"/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Questions…?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48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b="1" dirty="0" smtClean="0">
                <a:latin typeface="+mj-lt"/>
              </a:rPr>
              <a:t>New Hires</a:t>
            </a:r>
            <a:r>
              <a:rPr lang="en-US" dirty="0" smtClean="0">
                <a:latin typeface="+mj-lt"/>
              </a:rPr>
              <a:t>: </a:t>
            </a:r>
            <a:r>
              <a:rPr lang="en-US" sz="2400" dirty="0" smtClean="0">
                <a:latin typeface="+mj-lt"/>
              </a:rPr>
              <a:t>Laura Bird, Government Affairs/Policy Director</a:t>
            </a:r>
            <a:endParaRPr lang="en-US" dirty="0" smtClean="0">
              <a:latin typeface="+mj-lt"/>
            </a:endParaRPr>
          </a:p>
          <a:p>
            <a:r>
              <a:rPr lang="en-US" b="1" dirty="0" smtClean="0">
                <a:latin typeface="+mj-lt"/>
              </a:rPr>
              <a:t>Promotions:  </a:t>
            </a:r>
            <a:r>
              <a:rPr lang="en-US" sz="2400" dirty="0" smtClean="0">
                <a:latin typeface="+mj-lt"/>
              </a:rPr>
              <a:t>Monika Damron, IDEA-NW Biostatistician</a:t>
            </a:r>
            <a:br>
              <a:rPr lang="en-US" sz="2400" dirty="0" smtClean="0">
                <a:latin typeface="+mj-lt"/>
              </a:rPr>
            </a:br>
            <a:endParaRPr lang="en-US" sz="2400" dirty="0" smtClean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Interns</a:t>
            </a:r>
            <a:r>
              <a:rPr lang="en-US" sz="2400" dirty="0" smtClean="0">
                <a:latin typeface="+mj-lt"/>
              </a:rPr>
              <a:t>:  </a:t>
            </a:r>
            <a:r>
              <a:rPr lang="en-US" sz="2400" dirty="0" err="1" smtClean="0">
                <a:latin typeface="+mj-lt"/>
              </a:rPr>
              <a:t>Roopradha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Datta</a:t>
            </a:r>
            <a:r>
              <a:rPr lang="en-US" sz="2400" dirty="0" smtClean="0">
                <a:latin typeface="+mj-lt"/>
              </a:rPr>
              <a:t>, TOTS2Tweens</a:t>
            </a:r>
            <a:br>
              <a:rPr lang="en-US" sz="2400" dirty="0" smtClean="0">
                <a:latin typeface="+mj-lt"/>
              </a:rPr>
            </a:br>
            <a:endParaRPr lang="en-US" sz="2400" dirty="0" smtClean="0">
              <a:latin typeface="+mj-lt"/>
            </a:endParaRPr>
          </a:p>
          <a:p>
            <a:r>
              <a:rPr lang="en-US" sz="2800" b="1" dirty="0" smtClean="0">
                <a:latin typeface="+mj-lt"/>
              </a:rPr>
              <a:t>Departures</a:t>
            </a:r>
            <a:r>
              <a:rPr lang="en-US" sz="2400" dirty="0" smtClean="0">
                <a:latin typeface="+mj-lt"/>
              </a:rPr>
              <a:t>:  Kristyn Bigback, IDEA-NW Biostatistician &amp; Julia Putman, TOTS2Tweens Research Coordinator</a:t>
            </a:r>
            <a:endParaRPr lang="en-US" sz="1200" dirty="0" smtClean="0">
              <a:latin typeface="+mj-lt"/>
            </a:endParaRPr>
          </a:p>
          <a:p>
            <a:pPr marL="800100" lvl="2" indent="0">
              <a:buNone/>
            </a:pPr>
            <a:endParaRPr lang="en-US" sz="20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Events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8237"/>
            <a:ext cx="8229600" cy="3763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January 2016</a:t>
            </a:r>
          </a:p>
          <a:p>
            <a:r>
              <a:rPr lang="en-US" sz="2400" dirty="0" smtClean="0"/>
              <a:t>Blood drive - </a:t>
            </a:r>
            <a:r>
              <a:rPr lang="en-US" sz="2400" dirty="0"/>
              <a:t>16 </a:t>
            </a:r>
            <a:r>
              <a:rPr lang="en-US" sz="2400" dirty="0" smtClean="0"/>
              <a:t>units collected; helping 48 patients</a:t>
            </a:r>
          </a:p>
          <a:p>
            <a:pPr marL="0" indent="0">
              <a:buNone/>
            </a:pPr>
            <a:r>
              <a:rPr lang="en-US" sz="2400" b="1" u="sng" dirty="0" smtClean="0"/>
              <a:t/>
            </a:r>
            <a:br>
              <a:rPr lang="en-US" sz="2400" b="1" u="sng" dirty="0" smtClean="0"/>
            </a:br>
            <a:r>
              <a:rPr lang="en-US" sz="2400" b="1" u="sng" dirty="0" smtClean="0"/>
              <a:t>February 2016</a:t>
            </a:r>
          </a:p>
          <a:p>
            <a:r>
              <a:rPr lang="en-US" sz="2400" dirty="0" smtClean="0"/>
              <a:t>ATNI- Suquamish, WA (2/1-2/4)</a:t>
            </a:r>
          </a:p>
          <a:p>
            <a:r>
              <a:rPr lang="en-US" sz="2400" dirty="0" smtClean="0"/>
              <a:t>AIHC- Suquamish, WA (2/11)</a:t>
            </a:r>
          </a:p>
          <a:p>
            <a:r>
              <a:rPr lang="en-US" sz="2400" dirty="0" smtClean="0"/>
              <a:t>Oregon Tribal Health Leaders Summit – Salem, OR (2/19)</a:t>
            </a:r>
          </a:p>
          <a:p>
            <a:r>
              <a:rPr lang="en-US" sz="2400" dirty="0" smtClean="0"/>
              <a:t>NCAI – Washington, DC (2/21-2/24)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497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Continued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810000"/>
          </a:xfrm>
        </p:spPr>
        <p:txBody>
          <a:bodyPr/>
          <a:lstStyle/>
          <a:p>
            <a:pPr marL="57150" indent="0" eaLnBrk="1" hangingPunct="1">
              <a:buNone/>
            </a:pPr>
            <a:r>
              <a:rPr lang="en-US" sz="2800" b="1" u="sng" dirty="0"/>
              <a:t>February </a:t>
            </a:r>
            <a:r>
              <a:rPr lang="en-US" sz="2800" b="1" u="sng" dirty="0" smtClean="0"/>
              <a:t>2016</a:t>
            </a:r>
          </a:p>
          <a:p>
            <a:pPr marL="514350" indent="-457200" eaLnBrk="1" hangingPunct="1"/>
            <a:r>
              <a:rPr lang="en-US" sz="2400" dirty="0" smtClean="0"/>
              <a:t>NWIC Foundation Board Meeting, Squaxin Island, Shelton, WA (2/26)</a:t>
            </a:r>
          </a:p>
          <a:p>
            <a:pPr marL="57150" indent="0" eaLnBrk="1" hangingPunct="1">
              <a:buNone/>
            </a:pPr>
            <a:r>
              <a:rPr lang="en-US" sz="2800" b="1" u="sng" dirty="0" smtClean="0"/>
              <a:t>March 2016</a:t>
            </a:r>
          </a:p>
          <a:p>
            <a:pPr marL="400050" eaLnBrk="1" hangingPunct="1"/>
            <a:r>
              <a:rPr lang="en-US" sz="2400" dirty="0" smtClean="0"/>
              <a:t>WDSF Board meeting (3/17-3/18)</a:t>
            </a:r>
          </a:p>
          <a:p>
            <a:pPr marL="400050" eaLnBrk="1" hangingPunct="1"/>
            <a:r>
              <a:rPr lang="en-US" sz="2400" dirty="0" smtClean="0"/>
              <a:t>Vacation (3/20-3/26)</a:t>
            </a:r>
          </a:p>
          <a:p>
            <a:pPr marL="400050" eaLnBrk="1" hangingPunct="1"/>
            <a:r>
              <a:rPr lang="en-US" sz="2400" dirty="0" smtClean="0"/>
              <a:t>PHAB Board Meeting – Alexandria, VA</a:t>
            </a:r>
          </a:p>
          <a:p>
            <a:pPr marL="57150" indent="0" eaLnBrk="1" hangingPunct="1">
              <a:buNone/>
            </a:pPr>
            <a:endParaRPr lang="en-US" sz="2400" dirty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Continued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810000"/>
          </a:xfrm>
        </p:spPr>
        <p:txBody>
          <a:bodyPr/>
          <a:lstStyle/>
          <a:p>
            <a:pPr marL="57150" indent="0" eaLnBrk="1" hangingPunct="1">
              <a:buNone/>
            </a:pPr>
            <a:r>
              <a:rPr lang="en-US" sz="2800" b="1" u="sng" dirty="0" smtClean="0"/>
              <a:t>April 2016</a:t>
            </a:r>
          </a:p>
          <a:p>
            <a:pPr marL="400050" eaLnBrk="1" hangingPunct="1"/>
            <a:r>
              <a:rPr lang="en-US" sz="2800" dirty="0" smtClean="0"/>
              <a:t>CMS/IHS I/T/U Training – Seattle, WA (4/6)</a:t>
            </a:r>
          </a:p>
          <a:p>
            <a:pPr marL="400050" eaLnBrk="1" hangingPunct="1"/>
            <a:r>
              <a:rPr lang="en-US" sz="2800" dirty="0" smtClean="0"/>
              <a:t>Oregon Market Advisory Committee – Salem, OR (4/7)</a:t>
            </a:r>
          </a:p>
          <a:p>
            <a:pPr marL="57150" indent="0" eaLnBrk="1" hangingPunct="1">
              <a:buNone/>
            </a:pPr>
            <a:endParaRPr lang="en-US" sz="2400" dirty="0" smtClean="0"/>
          </a:p>
          <a:p>
            <a:pPr marL="57150" indent="0" eaLnBrk="1" hangingPunct="1">
              <a:buNone/>
            </a:pPr>
            <a:endParaRPr lang="en-US" sz="2400" dirty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165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685800"/>
          </a:xfrm>
        </p:spPr>
        <p:txBody>
          <a:bodyPr/>
          <a:lstStyle/>
          <a:p>
            <a:pPr eaLnBrk="1" hangingPunct="1"/>
            <a:r>
              <a:rPr lang="en-US" b="1" u="sng" dirty="0"/>
              <a:t>Upcoming</a:t>
            </a:r>
            <a:endParaRPr lang="en-US" i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382000" cy="4343400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300" i="1" dirty="0" smtClean="0"/>
              <a:t>Self-Governance – Orlando, FL (4/25-4/28)</a:t>
            </a:r>
            <a:br>
              <a:rPr lang="en-US" sz="2300" i="1" dirty="0" smtClean="0"/>
            </a:br>
            <a:endParaRPr lang="en-US" sz="2300" i="1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300" i="1" dirty="0" smtClean="0"/>
              <a:t>2016 Tribal Emergency Preparedness – Spokane, WA (5/4-5/5)</a:t>
            </a:r>
            <a:br>
              <a:rPr lang="en-US" sz="2300" i="1" dirty="0" smtClean="0"/>
            </a:br>
            <a:endParaRPr lang="en-US" sz="2300" i="1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300" i="1" dirty="0" smtClean="0"/>
              <a:t>Oregon’s Health Insurance Marketplace Advisory Committee – Pendleton, OR (5/9)</a:t>
            </a:r>
            <a:br>
              <a:rPr lang="en-US" sz="2300" i="1" dirty="0" smtClean="0"/>
            </a:br>
            <a:endParaRPr lang="en-US" sz="2300" i="1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300" i="1" dirty="0" smtClean="0"/>
              <a:t>HHS Region X 2016 Tribal Consultation – Suquamish, WA (5/12-5/13)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300" i="1" dirty="0" smtClean="0"/>
          </a:p>
          <a:p>
            <a:pPr marL="457200" lvl="1" indent="0" eaLnBrk="1" hangingPunct="1">
              <a:lnSpc>
                <a:spcPct val="150000"/>
              </a:lnSpc>
              <a:buNone/>
            </a:pPr>
            <a:endParaRPr lang="en-US" sz="2300" i="1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59735" y="14478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 kern="0" dirty="0" smtClean="0"/>
              <a:t>Upcoming</a:t>
            </a:r>
            <a:endParaRPr lang="en-US" i="1" kern="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9735" y="2514600"/>
            <a:ext cx="8382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2016 PHAB Meeting, Washington, DC (5/16-5/17)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ATNI Mid-Year – Grand Ronde, OR (5/23-5/26)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Oregon Health Cluster/SB770 Meeting (5/27)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WDSF Board Meeting – Seattle, WA (6/3)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Oregon’s Health Insurance Marketplace Advisory Committee – Eugene, OR (6/9)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2016 Summer Institute @ Board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i="1" kern="0" dirty="0" smtClean="0"/>
          </a:p>
          <a:p>
            <a:pPr lvl="2" eaLnBrk="1" hangingPunct="1">
              <a:buFontTx/>
              <a:buNone/>
            </a:pPr>
            <a:endParaRPr 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137688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59735" y="14478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b="1" u="sng" kern="0" dirty="0" smtClean="0"/>
              <a:t>Upcoming</a:t>
            </a:r>
            <a:endParaRPr lang="en-US" i="1" kern="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9735" y="2514600"/>
            <a:ext cx="8382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PHAB Board of Directors Meeting – Washington, DC (6/22-6/23)</a:t>
            </a:r>
            <a:br>
              <a:rPr lang="en-US" sz="2400" i="1" kern="0" dirty="0" smtClean="0"/>
            </a:br>
            <a:endParaRPr lang="en-US" sz="2400" i="1" kern="0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NCAI Mid-Year Conference – Spokane, WA (6/27-6/30)</a:t>
            </a:r>
            <a:br>
              <a:rPr lang="en-US" sz="2400" i="1" kern="0" dirty="0" smtClean="0"/>
            </a:br>
            <a:endParaRPr lang="en-US" sz="2400" i="1" kern="0" dirty="0" smtClean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Portland Area Dental Meeting – Suquamish, WA (7/19-7/21)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i="1" kern="0" dirty="0" smtClean="0"/>
              <a:t>Dental Support Center Meeting – (6/26-6/27)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i="1" kern="0" dirty="0" smtClean="0"/>
          </a:p>
          <a:p>
            <a:pPr lvl="2" eaLnBrk="1" hangingPunct="1">
              <a:buFontTx/>
              <a:buNone/>
            </a:pPr>
            <a:endParaRPr lang="en-US" sz="2800" kern="0" dirty="0" smtClean="0"/>
          </a:p>
        </p:txBody>
      </p:sp>
    </p:spTree>
    <p:extLst>
      <p:ext uri="{BB962C8B-B14F-4D97-AF65-F5344CB8AC3E}">
        <p14:creationId xmlns:p14="http://schemas.microsoft.com/office/powerpoint/2010/main" val="30130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Plan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Latest draft of Strategic Plan was given out</a:t>
            </a:r>
          </a:p>
          <a:p>
            <a:r>
              <a:rPr lang="en-US" dirty="0" smtClean="0"/>
              <a:t>Strategic Plan handout with delegates feedback.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61586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3281</TotalTime>
  <Words>198</Words>
  <Application>Microsoft Office PowerPoint</Application>
  <PresentationFormat>On-screen Show (4:3)</PresentationFormat>
  <Paragraphs>64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Default Design</vt:lpstr>
      <vt:lpstr>Custom Design</vt:lpstr>
      <vt:lpstr>Executive Director Report</vt:lpstr>
      <vt:lpstr>Personnel</vt:lpstr>
      <vt:lpstr>Events </vt:lpstr>
      <vt:lpstr>Events Continued </vt:lpstr>
      <vt:lpstr>Events Continued </vt:lpstr>
      <vt:lpstr>Upcoming</vt:lpstr>
      <vt:lpstr>PowerPoint Presentation</vt:lpstr>
      <vt:lpstr>PowerPoint Presentation</vt:lpstr>
      <vt:lpstr>Strategic Plan Update</vt:lpstr>
      <vt:lpstr>Questions…?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Lisa Griggs</cp:lastModifiedBy>
  <cp:revision>296</cp:revision>
  <cp:lastPrinted>2015-07-02T19:14:20Z</cp:lastPrinted>
  <dcterms:created xsi:type="dcterms:W3CDTF">2006-05-10T19:07:33Z</dcterms:created>
  <dcterms:modified xsi:type="dcterms:W3CDTF">2016-04-14T19:38:43Z</dcterms:modified>
</cp:coreProperties>
</file>