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20" r:id="rId2"/>
  </p:sldMasterIdLst>
  <p:sldIdLst>
    <p:sldId id="257" r:id="rId3"/>
    <p:sldId id="258" r:id="rId4"/>
    <p:sldId id="259" r:id="rId5"/>
    <p:sldId id="260" r:id="rId6"/>
    <p:sldId id="261" r:id="rId7"/>
    <p:sldId id="256" r:id="rId8"/>
    <p:sldId id="263" r:id="rId9"/>
    <p:sldId id="264" r:id="rId10"/>
    <p:sldId id="262"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79" d="100"/>
          <a:sy n="79" d="100"/>
        </p:scale>
        <p:origin x="198"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A54757-E928-4B87-8564-9876659CA7FD}" type="doc">
      <dgm:prSet loTypeId="urn:microsoft.com/office/officeart/2011/layout/ConvergingText" loCatId="process" qsTypeId="urn:microsoft.com/office/officeart/2005/8/quickstyle/simple4" qsCatId="simple" csTypeId="urn:microsoft.com/office/officeart/2005/8/colors/accent4_2" csCatId="accent4" phldr="1"/>
      <dgm:spPr/>
      <dgm:t>
        <a:bodyPr/>
        <a:lstStyle/>
        <a:p>
          <a:endParaRPr lang="en-US"/>
        </a:p>
      </dgm:t>
    </dgm:pt>
    <dgm:pt modelId="{94DC497E-C444-4D06-99BA-5198DC9DC813}">
      <dgm:prSet phldrT="[Text]"/>
      <dgm:spPr/>
      <dgm:t>
        <a:bodyPr/>
        <a:lstStyle/>
        <a:p>
          <a:r>
            <a:rPr lang="en-US" dirty="0" smtClean="0"/>
            <a:t>Internet</a:t>
          </a:r>
          <a:endParaRPr lang="en-US" dirty="0"/>
        </a:p>
      </dgm:t>
    </dgm:pt>
    <dgm:pt modelId="{0A1C6828-997F-40D9-B884-8450461E3533}" type="parTrans" cxnId="{E8558DC8-102F-4DDF-BBE4-CA4EB4472F0A}">
      <dgm:prSet/>
      <dgm:spPr/>
      <dgm:t>
        <a:bodyPr/>
        <a:lstStyle/>
        <a:p>
          <a:endParaRPr lang="en-US"/>
        </a:p>
      </dgm:t>
    </dgm:pt>
    <dgm:pt modelId="{4CE1B8CF-5151-4BD2-998D-48B75D176861}" type="sibTrans" cxnId="{E8558DC8-102F-4DDF-BBE4-CA4EB4472F0A}">
      <dgm:prSet/>
      <dgm:spPr/>
      <dgm:t>
        <a:bodyPr/>
        <a:lstStyle/>
        <a:p>
          <a:endParaRPr lang="en-US"/>
        </a:p>
      </dgm:t>
    </dgm:pt>
    <dgm:pt modelId="{A8382FC7-9410-4608-A079-26C9265DB4DD}">
      <dgm:prSet phldrT="[Text]" custT="1"/>
      <dgm:spPr/>
      <dgm:t>
        <a:bodyPr/>
        <a:lstStyle/>
        <a:p>
          <a:r>
            <a:rPr lang="en-US" sz="1600" dirty="0" smtClean="0"/>
            <a:t>Family member on smartphone</a:t>
          </a:r>
          <a:endParaRPr lang="en-US" sz="1600" dirty="0"/>
        </a:p>
      </dgm:t>
    </dgm:pt>
    <dgm:pt modelId="{88402964-3708-4FCE-9B0F-78CD6B417959}" type="parTrans" cxnId="{E5ED4BA8-55A8-434E-BAE1-40392B20492E}">
      <dgm:prSet/>
      <dgm:spPr/>
      <dgm:t>
        <a:bodyPr/>
        <a:lstStyle/>
        <a:p>
          <a:endParaRPr lang="en-US"/>
        </a:p>
      </dgm:t>
    </dgm:pt>
    <dgm:pt modelId="{B123D658-1FA8-48CA-9FD9-65D65B5CAA08}" type="sibTrans" cxnId="{E5ED4BA8-55A8-434E-BAE1-40392B20492E}">
      <dgm:prSet/>
      <dgm:spPr/>
      <dgm:t>
        <a:bodyPr/>
        <a:lstStyle/>
        <a:p>
          <a:endParaRPr lang="en-US"/>
        </a:p>
      </dgm:t>
    </dgm:pt>
    <dgm:pt modelId="{C7E3C9E1-F115-4626-AE07-EB3D211B6C97}">
      <dgm:prSet phldrT="[Text]"/>
      <dgm:spPr/>
      <dgm:t>
        <a:bodyPr/>
        <a:lstStyle/>
        <a:p>
          <a:r>
            <a:rPr lang="en-US" dirty="0" smtClean="0"/>
            <a:t>Seattle: Specialist</a:t>
          </a:r>
          <a:endParaRPr lang="en-US" dirty="0"/>
        </a:p>
      </dgm:t>
    </dgm:pt>
    <dgm:pt modelId="{CF4DDB4B-8AB2-4909-9F19-C0EC08AD3538}" type="parTrans" cxnId="{235A4A31-B25E-437B-B11D-2020C0DDDB60}">
      <dgm:prSet/>
      <dgm:spPr/>
      <dgm:t>
        <a:bodyPr/>
        <a:lstStyle/>
        <a:p>
          <a:endParaRPr lang="en-US"/>
        </a:p>
      </dgm:t>
    </dgm:pt>
    <dgm:pt modelId="{706DD59D-3E7A-48C3-B171-51926D7E380C}" type="sibTrans" cxnId="{235A4A31-B25E-437B-B11D-2020C0DDDB60}">
      <dgm:prSet/>
      <dgm:spPr/>
      <dgm:t>
        <a:bodyPr/>
        <a:lstStyle/>
        <a:p>
          <a:endParaRPr lang="en-US"/>
        </a:p>
      </dgm:t>
    </dgm:pt>
    <dgm:pt modelId="{59C09EF0-1E2F-4FB8-A9A9-8135B82F04DC}">
      <dgm:prSet phldrT="[Text]"/>
      <dgm:spPr/>
      <dgm:t>
        <a:bodyPr/>
        <a:lstStyle/>
        <a:p>
          <a:r>
            <a:rPr lang="en-US" dirty="0" smtClean="0"/>
            <a:t>Nimiipuu </a:t>
          </a:r>
        </a:p>
        <a:p>
          <a:r>
            <a:rPr lang="en-US" dirty="0" smtClean="0"/>
            <a:t>Network</a:t>
          </a:r>
          <a:endParaRPr lang="en-US" dirty="0"/>
        </a:p>
      </dgm:t>
    </dgm:pt>
    <dgm:pt modelId="{CCC5A4F0-0910-4FD7-AFC1-6D844D113222}" type="parTrans" cxnId="{C1976BF8-7E8F-447E-98AF-4E54C9EB4938}">
      <dgm:prSet/>
      <dgm:spPr/>
      <dgm:t>
        <a:bodyPr/>
        <a:lstStyle/>
        <a:p>
          <a:endParaRPr lang="en-US"/>
        </a:p>
      </dgm:t>
    </dgm:pt>
    <dgm:pt modelId="{8B9EF3A4-A0FA-4DE5-98FD-24911A4E3CC8}" type="sibTrans" cxnId="{C1976BF8-7E8F-447E-98AF-4E54C9EB4938}">
      <dgm:prSet/>
      <dgm:spPr/>
      <dgm:t>
        <a:bodyPr/>
        <a:lstStyle/>
        <a:p>
          <a:endParaRPr lang="en-US"/>
        </a:p>
      </dgm:t>
    </dgm:pt>
    <dgm:pt modelId="{A657D08E-EB12-420A-8164-CB004D4C2150}">
      <dgm:prSet phldrT="[Text]" custT="1"/>
      <dgm:spPr/>
      <dgm:t>
        <a:bodyPr/>
        <a:lstStyle/>
        <a:p>
          <a:r>
            <a:rPr lang="en-US" sz="1800" kern="1200" dirty="0" smtClean="0">
              <a:solidFill>
                <a:schemeClr val="tx1"/>
              </a:solidFill>
              <a:latin typeface="+mn-lt"/>
              <a:ea typeface="+mn-ea"/>
              <a:cs typeface="+mn-cs"/>
            </a:rPr>
            <a:t>Spokane: Primary Care Provider</a:t>
          </a:r>
          <a:endParaRPr lang="en-US" sz="1800" kern="1200" dirty="0">
            <a:solidFill>
              <a:schemeClr val="tx1"/>
            </a:solidFill>
            <a:latin typeface="+mn-lt"/>
            <a:ea typeface="+mn-ea"/>
            <a:cs typeface="+mn-cs"/>
          </a:endParaRPr>
        </a:p>
      </dgm:t>
    </dgm:pt>
    <dgm:pt modelId="{B5DD3361-C69F-4C4E-A456-DBAD43269DC1}" type="sibTrans" cxnId="{900DFD0F-30E6-4F30-B073-EB4DAD041EAB}">
      <dgm:prSet/>
      <dgm:spPr/>
      <dgm:t>
        <a:bodyPr/>
        <a:lstStyle/>
        <a:p>
          <a:endParaRPr lang="en-US"/>
        </a:p>
      </dgm:t>
    </dgm:pt>
    <dgm:pt modelId="{AB80E8B2-2E6B-4DAB-A9EA-25306B94B560}" type="parTrans" cxnId="{900DFD0F-30E6-4F30-B073-EB4DAD041EAB}">
      <dgm:prSet/>
      <dgm:spPr/>
      <dgm:t>
        <a:bodyPr/>
        <a:lstStyle/>
        <a:p>
          <a:endParaRPr lang="en-US"/>
        </a:p>
      </dgm:t>
    </dgm:pt>
    <dgm:pt modelId="{A9CF8649-0C7B-4E70-8266-5561D54ACB6A}">
      <dgm:prSet phldrT="[Text]" custT="1"/>
      <dgm:spPr/>
      <dgm:t>
        <a:bodyPr/>
        <a:lstStyle/>
        <a:p>
          <a:r>
            <a:rPr lang="en-US" sz="1600" dirty="0" smtClean="0"/>
            <a:t>Lapwai:  Video cart at patient-side with local PCP</a:t>
          </a:r>
          <a:endParaRPr lang="en-US" sz="1600" dirty="0"/>
        </a:p>
      </dgm:t>
    </dgm:pt>
    <dgm:pt modelId="{7151A9B3-8CE4-47C1-9FC9-4FBE6BEEB893}" type="sibTrans" cxnId="{7CA5BCA2-29E6-4643-92F5-B05814C249DA}">
      <dgm:prSet/>
      <dgm:spPr/>
      <dgm:t>
        <a:bodyPr/>
        <a:lstStyle/>
        <a:p>
          <a:endParaRPr lang="en-US"/>
        </a:p>
      </dgm:t>
    </dgm:pt>
    <dgm:pt modelId="{552582D7-03F6-40AD-9BA2-CB1D6EB4CF79}" type="parTrans" cxnId="{7CA5BCA2-29E6-4643-92F5-B05814C249DA}">
      <dgm:prSet/>
      <dgm:spPr/>
      <dgm:t>
        <a:bodyPr/>
        <a:lstStyle/>
        <a:p>
          <a:endParaRPr lang="en-US"/>
        </a:p>
      </dgm:t>
    </dgm:pt>
    <dgm:pt modelId="{CB9650C0-B9E8-4610-8F9B-45BFA43F1A86}" type="pres">
      <dgm:prSet presAssocID="{4FA54757-E928-4B87-8564-9876659CA7FD}" presName="Name0" presStyleCnt="0">
        <dgm:presLayoutVars>
          <dgm:chMax/>
          <dgm:chPref val="1"/>
          <dgm:dir/>
          <dgm:animOne val="branch"/>
          <dgm:animLvl val="lvl"/>
          <dgm:resizeHandles/>
        </dgm:presLayoutVars>
      </dgm:prSet>
      <dgm:spPr/>
      <dgm:t>
        <a:bodyPr/>
        <a:lstStyle/>
        <a:p>
          <a:endParaRPr lang="en-US"/>
        </a:p>
      </dgm:t>
    </dgm:pt>
    <dgm:pt modelId="{77EFE04A-DBFF-4294-AAFA-35901F22417E}" type="pres">
      <dgm:prSet presAssocID="{94DC497E-C444-4D06-99BA-5198DC9DC813}" presName="composite" presStyleCnt="0"/>
      <dgm:spPr/>
    </dgm:pt>
    <dgm:pt modelId="{9FE30356-3FDC-4305-A77D-726646EE259F}" type="pres">
      <dgm:prSet presAssocID="{94DC497E-C444-4D06-99BA-5198DC9DC813}" presName="ParentAccent1" presStyleLbl="alignNode1" presStyleIdx="0" presStyleCnt="54"/>
      <dgm:spPr/>
    </dgm:pt>
    <dgm:pt modelId="{1E5FDC2C-682D-42A6-BF1C-220973D73B99}" type="pres">
      <dgm:prSet presAssocID="{94DC497E-C444-4D06-99BA-5198DC9DC813}" presName="ParentAccent2" presStyleLbl="alignNode1" presStyleIdx="1" presStyleCnt="54"/>
      <dgm:spPr/>
    </dgm:pt>
    <dgm:pt modelId="{0D4ABC22-3F5F-4DF1-9369-C212DA76719F}" type="pres">
      <dgm:prSet presAssocID="{94DC497E-C444-4D06-99BA-5198DC9DC813}" presName="ParentAccent3" presStyleLbl="alignNode1" presStyleIdx="2" presStyleCnt="54"/>
      <dgm:spPr/>
    </dgm:pt>
    <dgm:pt modelId="{DD03E7F0-1256-422C-946B-C4E632008152}" type="pres">
      <dgm:prSet presAssocID="{94DC497E-C444-4D06-99BA-5198DC9DC813}" presName="ParentAccent4" presStyleLbl="alignNode1" presStyleIdx="3" presStyleCnt="54"/>
      <dgm:spPr/>
    </dgm:pt>
    <dgm:pt modelId="{6AE20F5A-B696-4127-AB8C-EE3730890FFE}" type="pres">
      <dgm:prSet presAssocID="{94DC497E-C444-4D06-99BA-5198DC9DC813}" presName="ParentAccent5" presStyleLbl="alignNode1" presStyleIdx="4" presStyleCnt="54"/>
      <dgm:spPr/>
    </dgm:pt>
    <dgm:pt modelId="{BC2B052A-EB6D-4EBD-BFE6-B62B601170EC}" type="pres">
      <dgm:prSet presAssocID="{94DC497E-C444-4D06-99BA-5198DC9DC813}" presName="ParentAccent6" presStyleLbl="alignNode1" presStyleIdx="5" presStyleCnt="54"/>
      <dgm:spPr/>
      <dgm:t>
        <a:bodyPr/>
        <a:lstStyle/>
        <a:p>
          <a:endParaRPr lang="en-US"/>
        </a:p>
      </dgm:t>
    </dgm:pt>
    <dgm:pt modelId="{01BB256B-E2E5-49D0-BE84-166FBBAA8AF5}" type="pres">
      <dgm:prSet presAssocID="{94DC497E-C444-4D06-99BA-5198DC9DC813}" presName="ParentAccent7" presStyleLbl="alignNode1" presStyleIdx="6" presStyleCnt="54" custLinFactX="264424" custLinFactY="100000" custLinFactNeighborX="300000" custLinFactNeighborY="127042"/>
      <dgm:spPr/>
    </dgm:pt>
    <dgm:pt modelId="{A3014452-7644-42F1-BD18-CDDE0C05CEA3}" type="pres">
      <dgm:prSet presAssocID="{94DC497E-C444-4D06-99BA-5198DC9DC813}" presName="ParentAccent8" presStyleLbl="alignNode1" presStyleIdx="7" presStyleCnt="54" custLinFactX="313830" custLinFactY="-87596" custLinFactNeighborX="400000" custLinFactNeighborY="-100000"/>
      <dgm:spPr/>
    </dgm:pt>
    <dgm:pt modelId="{C99549E2-F942-4BB8-B693-CEF9F9F9DD56}" type="pres">
      <dgm:prSet presAssocID="{94DC497E-C444-4D06-99BA-5198DC9DC813}" presName="ParentAccent9" presStyleLbl="alignNode1" presStyleIdx="8" presStyleCnt="54" custLinFactX="100000" custLinFactY="37240" custLinFactNeighborX="190512" custLinFactNeighborY="100000"/>
      <dgm:spPr/>
    </dgm:pt>
    <dgm:pt modelId="{F4C3C040-E01F-4B68-ACA1-99EF5F0A1014}" type="pres">
      <dgm:prSet presAssocID="{94DC497E-C444-4D06-99BA-5198DC9DC813}" presName="ParentAccent10" presStyleLbl="alignNode1" presStyleIdx="9" presStyleCnt="54" custLinFactX="363632" custLinFactNeighborX="400000" custLinFactNeighborY="-98287"/>
      <dgm:spPr/>
    </dgm:pt>
    <dgm:pt modelId="{170CA197-703F-40F0-8E7B-7932658FC51D}" type="pres">
      <dgm:prSet presAssocID="{94DC497E-C444-4D06-99BA-5198DC9DC813}" presName="Parent" presStyleLbl="alignNode1" presStyleIdx="10" presStyleCnt="54">
        <dgm:presLayoutVars>
          <dgm:chMax val="5"/>
          <dgm:chPref val="3"/>
          <dgm:bulletEnabled val="1"/>
        </dgm:presLayoutVars>
      </dgm:prSet>
      <dgm:spPr/>
      <dgm:t>
        <a:bodyPr/>
        <a:lstStyle/>
        <a:p>
          <a:endParaRPr lang="en-US"/>
        </a:p>
      </dgm:t>
    </dgm:pt>
    <dgm:pt modelId="{E8E8B86E-2FB8-43AC-8213-BC8E401B37C9}" type="pres">
      <dgm:prSet presAssocID="{A8382FC7-9410-4608-A079-26C9265DB4DD}" presName="Child1Accent1" presStyleLbl="alignNode1" presStyleIdx="11" presStyleCnt="54"/>
      <dgm:spPr/>
    </dgm:pt>
    <dgm:pt modelId="{B7244654-5586-41DB-ABF4-BEA95B6EBAE2}" type="pres">
      <dgm:prSet presAssocID="{A8382FC7-9410-4608-A079-26C9265DB4DD}" presName="Child1Accent2" presStyleLbl="alignNode1" presStyleIdx="12" presStyleCnt="54"/>
      <dgm:spPr/>
    </dgm:pt>
    <dgm:pt modelId="{1E225946-EFE4-4E7D-8271-25F6C848BD27}" type="pres">
      <dgm:prSet presAssocID="{A8382FC7-9410-4608-A079-26C9265DB4DD}" presName="Child1Accent3" presStyleLbl="alignNode1" presStyleIdx="13" presStyleCnt="54"/>
      <dgm:spPr/>
    </dgm:pt>
    <dgm:pt modelId="{D8E2721A-BAA2-46CA-9358-8F677FBCFBDA}" type="pres">
      <dgm:prSet presAssocID="{A8382FC7-9410-4608-A079-26C9265DB4DD}" presName="Child1Accent4" presStyleLbl="alignNode1" presStyleIdx="14" presStyleCnt="54"/>
      <dgm:spPr/>
    </dgm:pt>
    <dgm:pt modelId="{85F6995B-D116-49C6-922B-6C09285B4016}" type="pres">
      <dgm:prSet presAssocID="{A8382FC7-9410-4608-A079-26C9265DB4DD}" presName="Child1Accent5" presStyleLbl="alignNode1" presStyleIdx="15" presStyleCnt="54"/>
      <dgm:spPr/>
    </dgm:pt>
    <dgm:pt modelId="{DF95F449-1E3C-4F0B-BC46-20B02CBF9B79}" type="pres">
      <dgm:prSet presAssocID="{A8382FC7-9410-4608-A079-26C9265DB4DD}" presName="Child1Accent6" presStyleLbl="alignNode1" presStyleIdx="16" presStyleCnt="54"/>
      <dgm:spPr/>
    </dgm:pt>
    <dgm:pt modelId="{1848D144-2CDC-4E18-A6A2-568BC559691B}" type="pres">
      <dgm:prSet presAssocID="{A8382FC7-9410-4608-A079-26C9265DB4DD}" presName="Child1Accent7" presStyleLbl="alignNode1" presStyleIdx="17" presStyleCnt="54"/>
      <dgm:spPr/>
    </dgm:pt>
    <dgm:pt modelId="{F9E1A392-178D-488C-927B-B35D5E5331BF}" type="pres">
      <dgm:prSet presAssocID="{A8382FC7-9410-4608-A079-26C9265DB4DD}" presName="Child1Accent8" presStyleLbl="alignNode1" presStyleIdx="18" presStyleCnt="54"/>
      <dgm:spPr/>
    </dgm:pt>
    <dgm:pt modelId="{229CF2B5-37C9-4211-A037-9546169BF56B}" type="pres">
      <dgm:prSet presAssocID="{A8382FC7-9410-4608-A079-26C9265DB4DD}" presName="Child1Accent9" presStyleLbl="alignNode1" presStyleIdx="19" presStyleCnt="54"/>
      <dgm:spPr/>
    </dgm:pt>
    <dgm:pt modelId="{BC8B3987-DA68-4FE4-8241-910191A74BC7}" type="pres">
      <dgm:prSet presAssocID="{A8382FC7-9410-4608-A079-26C9265DB4DD}" presName="Child1" presStyleLbl="revTx" presStyleIdx="0" presStyleCnt="4" custScaleX="91999" custScaleY="231476" custLinFactY="-165518" custLinFactNeighborX="61396" custLinFactNeighborY="-200000">
        <dgm:presLayoutVars>
          <dgm:chMax/>
          <dgm:chPref val="0"/>
          <dgm:bulletEnabled val="1"/>
        </dgm:presLayoutVars>
      </dgm:prSet>
      <dgm:spPr/>
      <dgm:t>
        <a:bodyPr/>
        <a:lstStyle/>
        <a:p>
          <a:endParaRPr lang="en-US"/>
        </a:p>
      </dgm:t>
    </dgm:pt>
    <dgm:pt modelId="{F1B9D66A-5D0F-48A4-8139-25474CA0E59D}" type="pres">
      <dgm:prSet presAssocID="{C7E3C9E1-F115-4626-AE07-EB3D211B6C97}" presName="Child2Accent1" presStyleLbl="alignNode1" presStyleIdx="20" presStyleCnt="54"/>
      <dgm:spPr/>
    </dgm:pt>
    <dgm:pt modelId="{884E3157-A868-4E3D-8E75-3F0267BEF158}" type="pres">
      <dgm:prSet presAssocID="{C7E3C9E1-F115-4626-AE07-EB3D211B6C97}" presName="Child2Accent2" presStyleLbl="alignNode1" presStyleIdx="21" presStyleCnt="54"/>
      <dgm:spPr/>
    </dgm:pt>
    <dgm:pt modelId="{2E44F727-F1C3-480A-8655-B0386B0A7423}" type="pres">
      <dgm:prSet presAssocID="{C7E3C9E1-F115-4626-AE07-EB3D211B6C97}" presName="Child2Accent3" presStyleLbl="alignNode1" presStyleIdx="22" presStyleCnt="54"/>
      <dgm:spPr/>
    </dgm:pt>
    <dgm:pt modelId="{F7BC2EF9-AB40-4FDB-8ED9-8A45A425F767}" type="pres">
      <dgm:prSet presAssocID="{C7E3C9E1-F115-4626-AE07-EB3D211B6C97}" presName="Child2Accent4" presStyleLbl="alignNode1" presStyleIdx="23" presStyleCnt="54"/>
      <dgm:spPr/>
    </dgm:pt>
    <dgm:pt modelId="{AD523844-8526-4DF7-9786-30EC644BAA3D}" type="pres">
      <dgm:prSet presAssocID="{C7E3C9E1-F115-4626-AE07-EB3D211B6C97}" presName="Child2Accent5" presStyleLbl="alignNode1" presStyleIdx="24" presStyleCnt="54"/>
      <dgm:spPr/>
    </dgm:pt>
    <dgm:pt modelId="{79259BEE-0EA4-472E-80F1-02800DA5EFC3}" type="pres">
      <dgm:prSet presAssocID="{C7E3C9E1-F115-4626-AE07-EB3D211B6C97}" presName="Child2Accent6" presStyleLbl="alignNode1" presStyleIdx="25" presStyleCnt="54"/>
      <dgm:spPr/>
    </dgm:pt>
    <dgm:pt modelId="{6034C591-0A36-4B16-9D37-F95A30FC8562}" type="pres">
      <dgm:prSet presAssocID="{C7E3C9E1-F115-4626-AE07-EB3D211B6C97}" presName="Child2Accent7" presStyleLbl="alignNode1" presStyleIdx="26" presStyleCnt="54"/>
      <dgm:spPr/>
    </dgm:pt>
    <dgm:pt modelId="{EF5B940C-1665-4278-BC83-B343B91BC2E7}" type="pres">
      <dgm:prSet presAssocID="{C7E3C9E1-F115-4626-AE07-EB3D211B6C97}" presName="Child2" presStyleLbl="revTx" presStyleIdx="1" presStyleCnt="4">
        <dgm:presLayoutVars>
          <dgm:chMax/>
          <dgm:chPref val="0"/>
          <dgm:bulletEnabled val="1"/>
        </dgm:presLayoutVars>
      </dgm:prSet>
      <dgm:spPr/>
      <dgm:t>
        <a:bodyPr/>
        <a:lstStyle/>
        <a:p>
          <a:endParaRPr lang="en-US"/>
        </a:p>
      </dgm:t>
    </dgm:pt>
    <dgm:pt modelId="{2F9122C4-EA08-4A6D-9E16-117FB30ACB6C}" type="pres">
      <dgm:prSet presAssocID="{A657D08E-EB12-420A-8164-CB004D4C2150}" presName="Child3Accent1" presStyleLbl="alignNode1" presStyleIdx="27" presStyleCnt="54" custLinFactNeighborX="45944" custLinFactNeighborY="34209"/>
      <dgm:spPr/>
    </dgm:pt>
    <dgm:pt modelId="{B89BF30C-FC9C-4EB0-A01A-5C50DE65BF4C}" type="pres">
      <dgm:prSet presAssocID="{A657D08E-EB12-420A-8164-CB004D4C2150}" presName="Child3Accent2" presStyleLbl="alignNode1" presStyleIdx="28" presStyleCnt="54" custLinFactY="9046" custLinFactNeighborX="83081" custLinFactNeighborY="100000"/>
      <dgm:spPr/>
    </dgm:pt>
    <dgm:pt modelId="{DB4AF6C4-DFA2-492C-B66F-634EDA8900A6}" type="pres">
      <dgm:prSet presAssocID="{A657D08E-EB12-420A-8164-CB004D4C2150}" presName="Child3Accent3" presStyleLbl="alignNode1" presStyleIdx="29" presStyleCnt="54" custLinFactX="1860096" custLinFactY="-280012" custLinFactNeighborX="1900000" custLinFactNeighborY="-300000"/>
      <dgm:spPr/>
    </dgm:pt>
    <dgm:pt modelId="{F177B2D9-7F8A-41BC-B494-DB67597DA61C}" type="pres">
      <dgm:prSet presAssocID="{A657D08E-EB12-420A-8164-CB004D4C2150}" presName="Child3Accent4" presStyleLbl="alignNode1" presStyleIdx="30" presStyleCnt="54" custLinFactX="1898366" custLinFactY="-287217" custLinFactNeighborX="1900000" custLinFactNeighborY="-300000"/>
      <dgm:spPr/>
      <dgm:t>
        <a:bodyPr/>
        <a:lstStyle/>
        <a:p>
          <a:endParaRPr lang="en-US"/>
        </a:p>
      </dgm:t>
    </dgm:pt>
    <dgm:pt modelId="{3BDB586A-09EE-4FF0-A25B-4A8D7554086F}" type="pres">
      <dgm:prSet presAssocID="{A657D08E-EB12-420A-8164-CB004D4C2150}" presName="Child3Accent5" presStyleLbl="alignNode1" presStyleIdx="31" presStyleCnt="54" custLinFactY="-900000" custLinFactNeighborX="98137" custLinFactNeighborY="-947838"/>
      <dgm:spPr/>
    </dgm:pt>
    <dgm:pt modelId="{7A78D415-D2C7-4995-862A-683DEFEA04B4}" type="pres">
      <dgm:prSet presAssocID="{A657D08E-EB12-420A-8164-CB004D4C2150}" presName="Child3Accent6" presStyleLbl="alignNode1" presStyleIdx="32" presStyleCnt="54" custLinFactX="2000000" custLinFactY="-298736" custLinFactNeighborX="2024484" custLinFactNeighborY="-300000"/>
      <dgm:spPr/>
    </dgm:pt>
    <dgm:pt modelId="{7DEA4815-39EF-4243-B359-417F0907FBCF}" type="pres">
      <dgm:prSet presAssocID="{A657D08E-EB12-420A-8164-CB004D4C2150}" presName="Child3Accent7" presStyleLbl="alignNode1" presStyleIdx="33" presStyleCnt="54" custLinFactX="2375640" custLinFactY="-275033" custLinFactNeighborX="2400000" custLinFactNeighborY="-300000"/>
      <dgm:spPr/>
    </dgm:pt>
    <dgm:pt modelId="{137118E5-7BA2-40E6-94D5-A608F624C75D}" type="pres">
      <dgm:prSet presAssocID="{A657D08E-EB12-420A-8164-CB004D4C2150}" presName="Child3" presStyleLbl="revTx" presStyleIdx="2" presStyleCnt="4" custScaleX="106412" custScaleY="419459" custLinFactX="31532" custLinFactY="200000" custLinFactNeighborX="100000" custLinFactNeighborY="235796">
        <dgm:presLayoutVars>
          <dgm:chMax/>
          <dgm:chPref val="0"/>
          <dgm:bulletEnabled val="1"/>
        </dgm:presLayoutVars>
      </dgm:prSet>
      <dgm:spPr/>
      <dgm:t>
        <a:bodyPr/>
        <a:lstStyle/>
        <a:p>
          <a:endParaRPr lang="en-US"/>
        </a:p>
      </dgm:t>
    </dgm:pt>
    <dgm:pt modelId="{38348610-399E-4C08-A404-A548EDAFC3E6}" type="pres">
      <dgm:prSet presAssocID="{4CE1B8CF-5151-4BD2-998D-48B75D176861}" presName="sibTrans" presStyleCnt="0"/>
      <dgm:spPr/>
    </dgm:pt>
    <dgm:pt modelId="{C638C576-DA42-458D-8BE1-E7A077B4B0BD}" type="pres">
      <dgm:prSet presAssocID="{59C09EF0-1E2F-4FB8-A9A9-8135B82F04DC}" presName="composite" presStyleCnt="0"/>
      <dgm:spPr/>
    </dgm:pt>
    <dgm:pt modelId="{84A06C2F-BF8E-4359-AC9D-928AD90D82AC}" type="pres">
      <dgm:prSet presAssocID="{59C09EF0-1E2F-4FB8-A9A9-8135B82F04DC}" presName="ParentAccent1" presStyleLbl="alignNode1" presStyleIdx="34" presStyleCnt="54" custLinFactX="-400000" custLinFactY="-421353" custLinFactNeighborX="-413434" custLinFactNeighborY="-500000"/>
      <dgm:spPr/>
    </dgm:pt>
    <dgm:pt modelId="{8070D85D-89F5-4B41-A477-1DDA896377F9}" type="pres">
      <dgm:prSet presAssocID="{59C09EF0-1E2F-4FB8-A9A9-8135B82F04DC}" presName="ParentAccent2" presStyleLbl="alignNode1" presStyleIdx="35" presStyleCnt="54" custLinFactX="-300000" custLinFactY="-370038" custLinFactNeighborX="-339128" custLinFactNeighborY="-400000"/>
      <dgm:spPr/>
    </dgm:pt>
    <dgm:pt modelId="{9DFA158D-68F5-4457-857F-0748EDD29A9F}" type="pres">
      <dgm:prSet presAssocID="{59C09EF0-1E2F-4FB8-A9A9-8135B82F04DC}" presName="ParentAccent3" presStyleLbl="alignNode1" presStyleIdx="36" presStyleCnt="54" custLinFactX="-206321" custLinFactY="-300000" custLinFactNeighborX="-300000" custLinFactNeighborY="-311934"/>
      <dgm:spPr/>
    </dgm:pt>
    <dgm:pt modelId="{D5E760B6-D195-4F6A-9D01-E92BC78A56D4}" type="pres">
      <dgm:prSet presAssocID="{59C09EF0-1E2F-4FB8-A9A9-8135B82F04DC}" presName="ParentAccent4" presStyleLbl="alignNode1" presStyleIdx="37" presStyleCnt="54" custLinFactX="-148614" custLinFactY="-200000" custLinFactNeighborX="-200000" custLinFactNeighborY="-244991"/>
      <dgm:spPr/>
    </dgm:pt>
    <dgm:pt modelId="{46B45F37-E859-4C35-B52E-38142B10E293}" type="pres">
      <dgm:prSet presAssocID="{59C09EF0-1E2F-4FB8-A9A9-8135B82F04DC}" presName="ParentAccent5" presStyleLbl="alignNode1" presStyleIdx="38" presStyleCnt="54" custLinFactX="-90908" custLinFactY="-100000" custLinFactNeighborX="-100000" custLinFactNeighborY="-157315"/>
      <dgm:spPr/>
    </dgm:pt>
    <dgm:pt modelId="{849DB435-09F2-4201-89CC-7BECCB123A50}" type="pres">
      <dgm:prSet presAssocID="{59C09EF0-1E2F-4FB8-A9A9-8135B82F04DC}" presName="ParentAccent6" presStyleLbl="alignNode1" presStyleIdx="39" presStyleCnt="54"/>
      <dgm:spPr/>
    </dgm:pt>
    <dgm:pt modelId="{2EE58299-6C7A-4447-910E-2C8BDF3A7159}" type="pres">
      <dgm:prSet presAssocID="{59C09EF0-1E2F-4FB8-A9A9-8135B82F04DC}" presName="ParentAccent7" presStyleLbl="alignNode1" presStyleIdx="40" presStyleCnt="54" custLinFactX="-421339" custLinFactY="-205355" custLinFactNeighborX="-500000" custLinFactNeighborY="-300000"/>
      <dgm:spPr/>
    </dgm:pt>
    <dgm:pt modelId="{3E4FB222-4DF8-4893-8CF2-E2910EA4ADB0}" type="pres">
      <dgm:prSet presAssocID="{59C09EF0-1E2F-4FB8-A9A9-8135B82F04DC}" presName="ParentAccent8" presStyleLbl="alignNode1" presStyleIdx="41" presStyleCnt="54" custLinFactX="-200000" custLinFactY="-400000" custLinFactNeighborX="-289721" custLinFactNeighborY="-419994"/>
      <dgm:spPr/>
    </dgm:pt>
    <dgm:pt modelId="{995D559E-173E-46EF-95A1-F6BD963FA4BB}" type="pres">
      <dgm:prSet presAssocID="{59C09EF0-1E2F-4FB8-A9A9-8135B82F04DC}" presName="ParentAccent9" presStyleLbl="alignNode1" presStyleIdx="42" presStyleCnt="54" custLinFactX="-400000" custLinFactY="-330442" custLinFactNeighborX="-463236" custLinFactNeighborY="-400000"/>
      <dgm:spPr/>
    </dgm:pt>
    <dgm:pt modelId="{A9A2422C-643D-4EAA-8C87-69DADD0231C8}" type="pres">
      <dgm:prSet presAssocID="{59C09EF0-1E2F-4FB8-A9A9-8135B82F04DC}" presName="ParentAccent10" presStyleLbl="alignNode1" presStyleIdx="43" presStyleCnt="54" custLinFactX="-300000" custLinFactY="-400000" custLinFactNeighborX="-330826" custLinFactNeighborY="-496451"/>
      <dgm:spPr/>
    </dgm:pt>
    <dgm:pt modelId="{5BE4790E-E30B-4877-B1E8-EF11D7BC4284}" type="pres">
      <dgm:prSet presAssocID="{59C09EF0-1E2F-4FB8-A9A9-8135B82F04DC}" presName="Parent" presStyleLbl="alignNode1" presStyleIdx="44" presStyleCnt="54">
        <dgm:presLayoutVars>
          <dgm:chMax val="5"/>
          <dgm:chPref val="3"/>
          <dgm:bulletEnabled val="1"/>
        </dgm:presLayoutVars>
      </dgm:prSet>
      <dgm:spPr/>
      <dgm:t>
        <a:bodyPr/>
        <a:lstStyle/>
        <a:p>
          <a:endParaRPr lang="en-US"/>
        </a:p>
      </dgm:t>
    </dgm:pt>
    <dgm:pt modelId="{981E62D8-D02C-4B6E-A317-033D78F0A0D4}" type="pres">
      <dgm:prSet presAssocID="{A9CF8649-0C7B-4E70-8266-5561D54ACB6A}" presName="Child1Accent1" presStyleLbl="alignNode1" presStyleIdx="45" presStyleCnt="54" custFlipHor="1" custScaleX="84867" custScaleY="64039" custLinFactX="-76994" custLinFactNeighborX="-100000" custLinFactNeighborY="52125"/>
      <dgm:spPr/>
    </dgm:pt>
    <dgm:pt modelId="{A9B805B2-002D-4F57-AACD-0F7C9BB0AD5E}" type="pres">
      <dgm:prSet presAssocID="{A9CF8649-0C7B-4E70-8266-5561D54ACB6A}" presName="Child1Accent2" presStyleLbl="alignNode1" presStyleIdx="46" presStyleCnt="54" custLinFactX="775817" custLinFactY="200000" custLinFactNeighborX="800000" custLinFactNeighborY="284055"/>
      <dgm:spPr/>
    </dgm:pt>
    <dgm:pt modelId="{D6C1553A-AD94-4150-A89E-31A2D05054A1}" type="pres">
      <dgm:prSet presAssocID="{A9CF8649-0C7B-4E70-8266-5561D54ACB6A}" presName="Child1Accent3" presStyleLbl="alignNode1" presStyleIdx="47" presStyleCnt="54" custLinFactX="-1988017" custLinFactY="-353680" custLinFactNeighborX="-2000000" custLinFactNeighborY="-400000"/>
      <dgm:spPr/>
    </dgm:pt>
    <dgm:pt modelId="{91F9F749-AB80-45F8-BF75-DF9A1522A731}" type="pres">
      <dgm:prSet presAssocID="{A9CF8649-0C7B-4E70-8266-5561D54ACB6A}" presName="Child1Accent4" presStyleLbl="alignNode1" presStyleIdx="48" presStyleCnt="54" custLinFactX="892820" custLinFactY="200000" custLinFactNeighborX="900000" custLinFactNeighborY="251568"/>
      <dgm:spPr/>
    </dgm:pt>
    <dgm:pt modelId="{E3B9514F-8420-4DB1-A968-29AB7604DC47}" type="pres">
      <dgm:prSet presAssocID="{A9CF8649-0C7B-4E70-8266-5561D54ACB6A}" presName="Child1Accent5" presStyleLbl="alignNode1" presStyleIdx="49" presStyleCnt="54" custLinFactX="-1853661" custLinFactY="-400000" custLinFactNeighborX="-1900000" custLinFactNeighborY="-491994"/>
      <dgm:spPr/>
    </dgm:pt>
    <dgm:pt modelId="{E458F7ED-1DD6-4D7E-A432-86CF0456B9AF}" type="pres">
      <dgm:prSet presAssocID="{A9CF8649-0C7B-4E70-8266-5561D54ACB6A}" presName="Child1Accent6" presStyleLbl="alignNode1" presStyleIdx="50" presStyleCnt="54" custLinFactX="-1900000" custLinFactY="-600000" custLinFactNeighborX="-1950809" custLinFactNeighborY="-666387"/>
      <dgm:spPr/>
    </dgm:pt>
    <dgm:pt modelId="{CE715DAB-B697-490E-8BC3-E84B326891DD}" type="pres">
      <dgm:prSet presAssocID="{A9CF8649-0C7B-4E70-8266-5561D54ACB6A}" presName="Child1Accent7" presStyleLbl="alignNode1" presStyleIdx="51" presStyleCnt="54" custScaleX="93996" custScaleY="114642" custLinFactX="-4500000" custLinFactY="-500000" custLinFactNeighborX="-4594827" custLinFactNeighborY="-526927"/>
      <dgm:spPr/>
    </dgm:pt>
    <dgm:pt modelId="{2E8BEF4B-5F8B-4DE9-B77D-AAADEC9326BD}" type="pres">
      <dgm:prSet presAssocID="{A9CF8649-0C7B-4E70-8266-5561D54ACB6A}" presName="Child1Accent8" presStyleLbl="alignNode1" presStyleIdx="52" presStyleCnt="54"/>
      <dgm:spPr/>
    </dgm:pt>
    <dgm:pt modelId="{12461D20-1148-4447-9472-50C3A79F5671}" type="pres">
      <dgm:prSet presAssocID="{A9CF8649-0C7B-4E70-8266-5561D54ACB6A}" presName="Child1Accent9" presStyleLbl="alignNode1" presStyleIdx="53" presStyleCnt="54"/>
      <dgm:spPr/>
    </dgm:pt>
    <dgm:pt modelId="{F7118EA2-7900-4B8F-8F62-4D4E1A878DE5}" type="pres">
      <dgm:prSet presAssocID="{A9CF8649-0C7B-4E70-8266-5561D54ACB6A}" presName="Child1" presStyleLbl="revTx" presStyleIdx="3" presStyleCnt="4" custAng="10800000" custFlipVert="1" custScaleX="238456" custScaleY="327106" custLinFactX="23284" custLinFactY="265625" custLinFactNeighborX="100000" custLinFactNeighborY="300000">
        <dgm:presLayoutVars>
          <dgm:chMax/>
          <dgm:chPref val="0"/>
          <dgm:bulletEnabled val="1"/>
        </dgm:presLayoutVars>
      </dgm:prSet>
      <dgm:spPr/>
      <dgm:t>
        <a:bodyPr/>
        <a:lstStyle/>
        <a:p>
          <a:endParaRPr lang="en-US"/>
        </a:p>
      </dgm:t>
    </dgm:pt>
  </dgm:ptLst>
  <dgm:cxnLst>
    <dgm:cxn modelId="{C1976BF8-7E8F-447E-98AF-4E54C9EB4938}" srcId="{4FA54757-E928-4B87-8564-9876659CA7FD}" destId="{59C09EF0-1E2F-4FB8-A9A9-8135B82F04DC}" srcOrd="1" destOrd="0" parTransId="{CCC5A4F0-0910-4FD7-AFC1-6D844D113222}" sibTransId="{8B9EF3A4-A0FA-4DE5-98FD-24911A4E3CC8}"/>
    <dgm:cxn modelId="{ADCD0AFE-6AB8-47A0-97CF-220D8ABCEBC3}" type="presOf" srcId="{4FA54757-E928-4B87-8564-9876659CA7FD}" destId="{CB9650C0-B9E8-4610-8F9B-45BFA43F1A86}" srcOrd="0" destOrd="0" presId="urn:microsoft.com/office/officeart/2011/layout/ConvergingText"/>
    <dgm:cxn modelId="{C03266D1-A34D-4F3F-B667-5BD60848AE20}" type="presOf" srcId="{A9CF8649-0C7B-4E70-8266-5561D54ACB6A}" destId="{F7118EA2-7900-4B8F-8F62-4D4E1A878DE5}" srcOrd="0" destOrd="0" presId="urn:microsoft.com/office/officeart/2011/layout/ConvergingText"/>
    <dgm:cxn modelId="{4FF9D0EC-B706-4123-B7DE-128BD64937D8}" type="presOf" srcId="{C7E3C9E1-F115-4626-AE07-EB3D211B6C97}" destId="{EF5B940C-1665-4278-BC83-B343B91BC2E7}" srcOrd="0" destOrd="0" presId="urn:microsoft.com/office/officeart/2011/layout/ConvergingText"/>
    <dgm:cxn modelId="{94745A54-A067-48AD-8B83-23A084DA553D}" type="presOf" srcId="{59C09EF0-1E2F-4FB8-A9A9-8135B82F04DC}" destId="{5BE4790E-E30B-4877-B1E8-EF11D7BC4284}" srcOrd="0" destOrd="0" presId="urn:microsoft.com/office/officeart/2011/layout/ConvergingText"/>
    <dgm:cxn modelId="{E5ED4BA8-55A8-434E-BAE1-40392B20492E}" srcId="{94DC497E-C444-4D06-99BA-5198DC9DC813}" destId="{A8382FC7-9410-4608-A079-26C9265DB4DD}" srcOrd="0" destOrd="0" parTransId="{88402964-3708-4FCE-9B0F-78CD6B417959}" sibTransId="{B123D658-1FA8-48CA-9FD9-65D65B5CAA08}"/>
    <dgm:cxn modelId="{7CA5BCA2-29E6-4643-92F5-B05814C249DA}" srcId="{59C09EF0-1E2F-4FB8-A9A9-8135B82F04DC}" destId="{A9CF8649-0C7B-4E70-8266-5561D54ACB6A}" srcOrd="0" destOrd="0" parTransId="{552582D7-03F6-40AD-9BA2-CB1D6EB4CF79}" sibTransId="{7151A9B3-8CE4-47C1-9FC9-4FBE6BEEB893}"/>
    <dgm:cxn modelId="{6BFEC83D-034F-409E-8AA1-5AA5110472F0}" type="presOf" srcId="{A8382FC7-9410-4608-A079-26C9265DB4DD}" destId="{BC8B3987-DA68-4FE4-8241-910191A74BC7}" srcOrd="0" destOrd="0" presId="urn:microsoft.com/office/officeart/2011/layout/ConvergingText"/>
    <dgm:cxn modelId="{235A4A31-B25E-437B-B11D-2020C0DDDB60}" srcId="{94DC497E-C444-4D06-99BA-5198DC9DC813}" destId="{C7E3C9E1-F115-4626-AE07-EB3D211B6C97}" srcOrd="1" destOrd="0" parTransId="{CF4DDB4B-8AB2-4909-9F19-C0EC08AD3538}" sibTransId="{706DD59D-3E7A-48C3-B171-51926D7E380C}"/>
    <dgm:cxn modelId="{95BCE14A-3EEF-4936-83DD-0DACA72CE87C}" type="presOf" srcId="{94DC497E-C444-4D06-99BA-5198DC9DC813}" destId="{170CA197-703F-40F0-8E7B-7932658FC51D}" srcOrd="0" destOrd="0" presId="urn:microsoft.com/office/officeart/2011/layout/ConvergingText"/>
    <dgm:cxn modelId="{F0020DCE-A6C6-4628-BB4F-E7BE6F25F566}" type="presOf" srcId="{A657D08E-EB12-420A-8164-CB004D4C2150}" destId="{137118E5-7BA2-40E6-94D5-A608F624C75D}" srcOrd="0" destOrd="0" presId="urn:microsoft.com/office/officeart/2011/layout/ConvergingText"/>
    <dgm:cxn modelId="{E8558DC8-102F-4DDF-BBE4-CA4EB4472F0A}" srcId="{4FA54757-E928-4B87-8564-9876659CA7FD}" destId="{94DC497E-C444-4D06-99BA-5198DC9DC813}" srcOrd="0" destOrd="0" parTransId="{0A1C6828-997F-40D9-B884-8450461E3533}" sibTransId="{4CE1B8CF-5151-4BD2-998D-48B75D176861}"/>
    <dgm:cxn modelId="{900DFD0F-30E6-4F30-B073-EB4DAD041EAB}" srcId="{94DC497E-C444-4D06-99BA-5198DC9DC813}" destId="{A657D08E-EB12-420A-8164-CB004D4C2150}" srcOrd="2" destOrd="0" parTransId="{AB80E8B2-2E6B-4DAB-A9EA-25306B94B560}" sibTransId="{B5DD3361-C69F-4C4E-A456-DBAD43269DC1}"/>
    <dgm:cxn modelId="{6BCD842D-004C-4530-821C-C73CFB27336E}" type="presParOf" srcId="{CB9650C0-B9E8-4610-8F9B-45BFA43F1A86}" destId="{77EFE04A-DBFF-4294-AAFA-35901F22417E}" srcOrd="0" destOrd="0" presId="urn:microsoft.com/office/officeart/2011/layout/ConvergingText"/>
    <dgm:cxn modelId="{47F956E5-F286-42C2-833F-37B02C1DB4CF}" type="presParOf" srcId="{77EFE04A-DBFF-4294-AAFA-35901F22417E}" destId="{9FE30356-3FDC-4305-A77D-726646EE259F}" srcOrd="0" destOrd="0" presId="urn:microsoft.com/office/officeart/2011/layout/ConvergingText"/>
    <dgm:cxn modelId="{34903C13-E0B9-47B6-A6BC-86D0E98F337E}" type="presParOf" srcId="{77EFE04A-DBFF-4294-AAFA-35901F22417E}" destId="{1E5FDC2C-682D-42A6-BF1C-220973D73B99}" srcOrd="1" destOrd="0" presId="urn:microsoft.com/office/officeart/2011/layout/ConvergingText"/>
    <dgm:cxn modelId="{D0A7316A-8CCD-4AB5-807C-9F825E66050B}" type="presParOf" srcId="{77EFE04A-DBFF-4294-AAFA-35901F22417E}" destId="{0D4ABC22-3F5F-4DF1-9369-C212DA76719F}" srcOrd="2" destOrd="0" presId="urn:microsoft.com/office/officeart/2011/layout/ConvergingText"/>
    <dgm:cxn modelId="{34042A3A-B581-4BC6-B3E1-FCD58D7CF70D}" type="presParOf" srcId="{77EFE04A-DBFF-4294-AAFA-35901F22417E}" destId="{DD03E7F0-1256-422C-946B-C4E632008152}" srcOrd="3" destOrd="0" presId="urn:microsoft.com/office/officeart/2011/layout/ConvergingText"/>
    <dgm:cxn modelId="{DBBAF8C7-9231-4A79-8F68-F47E26331B9A}" type="presParOf" srcId="{77EFE04A-DBFF-4294-AAFA-35901F22417E}" destId="{6AE20F5A-B696-4127-AB8C-EE3730890FFE}" srcOrd="4" destOrd="0" presId="urn:microsoft.com/office/officeart/2011/layout/ConvergingText"/>
    <dgm:cxn modelId="{1DEB65F9-06E3-44B9-8798-F4B4AA8E07C5}" type="presParOf" srcId="{77EFE04A-DBFF-4294-AAFA-35901F22417E}" destId="{BC2B052A-EB6D-4EBD-BFE6-B62B601170EC}" srcOrd="5" destOrd="0" presId="urn:microsoft.com/office/officeart/2011/layout/ConvergingText"/>
    <dgm:cxn modelId="{54AD18F8-7575-48CD-AC6F-BCCF3B27E881}" type="presParOf" srcId="{77EFE04A-DBFF-4294-AAFA-35901F22417E}" destId="{01BB256B-E2E5-49D0-BE84-166FBBAA8AF5}" srcOrd="6" destOrd="0" presId="urn:microsoft.com/office/officeart/2011/layout/ConvergingText"/>
    <dgm:cxn modelId="{EE0353D2-E280-490C-BD2B-A94CA61B2085}" type="presParOf" srcId="{77EFE04A-DBFF-4294-AAFA-35901F22417E}" destId="{A3014452-7644-42F1-BD18-CDDE0C05CEA3}" srcOrd="7" destOrd="0" presId="urn:microsoft.com/office/officeart/2011/layout/ConvergingText"/>
    <dgm:cxn modelId="{D28BF608-281A-414B-8C8A-D604308EA4B1}" type="presParOf" srcId="{77EFE04A-DBFF-4294-AAFA-35901F22417E}" destId="{C99549E2-F942-4BB8-B693-CEF9F9F9DD56}" srcOrd="8" destOrd="0" presId="urn:microsoft.com/office/officeart/2011/layout/ConvergingText"/>
    <dgm:cxn modelId="{073DEA84-8580-4C74-B421-F10539096635}" type="presParOf" srcId="{77EFE04A-DBFF-4294-AAFA-35901F22417E}" destId="{F4C3C040-E01F-4B68-ACA1-99EF5F0A1014}" srcOrd="9" destOrd="0" presId="urn:microsoft.com/office/officeart/2011/layout/ConvergingText"/>
    <dgm:cxn modelId="{7F23D071-B0A7-4E3C-BC89-1A96FB03E133}" type="presParOf" srcId="{77EFE04A-DBFF-4294-AAFA-35901F22417E}" destId="{170CA197-703F-40F0-8E7B-7932658FC51D}" srcOrd="10" destOrd="0" presId="urn:microsoft.com/office/officeart/2011/layout/ConvergingText"/>
    <dgm:cxn modelId="{1322DE2C-D737-42C5-A1B4-C1ED0BA58854}" type="presParOf" srcId="{77EFE04A-DBFF-4294-AAFA-35901F22417E}" destId="{E8E8B86E-2FB8-43AC-8213-BC8E401B37C9}" srcOrd="11" destOrd="0" presId="urn:microsoft.com/office/officeart/2011/layout/ConvergingText"/>
    <dgm:cxn modelId="{9D34506D-155E-49D6-8750-97C9FEF43A9C}" type="presParOf" srcId="{77EFE04A-DBFF-4294-AAFA-35901F22417E}" destId="{B7244654-5586-41DB-ABF4-BEA95B6EBAE2}" srcOrd="12" destOrd="0" presId="urn:microsoft.com/office/officeart/2011/layout/ConvergingText"/>
    <dgm:cxn modelId="{FCF76C92-8C32-4226-82B8-080F2E8A6A9C}" type="presParOf" srcId="{77EFE04A-DBFF-4294-AAFA-35901F22417E}" destId="{1E225946-EFE4-4E7D-8271-25F6C848BD27}" srcOrd="13" destOrd="0" presId="urn:microsoft.com/office/officeart/2011/layout/ConvergingText"/>
    <dgm:cxn modelId="{4023983F-6F3E-4DDE-BACA-7B68F28853A8}" type="presParOf" srcId="{77EFE04A-DBFF-4294-AAFA-35901F22417E}" destId="{D8E2721A-BAA2-46CA-9358-8F677FBCFBDA}" srcOrd="14" destOrd="0" presId="urn:microsoft.com/office/officeart/2011/layout/ConvergingText"/>
    <dgm:cxn modelId="{AACCA635-39B3-4DF3-9265-052D4E32EFD3}" type="presParOf" srcId="{77EFE04A-DBFF-4294-AAFA-35901F22417E}" destId="{85F6995B-D116-49C6-922B-6C09285B4016}" srcOrd="15" destOrd="0" presId="urn:microsoft.com/office/officeart/2011/layout/ConvergingText"/>
    <dgm:cxn modelId="{B69E08EB-C8D8-4773-BD45-340035698B74}" type="presParOf" srcId="{77EFE04A-DBFF-4294-AAFA-35901F22417E}" destId="{DF95F449-1E3C-4F0B-BC46-20B02CBF9B79}" srcOrd="16" destOrd="0" presId="urn:microsoft.com/office/officeart/2011/layout/ConvergingText"/>
    <dgm:cxn modelId="{D64B6234-CA55-491A-AB53-0415F59B6C67}" type="presParOf" srcId="{77EFE04A-DBFF-4294-AAFA-35901F22417E}" destId="{1848D144-2CDC-4E18-A6A2-568BC559691B}" srcOrd="17" destOrd="0" presId="urn:microsoft.com/office/officeart/2011/layout/ConvergingText"/>
    <dgm:cxn modelId="{A35E6D83-E3CD-4839-8E8D-F4582BCC5DC9}" type="presParOf" srcId="{77EFE04A-DBFF-4294-AAFA-35901F22417E}" destId="{F9E1A392-178D-488C-927B-B35D5E5331BF}" srcOrd="18" destOrd="0" presId="urn:microsoft.com/office/officeart/2011/layout/ConvergingText"/>
    <dgm:cxn modelId="{87C1D95B-36FE-4929-87D3-852C56DE5E19}" type="presParOf" srcId="{77EFE04A-DBFF-4294-AAFA-35901F22417E}" destId="{229CF2B5-37C9-4211-A037-9546169BF56B}" srcOrd="19" destOrd="0" presId="urn:microsoft.com/office/officeart/2011/layout/ConvergingText"/>
    <dgm:cxn modelId="{B371D8A1-6CE2-4B18-9217-2FF17B1CE1C0}" type="presParOf" srcId="{77EFE04A-DBFF-4294-AAFA-35901F22417E}" destId="{BC8B3987-DA68-4FE4-8241-910191A74BC7}" srcOrd="20" destOrd="0" presId="urn:microsoft.com/office/officeart/2011/layout/ConvergingText"/>
    <dgm:cxn modelId="{6FE769FF-7CF3-42EB-B632-F4A7B996063C}" type="presParOf" srcId="{77EFE04A-DBFF-4294-AAFA-35901F22417E}" destId="{F1B9D66A-5D0F-48A4-8139-25474CA0E59D}" srcOrd="21" destOrd="0" presId="urn:microsoft.com/office/officeart/2011/layout/ConvergingText"/>
    <dgm:cxn modelId="{D0C59AA8-27C0-471D-8DB6-7686186A0621}" type="presParOf" srcId="{77EFE04A-DBFF-4294-AAFA-35901F22417E}" destId="{884E3157-A868-4E3D-8E75-3F0267BEF158}" srcOrd="22" destOrd="0" presId="urn:microsoft.com/office/officeart/2011/layout/ConvergingText"/>
    <dgm:cxn modelId="{19BF72EB-FA5A-4A09-AD1C-72A54D62CE05}" type="presParOf" srcId="{77EFE04A-DBFF-4294-AAFA-35901F22417E}" destId="{2E44F727-F1C3-480A-8655-B0386B0A7423}" srcOrd="23" destOrd="0" presId="urn:microsoft.com/office/officeart/2011/layout/ConvergingText"/>
    <dgm:cxn modelId="{056EE9F2-D97C-488E-A993-620B1E55B79D}" type="presParOf" srcId="{77EFE04A-DBFF-4294-AAFA-35901F22417E}" destId="{F7BC2EF9-AB40-4FDB-8ED9-8A45A425F767}" srcOrd="24" destOrd="0" presId="urn:microsoft.com/office/officeart/2011/layout/ConvergingText"/>
    <dgm:cxn modelId="{2DB5E6E5-FDA3-4B8B-8E12-1C853C917EF0}" type="presParOf" srcId="{77EFE04A-DBFF-4294-AAFA-35901F22417E}" destId="{AD523844-8526-4DF7-9786-30EC644BAA3D}" srcOrd="25" destOrd="0" presId="urn:microsoft.com/office/officeart/2011/layout/ConvergingText"/>
    <dgm:cxn modelId="{B8ED0862-A00A-4C49-BDB7-486ECD313122}" type="presParOf" srcId="{77EFE04A-DBFF-4294-AAFA-35901F22417E}" destId="{79259BEE-0EA4-472E-80F1-02800DA5EFC3}" srcOrd="26" destOrd="0" presId="urn:microsoft.com/office/officeart/2011/layout/ConvergingText"/>
    <dgm:cxn modelId="{FE7B29BD-C17F-4CA3-96B5-8188A232DD33}" type="presParOf" srcId="{77EFE04A-DBFF-4294-AAFA-35901F22417E}" destId="{6034C591-0A36-4B16-9D37-F95A30FC8562}" srcOrd="27" destOrd="0" presId="urn:microsoft.com/office/officeart/2011/layout/ConvergingText"/>
    <dgm:cxn modelId="{06B74E96-47F8-4BBC-A513-06318AB19601}" type="presParOf" srcId="{77EFE04A-DBFF-4294-AAFA-35901F22417E}" destId="{EF5B940C-1665-4278-BC83-B343B91BC2E7}" srcOrd="28" destOrd="0" presId="urn:microsoft.com/office/officeart/2011/layout/ConvergingText"/>
    <dgm:cxn modelId="{D8119BC9-DAA1-4F68-884E-1757A4E2E7DE}" type="presParOf" srcId="{77EFE04A-DBFF-4294-AAFA-35901F22417E}" destId="{2F9122C4-EA08-4A6D-9E16-117FB30ACB6C}" srcOrd="29" destOrd="0" presId="urn:microsoft.com/office/officeart/2011/layout/ConvergingText"/>
    <dgm:cxn modelId="{748BB77D-661B-44E8-9428-14B8CBDAB9CE}" type="presParOf" srcId="{77EFE04A-DBFF-4294-AAFA-35901F22417E}" destId="{B89BF30C-FC9C-4EB0-A01A-5C50DE65BF4C}" srcOrd="30" destOrd="0" presId="urn:microsoft.com/office/officeart/2011/layout/ConvergingText"/>
    <dgm:cxn modelId="{99AEDBDF-B8F4-4062-ADAF-A3FB8AB71C86}" type="presParOf" srcId="{77EFE04A-DBFF-4294-AAFA-35901F22417E}" destId="{DB4AF6C4-DFA2-492C-B66F-634EDA8900A6}" srcOrd="31" destOrd="0" presId="urn:microsoft.com/office/officeart/2011/layout/ConvergingText"/>
    <dgm:cxn modelId="{B2D20D2C-A325-49B3-A1CF-966D49EDF9B3}" type="presParOf" srcId="{77EFE04A-DBFF-4294-AAFA-35901F22417E}" destId="{F177B2D9-7F8A-41BC-B494-DB67597DA61C}" srcOrd="32" destOrd="0" presId="urn:microsoft.com/office/officeart/2011/layout/ConvergingText"/>
    <dgm:cxn modelId="{DC19B23C-9DC4-4355-BA34-D5EBB1AD44B1}" type="presParOf" srcId="{77EFE04A-DBFF-4294-AAFA-35901F22417E}" destId="{3BDB586A-09EE-4FF0-A25B-4A8D7554086F}" srcOrd="33" destOrd="0" presId="urn:microsoft.com/office/officeart/2011/layout/ConvergingText"/>
    <dgm:cxn modelId="{1562F243-945E-4CF0-AF75-D6597128F6FE}" type="presParOf" srcId="{77EFE04A-DBFF-4294-AAFA-35901F22417E}" destId="{7A78D415-D2C7-4995-862A-683DEFEA04B4}" srcOrd="34" destOrd="0" presId="urn:microsoft.com/office/officeart/2011/layout/ConvergingText"/>
    <dgm:cxn modelId="{E0336742-6C8A-4620-9D7A-FABF1AFF863D}" type="presParOf" srcId="{77EFE04A-DBFF-4294-AAFA-35901F22417E}" destId="{7DEA4815-39EF-4243-B359-417F0907FBCF}" srcOrd="35" destOrd="0" presId="urn:microsoft.com/office/officeart/2011/layout/ConvergingText"/>
    <dgm:cxn modelId="{20BFEDAD-2812-407B-B53E-81E0929C1178}" type="presParOf" srcId="{77EFE04A-DBFF-4294-AAFA-35901F22417E}" destId="{137118E5-7BA2-40E6-94D5-A608F624C75D}" srcOrd="36" destOrd="0" presId="urn:microsoft.com/office/officeart/2011/layout/ConvergingText"/>
    <dgm:cxn modelId="{0AD0BB6E-AA81-406D-9ED3-055D19291632}" type="presParOf" srcId="{CB9650C0-B9E8-4610-8F9B-45BFA43F1A86}" destId="{38348610-399E-4C08-A404-A548EDAFC3E6}" srcOrd="1" destOrd="0" presId="urn:microsoft.com/office/officeart/2011/layout/ConvergingText"/>
    <dgm:cxn modelId="{397CDD9C-86FD-4411-9AD6-1ABD533901CD}" type="presParOf" srcId="{CB9650C0-B9E8-4610-8F9B-45BFA43F1A86}" destId="{C638C576-DA42-458D-8BE1-E7A077B4B0BD}" srcOrd="2" destOrd="0" presId="urn:microsoft.com/office/officeart/2011/layout/ConvergingText"/>
    <dgm:cxn modelId="{BDAB938C-1E62-42DC-8642-79E194F24E93}" type="presParOf" srcId="{C638C576-DA42-458D-8BE1-E7A077B4B0BD}" destId="{84A06C2F-BF8E-4359-AC9D-928AD90D82AC}" srcOrd="0" destOrd="0" presId="urn:microsoft.com/office/officeart/2011/layout/ConvergingText"/>
    <dgm:cxn modelId="{E08583B0-B30C-4374-92F9-5FB1174D9A98}" type="presParOf" srcId="{C638C576-DA42-458D-8BE1-E7A077B4B0BD}" destId="{8070D85D-89F5-4B41-A477-1DDA896377F9}" srcOrd="1" destOrd="0" presId="urn:microsoft.com/office/officeart/2011/layout/ConvergingText"/>
    <dgm:cxn modelId="{9F002C00-2A46-4200-8917-B64FC661991B}" type="presParOf" srcId="{C638C576-DA42-458D-8BE1-E7A077B4B0BD}" destId="{9DFA158D-68F5-4457-857F-0748EDD29A9F}" srcOrd="2" destOrd="0" presId="urn:microsoft.com/office/officeart/2011/layout/ConvergingText"/>
    <dgm:cxn modelId="{914A84CF-AC8F-499F-9EF3-04105F707A8C}" type="presParOf" srcId="{C638C576-DA42-458D-8BE1-E7A077B4B0BD}" destId="{D5E760B6-D195-4F6A-9D01-E92BC78A56D4}" srcOrd="3" destOrd="0" presId="urn:microsoft.com/office/officeart/2011/layout/ConvergingText"/>
    <dgm:cxn modelId="{E3D9E1F3-831E-4379-87DE-C39297F38AD7}" type="presParOf" srcId="{C638C576-DA42-458D-8BE1-E7A077B4B0BD}" destId="{46B45F37-E859-4C35-B52E-38142B10E293}" srcOrd="4" destOrd="0" presId="urn:microsoft.com/office/officeart/2011/layout/ConvergingText"/>
    <dgm:cxn modelId="{ECE819D5-81A3-42D9-821D-DE70316F0836}" type="presParOf" srcId="{C638C576-DA42-458D-8BE1-E7A077B4B0BD}" destId="{849DB435-09F2-4201-89CC-7BECCB123A50}" srcOrd="5" destOrd="0" presId="urn:microsoft.com/office/officeart/2011/layout/ConvergingText"/>
    <dgm:cxn modelId="{471147BB-8306-4787-B2BD-20C09CBD9B65}" type="presParOf" srcId="{C638C576-DA42-458D-8BE1-E7A077B4B0BD}" destId="{2EE58299-6C7A-4447-910E-2C8BDF3A7159}" srcOrd="6" destOrd="0" presId="urn:microsoft.com/office/officeart/2011/layout/ConvergingText"/>
    <dgm:cxn modelId="{1CA95D95-2381-4996-9428-1DED35C96558}" type="presParOf" srcId="{C638C576-DA42-458D-8BE1-E7A077B4B0BD}" destId="{3E4FB222-4DF8-4893-8CF2-E2910EA4ADB0}" srcOrd="7" destOrd="0" presId="urn:microsoft.com/office/officeart/2011/layout/ConvergingText"/>
    <dgm:cxn modelId="{43350BEB-EEF9-46FE-B549-71E1CB6DF964}" type="presParOf" srcId="{C638C576-DA42-458D-8BE1-E7A077B4B0BD}" destId="{995D559E-173E-46EF-95A1-F6BD963FA4BB}" srcOrd="8" destOrd="0" presId="urn:microsoft.com/office/officeart/2011/layout/ConvergingText"/>
    <dgm:cxn modelId="{BAB2FB38-3849-4911-A988-82391D8E885C}" type="presParOf" srcId="{C638C576-DA42-458D-8BE1-E7A077B4B0BD}" destId="{A9A2422C-643D-4EAA-8C87-69DADD0231C8}" srcOrd="9" destOrd="0" presId="urn:microsoft.com/office/officeart/2011/layout/ConvergingText"/>
    <dgm:cxn modelId="{6B24F5AC-384F-4057-86C3-4189523DE794}" type="presParOf" srcId="{C638C576-DA42-458D-8BE1-E7A077B4B0BD}" destId="{5BE4790E-E30B-4877-B1E8-EF11D7BC4284}" srcOrd="10" destOrd="0" presId="urn:microsoft.com/office/officeart/2011/layout/ConvergingText"/>
    <dgm:cxn modelId="{20AE3063-036B-4A36-B2C1-FE0357FFBE72}" type="presParOf" srcId="{C638C576-DA42-458D-8BE1-E7A077B4B0BD}" destId="{981E62D8-D02C-4B6E-A317-033D78F0A0D4}" srcOrd="11" destOrd="0" presId="urn:microsoft.com/office/officeart/2011/layout/ConvergingText"/>
    <dgm:cxn modelId="{45802019-E7C7-4D54-A92C-35431B3218A8}" type="presParOf" srcId="{C638C576-DA42-458D-8BE1-E7A077B4B0BD}" destId="{A9B805B2-002D-4F57-AACD-0F7C9BB0AD5E}" srcOrd="12" destOrd="0" presId="urn:microsoft.com/office/officeart/2011/layout/ConvergingText"/>
    <dgm:cxn modelId="{034991B7-1940-442A-A029-31C0188D1069}" type="presParOf" srcId="{C638C576-DA42-458D-8BE1-E7A077B4B0BD}" destId="{D6C1553A-AD94-4150-A89E-31A2D05054A1}" srcOrd="13" destOrd="0" presId="urn:microsoft.com/office/officeart/2011/layout/ConvergingText"/>
    <dgm:cxn modelId="{C82948A0-858A-45A1-A429-9119527AB19B}" type="presParOf" srcId="{C638C576-DA42-458D-8BE1-E7A077B4B0BD}" destId="{91F9F749-AB80-45F8-BF75-DF9A1522A731}" srcOrd="14" destOrd="0" presId="urn:microsoft.com/office/officeart/2011/layout/ConvergingText"/>
    <dgm:cxn modelId="{B386DC58-05F0-437B-9288-11B7F7D652DE}" type="presParOf" srcId="{C638C576-DA42-458D-8BE1-E7A077B4B0BD}" destId="{E3B9514F-8420-4DB1-A968-29AB7604DC47}" srcOrd="15" destOrd="0" presId="urn:microsoft.com/office/officeart/2011/layout/ConvergingText"/>
    <dgm:cxn modelId="{4CC9F4AE-3E61-493F-99C2-1C0CAEC7DF4C}" type="presParOf" srcId="{C638C576-DA42-458D-8BE1-E7A077B4B0BD}" destId="{E458F7ED-1DD6-4D7E-A432-86CF0456B9AF}" srcOrd="16" destOrd="0" presId="urn:microsoft.com/office/officeart/2011/layout/ConvergingText"/>
    <dgm:cxn modelId="{73185BE5-5E6B-461E-B8C3-91BE22C1D7C0}" type="presParOf" srcId="{C638C576-DA42-458D-8BE1-E7A077B4B0BD}" destId="{CE715DAB-B697-490E-8BC3-E84B326891DD}" srcOrd="17" destOrd="0" presId="urn:microsoft.com/office/officeart/2011/layout/ConvergingText"/>
    <dgm:cxn modelId="{CD13D659-14D3-46A0-9281-AD18BEEDC9E0}" type="presParOf" srcId="{C638C576-DA42-458D-8BE1-E7A077B4B0BD}" destId="{2E8BEF4B-5F8B-4DE9-B77D-AAADEC9326BD}" srcOrd="18" destOrd="0" presId="urn:microsoft.com/office/officeart/2011/layout/ConvergingText"/>
    <dgm:cxn modelId="{A64E03E7-8B31-4B14-A00E-0B18426F5D8E}" type="presParOf" srcId="{C638C576-DA42-458D-8BE1-E7A077B4B0BD}" destId="{12461D20-1148-4447-9472-50C3A79F5671}" srcOrd="19" destOrd="0" presId="urn:microsoft.com/office/officeart/2011/layout/ConvergingText"/>
    <dgm:cxn modelId="{07CD622F-26C6-43F1-944D-99526C5A1299}" type="presParOf" srcId="{C638C576-DA42-458D-8BE1-E7A077B4B0BD}" destId="{F7118EA2-7900-4B8F-8F62-4D4E1A878DE5}" srcOrd="2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A54757-E928-4B87-8564-9876659CA7FD}" type="doc">
      <dgm:prSet loTypeId="urn:microsoft.com/office/officeart/2011/layout/ConvergingText" loCatId="process" qsTypeId="urn:microsoft.com/office/officeart/2005/8/quickstyle/simple4" qsCatId="simple" csTypeId="urn:microsoft.com/office/officeart/2005/8/colors/accent4_2" csCatId="accent4" phldr="1"/>
      <dgm:spPr/>
      <dgm:t>
        <a:bodyPr/>
        <a:lstStyle/>
        <a:p>
          <a:endParaRPr lang="en-US"/>
        </a:p>
      </dgm:t>
    </dgm:pt>
    <dgm:pt modelId="{94DC497E-C444-4D06-99BA-5198DC9DC813}">
      <dgm:prSet phldrT="[Text]"/>
      <dgm:spPr/>
      <dgm:t>
        <a:bodyPr/>
        <a:lstStyle/>
        <a:p>
          <a:r>
            <a:rPr lang="en-US" dirty="0" smtClean="0"/>
            <a:t>Internet</a:t>
          </a:r>
          <a:endParaRPr lang="en-US" dirty="0"/>
        </a:p>
      </dgm:t>
    </dgm:pt>
    <dgm:pt modelId="{0A1C6828-997F-40D9-B884-8450461E3533}" type="parTrans" cxnId="{E8558DC8-102F-4DDF-BBE4-CA4EB4472F0A}">
      <dgm:prSet/>
      <dgm:spPr/>
      <dgm:t>
        <a:bodyPr/>
        <a:lstStyle/>
        <a:p>
          <a:endParaRPr lang="en-US"/>
        </a:p>
      </dgm:t>
    </dgm:pt>
    <dgm:pt modelId="{4CE1B8CF-5151-4BD2-998D-48B75D176861}" type="sibTrans" cxnId="{E8558DC8-102F-4DDF-BBE4-CA4EB4472F0A}">
      <dgm:prSet/>
      <dgm:spPr/>
      <dgm:t>
        <a:bodyPr/>
        <a:lstStyle/>
        <a:p>
          <a:endParaRPr lang="en-US"/>
        </a:p>
      </dgm:t>
    </dgm:pt>
    <dgm:pt modelId="{A8382FC7-9410-4608-A079-26C9265DB4DD}">
      <dgm:prSet phldrT="[Text]" custT="1"/>
      <dgm:spPr/>
      <dgm:t>
        <a:bodyPr/>
        <a:lstStyle/>
        <a:p>
          <a:r>
            <a:rPr lang="en-US" sz="1600" dirty="0" smtClean="0"/>
            <a:t>iPad, PC, MacBook, Android Device: Mental Health Specialist</a:t>
          </a:r>
          <a:endParaRPr lang="en-US" sz="1600" dirty="0"/>
        </a:p>
      </dgm:t>
    </dgm:pt>
    <dgm:pt modelId="{88402964-3708-4FCE-9B0F-78CD6B417959}" type="parTrans" cxnId="{E5ED4BA8-55A8-434E-BAE1-40392B20492E}">
      <dgm:prSet/>
      <dgm:spPr/>
      <dgm:t>
        <a:bodyPr/>
        <a:lstStyle/>
        <a:p>
          <a:endParaRPr lang="en-US"/>
        </a:p>
      </dgm:t>
    </dgm:pt>
    <dgm:pt modelId="{B123D658-1FA8-48CA-9FD9-65D65B5CAA08}" type="sibTrans" cxnId="{E5ED4BA8-55A8-434E-BAE1-40392B20492E}">
      <dgm:prSet/>
      <dgm:spPr/>
      <dgm:t>
        <a:bodyPr/>
        <a:lstStyle/>
        <a:p>
          <a:endParaRPr lang="en-US"/>
        </a:p>
      </dgm:t>
    </dgm:pt>
    <dgm:pt modelId="{59C09EF0-1E2F-4FB8-A9A9-8135B82F04DC}">
      <dgm:prSet phldrT="[Text]"/>
      <dgm:spPr/>
      <dgm:t>
        <a:bodyPr/>
        <a:lstStyle/>
        <a:p>
          <a:r>
            <a:rPr lang="en-US" dirty="0" smtClean="0"/>
            <a:t>Nimiipuu </a:t>
          </a:r>
        </a:p>
        <a:p>
          <a:r>
            <a:rPr lang="en-US" dirty="0" smtClean="0"/>
            <a:t>Network</a:t>
          </a:r>
          <a:endParaRPr lang="en-US" dirty="0"/>
        </a:p>
      </dgm:t>
    </dgm:pt>
    <dgm:pt modelId="{CCC5A4F0-0910-4FD7-AFC1-6D844D113222}" type="parTrans" cxnId="{C1976BF8-7E8F-447E-98AF-4E54C9EB4938}">
      <dgm:prSet/>
      <dgm:spPr/>
      <dgm:t>
        <a:bodyPr/>
        <a:lstStyle/>
        <a:p>
          <a:endParaRPr lang="en-US"/>
        </a:p>
      </dgm:t>
    </dgm:pt>
    <dgm:pt modelId="{8B9EF3A4-A0FA-4DE5-98FD-24911A4E3CC8}" type="sibTrans" cxnId="{C1976BF8-7E8F-447E-98AF-4E54C9EB4938}">
      <dgm:prSet/>
      <dgm:spPr/>
      <dgm:t>
        <a:bodyPr/>
        <a:lstStyle/>
        <a:p>
          <a:endParaRPr lang="en-US"/>
        </a:p>
      </dgm:t>
    </dgm:pt>
    <dgm:pt modelId="{CB9650C0-B9E8-4610-8F9B-45BFA43F1A86}" type="pres">
      <dgm:prSet presAssocID="{4FA54757-E928-4B87-8564-9876659CA7FD}" presName="Name0" presStyleCnt="0">
        <dgm:presLayoutVars>
          <dgm:chMax/>
          <dgm:chPref val="1"/>
          <dgm:dir/>
          <dgm:animOne val="branch"/>
          <dgm:animLvl val="lvl"/>
          <dgm:resizeHandles/>
        </dgm:presLayoutVars>
      </dgm:prSet>
      <dgm:spPr/>
      <dgm:t>
        <a:bodyPr/>
        <a:lstStyle/>
        <a:p>
          <a:endParaRPr lang="en-US"/>
        </a:p>
      </dgm:t>
    </dgm:pt>
    <dgm:pt modelId="{77EFE04A-DBFF-4294-AAFA-35901F22417E}" type="pres">
      <dgm:prSet presAssocID="{94DC497E-C444-4D06-99BA-5198DC9DC813}" presName="composite" presStyleCnt="0"/>
      <dgm:spPr/>
    </dgm:pt>
    <dgm:pt modelId="{9FE30356-3FDC-4305-A77D-726646EE259F}" type="pres">
      <dgm:prSet presAssocID="{94DC497E-C444-4D06-99BA-5198DC9DC813}" presName="ParentAccent1" presStyleLbl="alignNode1" presStyleIdx="0" presStyleCnt="31" custLinFactNeighborX="-32268" custLinFactNeighborY="-9118"/>
      <dgm:spPr/>
    </dgm:pt>
    <dgm:pt modelId="{1E5FDC2C-682D-42A6-BF1C-220973D73B99}" type="pres">
      <dgm:prSet presAssocID="{94DC497E-C444-4D06-99BA-5198DC9DC813}" presName="ParentAccent2" presStyleLbl="alignNode1" presStyleIdx="1" presStyleCnt="31"/>
      <dgm:spPr/>
    </dgm:pt>
    <dgm:pt modelId="{0D4ABC22-3F5F-4DF1-9369-C212DA76719F}" type="pres">
      <dgm:prSet presAssocID="{94DC497E-C444-4D06-99BA-5198DC9DC813}" presName="ParentAccent3" presStyleLbl="alignNode1" presStyleIdx="2" presStyleCnt="31"/>
      <dgm:spPr/>
    </dgm:pt>
    <dgm:pt modelId="{DD03E7F0-1256-422C-946B-C4E632008152}" type="pres">
      <dgm:prSet presAssocID="{94DC497E-C444-4D06-99BA-5198DC9DC813}" presName="ParentAccent4" presStyleLbl="alignNode1" presStyleIdx="3" presStyleCnt="31" custLinFactNeighborX="-14945" custLinFactNeighborY="289"/>
      <dgm:spPr/>
    </dgm:pt>
    <dgm:pt modelId="{6AE20F5A-B696-4127-AB8C-EE3730890FFE}" type="pres">
      <dgm:prSet presAssocID="{94DC497E-C444-4D06-99BA-5198DC9DC813}" presName="ParentAccent5" presStyleLbl="alignNode1" presStyleIdx="4" presStyleCnt="31"/>
      <dgm:spPr/>
    </dgm:pt>
    <dgm:pt modelId="{BC2B052A-EB6D-4EBD-BFE6-B62B601170EC}" type="pres">
      <dgm:prSet presAssocID="{94DC497E-C444-4D06-99BA-5198DC9DC813}" presName="ParentAccent6" presStyleLbl="alignNode1" presStyleIdx="5" presStyleCnt="31"/>
      <dgm:spPr/>
      <dgm:t>
        <a:bodyPr/>
        <a:lstStyle/>
        <a:p>
          <a:endParaRPr lang="en-US"/>
        </a:p>
      </dgm:t>
    </dgm:pt>
    <dgm:pt modelId="{01BB256B-E2E5-49D0-BE84-166FBBAA8AF5}" type="pres">
      <dgm:prSet presAssocID="{94DC497E-C444-4D06-99BA-5198DC9DC813}" presName="ParentAccent7" presStyleLbl="alignNode1" presStyleIdx="6" presStyleCnt="31" custLinFactX="264424" custLinFactY="100000" custLinFactNeighborX="300000" custLinFactNeighborY="127042"/>
      <dgm:spPr/>
    </dgm:pt>
    <dgm:pt modelId="{A3014452-7644-42F1-BD18-CDDE0C05CEA3}" type="pres">
      <dgm:prSet presAssocID="{94DC497E-C444-4D06-99BA-5198DC9DC813}" presName="ParentAccent8" presStyleLbl="alignNode1" presStyleIdx="7" presStyleCnt="31" custLinFactX="313830" custLinFactY="-87596" custLinFactNeighborX="400000" custLinFactNeighborY="-100000"/>
      <dgm:spPr/>
    </dgm:pt>
    <dgm:pt modelId="{C99549E2-F942-4BB8-B693-CEF9F9F9DD56}" type="pres">
      <dgm:prSet presAssocID="{94DC497E-C444-4D06-99BA-5198DC9DC813}" presName="ParentAccent9" presStyleLbl="alignNode1" presStyleIdx="8" presStyleCnt="31" custLinFactX="300000" custLinFactY="58188" custLinFactNeighborX="384260" custLinFactNeighborY="100000"/>
      <dgm:spPr/>
    </dgm:pt>
    <dgm:pt modelId="{F4C3C040-E01F-4B68-ACA1-99EF5F0A1014}" type="pres">
      <dgm:prSet presAssocID="{94DC497E-C444-4D06-99BA-5198DC9DC813}" presName="ParentAccent10" presStyleLbl="alignNode1" presStyleIdx="9" presStyleCnt="31" custLinFactX="363632" custLinFactNeighborX="400000" custLinFactNeighborY="-98287"/>
      <dgm:spPr/>
    </dgm:pt>
    <dgm:pt modelId="{170CA197-703F-40F0-8E7B-7932658FC51D}" type="pres">
      <dgm:prSet presAssocID="{94DC497E-C444-4D06-99BA-5198DC9DC813}" presName="Parent" presStyleLbl="alignNode1" presStyleIdx="10" presStyleCnt="31">
        <dgm:presLayoutVars>
          <dgm:chMax val="5"/>
          <dgm:chPref val="3"/>
          <dgm:bulletEnabled val="1"/>
        </dgm:presLayoutVars>
      </dgm:prSet>
      <dgm:spPr/>
      <dgm:t>
        <a:bodyPr/>
        <a:lstStyle/>
        <a:p>
          <a:endParaRPr lang="en-US"/>
        </a:p>
      </dgm:t>
    </dgm:pt>
    <dgm:pt modelId="{E8E8B86E-2FB8-43AC-8213-BC8E401B37C9}" type="pres">
      <dgm:prSet presAssocID="{A8382FC7-9410-4608-A079-26C9265DB4DD}" presName="Child1Accent1" presStyleLbl="alignNode1" presStyleIdx="11" presStyleCnt="31" custLinFactY="11912" custLinFactNeighborX="-14322" custLinFactNeighborY="100000"/>
      <dgm:spPr/>
    </dgm:pt>
    <dgm:pt modelId="{B7244654-5586-41DB-ABF4-BEA95B6EBAE2}" type="pres">
      <dgm:prSet presAssocID="{A8382FC7-9410-4608-A079-26C9265DB4DD}" presName="Child1Accent2" presStyleLbl="alignNode1" presStyleIdx="12" presStyleCnt="31" custLinFactX="1208291" custLinFactY="100000" custLinFactNeighborX="1300000" custLinFactNeighborY="131994"/>
      <dgm:spPr/>
    </dgm:pt>
    <dgm:pt modelId="{1E225946-EFE4-4E7D-8271-25F6C848BD27}" type="pres">
      <dgm:prSet presAssocID="{A8382FC7-9410-4608-A079-26C9265DB4DD}" presName="Child1Accent3" presStyleLbl="alignNode1" presStyleIdx="13" presStyleCnt="31" custLinFactX="1400000" custLinFactY="-59561" custLinFactNeighborX="1411121" custLinFactNeighborY="-100000"/>
      <dgm:spPr/>
    </dgm:pt>
    <dgm:pt modelId="{D8E2721A-BAA2-46CA-9358-8F677FBCFBDA}" type="pres">
      <dgm:prSet presAssocID="{A8382FC7-9410-4608-A079-26C9265DB4DD}" presName="Child1Accent4" presStyleLbl="alignNode1" presStyleIdx="14" presStyleCnt="31" custLinFactX="1500000" custLinFactY="24594" custLinFactNeighborX="1559030" custLinFactNeighborY="100000"/>
      <dgm:spPr/>
    </dgm:pt>
    <dgm:pt modelId="{85F6995B-D116-49C6-922B-6C09285B4016}" type="pres">
      <dgm:prSet presAssocID="{A8382FC7-9410-4608-A079-26C9265DB4DD}" presName="Child1Accent5" presStyleLbl="alignNode1" presStyleIdx="15" presStyleCnt="31" custLinFactX="2820848" custLinFactY="-816607" custLinFactNeighborX="2900000" custLinFactNeighborY="-900000"/>
      <dgm:spPr/>
    </dgm:pt>
    <dgm:pt modelId="{DF95F449-1E3C-4F0B-BC46-20B02CBF9B79}" type="pres">
      <dgm:prSet presAssocID="{A8382FC7-9410-4608-A079-26C9265DB4DD}" presName="Child1Accent6" presStyleLbl="alignNode1" presStyleIdx="16" presStyleCnt="31" custLinFactX="1600000" custLinFactY="-100000" custLinFactNeighborX="1644048" custLinFactNeighborY="-127119"/>
      <dgm:spPr/>
    </dgm:pt>
    <dgm:pt modelId="{1848D144-2CDC-4E18-A6A2-568BC559691B}" type="pres">
      <dgm:prSet presAssocID="{A8382FC7-9410-4608-A079-26C9265DB4DD}" presName="Child1Accent7" presStyleLbl="alignNode1" presStyleIdx="17" presStyleCnt="31"/>
      <dgm:spPr/>
    </dgm:pt>
    <dgm:pt modelId="{F9E1A392-178D-488C-927B-B35D5E5331BF}" type="pres">
      <dgm:prSet presAssocID="{A8382FC7-9410-4608-A079-26C9265DB4DD}" presName="Child1Accent8" presStyleLbl="alignNode1" presStyleIdx="18" presStyleCnt="31"/>
      <dgm:spPr/>
    </dgm:pt>
    <dgm:pt modelId="{229CF2B5-37C9-4211-A037-9546169BF56B}" type="pres">
      <dgm:prSet presAssocID="{A8382FC7-9410-4608-A079-26C9265DB4DD}" presName="Child1Accent9" presStyleLbl="alignNode1" presStyleIdx="19" presStyleCnt="31"/>
      <dgm:spPr/>
    </dgm:pt>
    <dgm:pt modelId="{BC8B3987-DA68-4FE4-8241-910191A74BC7}" type="pres">
      <dgm:prSet presAssocID="{A8382FC7-9410-4608-A079-26C9265DB4DD}" presName="Child1" presStyleLbl="revTx" presStyleIdx="0" presStyleCnt="1" custScaleX="94405" custScaleY="607708" custLinFactY="-100000" custLinFactNeighborX="3401" custLinFactNeighborY="-196969">
        <dgm:presLayoutVars>
          <dgm:chMax/>
          <dgm:chPref val="0"/>
          <dgm:bulletEnabled val="1"/>
        </dgm:presLayoutVars>
      </dgm:prSet>
      <dgm:spPr/>
      <dgm:t>
        <a:bodyPr/>
        <a:lstStyle/>
        <a:p>
          <a:endParaRPr lang="en-US"/>
        </a:p>
      </dgm:t>
    </dgm:pt>
    <dgm:pt modelId="{38348610-399E-4C08-A404-A548EDAFC3E6}" type="pres">
      <dgm:prSet presAssocID="{4CE1B8CF-5151-4BD2-998D-48B75D176861}" presName="sibTrans" presStyleCnt="0"/>
      <dgm:spPr/>
    </dgm:pt>
    <dgm:pt modelId="{C638C576-DA42-458D-8BE1-E7A077B4B0BD}" type="pres">
      <dgm:prSet presAssocID="{59C09EF0-1E2F-4FB8-A9A9-8135B82F04DC}" presName="composite" presStyleCnt="0"/>
      <dgm:spPr/>
    </dgm:pt>
    <dgm:pt modelId="{84A06C2F-BF8E-4359-AC9D-928AD90D82AC}" type="pres">
      <dgm:prSet presAssocID="{59C09EF0-1E2F-4FB8-A9A9-8135B82F04DC}" presName="ParentAccent1" presStyleLbl="alignNode1" presStyleIdx="20" presStyleCnt="31" custLinFactX="-400000" custLinFactY="-421353" custLinFactNeighborX="-413434" custLinFactNeighborY="-500000"/>
      <dgm:spPr/>
    </dgm:pt>
    <dgm:pt modelId="{8070D85D-89F5-4B41-A477-1DDA896377F9}" type="pres">
      <dgm:prSet presAssocID="{59C09EF0-1E2F-4FB8-A9A9-8135B82F04DC}" presName="ParentAccent2" presStyleLbl="alignNode1" presStyleIdx="21" presStyleCnt="31" custLinFactX="-900000" custLinFactY="1667" custLinFactNeighborX="-976494" custLinFactNeighborY="100000"/>
      <dgm:spPr/>
    </dgm:pt>
    <dgm:pt modelId="{9DFA158D-68F5-4457-857F-0748EDD29A9F}" type="pres">
      <dgm:prSet presAssocID="{59C09EF0-1E2F-4FB8-A9A9-8135B82F04DC}" presName="ParentAccent3" presStyleLbl="alignNode1" presStyleIdx="22" presStyleCnt="31" custLinFactX="-200000" custLinFactY="55830" custLinFactNeighborX="-215420" custLinFactNeighborY="100000"/>
      <dgm:spPr/>
    </dgm:pt>
    <dgm:pt modelId="{D5E760B6-D195-4F6A-9D01-E92BC78A56D4}" type="pres">
      <dgm:prSet presAssocID="{59C09EF0-1E2F-4FB8-A9A9-8135B82F04DC}" presName="ParentAccent4" presStyleLbl="alignNode1" presStyleIdx="23" presStyleCnt="31" custLinFactX="-100000" custLinFactY="-155664" custLinFactNeighborX="-145484" custLinFactNeighborY="-200000"/>
      <dgm:spPr/>
    </dgm:pt>
    <dgm:pt modelId="{46B45F37-E859-4C35-B52E-38142B10E293}" type="pres">
      <dgm:prSet presAssocID="{59C09EF0-1E2F-4FB8-A9A9-8135B82F04DC}" presName="ParentAccent5" presStyleLbl="alignNode1" presStyleIdx="24" presStyleCnt="31" custLinFactX="-93333" custLinFactY="-100000" custLinFactNeighborX="-100000" custLinFactNeighborY="-122785"/>
      <dgm:spPr/>
    </dgm:pt>
    <dgm:pt modelId="{849DB435-09F2-4201-89CC-7BECCB123A50}" type="pres">
      <dgm:prSet presAssocID="{59C09EF0-1E2F-4FB8-A9A9-8135B82F04DC}" presName="ParentAccent6" presStyleLbl="alignNode1" presStyleIdx="25" presStyleCnt="31" custLinFactNeighborX="-61373" custLinFactNeighborY="-12864"/>
      <dgm:spPr/>
    </dgm:pt>
    <dgm:pt modelId="{2EE58299-6C7A-4447-910E-2C8BDF3A7159}" type="pres">
      <dgm:prSet presAssocID="{59C09EF0-1E2F-4FB8-A9A9-8135B82F04DC}" presName="ParentAccent7" presStyleLbl="alignNode1" presStyleIdx="26" presStyleCnt="31" custLinFactY="-259037" custLinFactNeighborX="390" custLinFactNeighborY="-300000"/>
      <dgm:spPr/>
    </dgm:pt>
    <dgm:pt modelId="{3E4FB222-4DF8-4893-8CF2-E2910EA4ADB0}" type="pres">
      <dgm:prSet presAssocID="{59C09EF0-1E2F-4FB8-A9A9-8135B82F04DC}" presName="ParentAccent8" presStyleLbl="alignNode1" presStyleIdx="27" presStyleCnt="31" custLinFactX="-200000" custLinFactY="-300000" custLinFactNeighborX="-274469" custLinFactNeighborY="-393114"/>
      <dgm:spPr/>
    </dgm:pt>
    <dgm:pt modelId="{995D559E-173E-46EF-95A1-F6BD963FA4BB}" type="pres">
      <dgm:prSet presAssocID="{59C09EF0-1E2F-4FB8-A9A9-8135B82F04DC}" presName="ParentAccent9" presStyleLbl="alignNode1" presStyleIdx="28" presStyleCnt="31" custLinFactX="-100000" custLinFactY="-300000" custLinFactNeighborX="-146653" custLinFactNeighborY="-347136"/>
      <dgm:spPr/>
    </dgm:pt>
    <dgm:pt modelId="{A9A2422C-643D-4EAA-8C87-69DADD0231C8}" type="pres">
      <dgm:prSet presAssocID="{59C09EF0-1E2F-4FB8-A9A9-8135B82F04DC}" presName="ParentAccent10" presStyleLbl="alignNode1" presStyleIdx="29" presStyleCnt="31" custLinFactX="-300000" custLinFactY="-400000" custLinFactNeighborX="-330826" custLinFactNeighborY="-496451"/>
      <dgm:spPr/>
    </dgm:pt>
    <dgm:pt modelId="{5BE4790E-E30B-4877-B1E8-EF11D7BC4284}" type="pres">
      <dgm:prSet presAssocID="{59C09EF0-1E2F-4FB8-A9A9-8135B82F04DC}" presName="Parent" presStyleLbl="alignNode1" presStyleIdx="30" presStyleCnt="31" custFlipHor="1" custScaleX="84650" custScaleY="77313">
        <dgm:presLayoutVars>
          <dgm:chMax val="5"/>
          <dgm:chPref val="3"/>
          <dgm:bulletEnabled val="1"/>
        </dgm:presLayoutVars>
      </dgm:prSet>
      <dgm:spPr/>
      <dgm:t>
        <a:bodyPr/>
        <a:lstStyle/>
        <a:p>
          <a:endParaRPr lang="en-US"/>
        </a:p>
      </dgm:t>
    </dgm:pt>
  </dgm:ptLst>
  <dgm:cxnLst>
    <dgm:cxn modelId="{4885B4C5-C16E-47B0-B49E-69701671C876}" type="presOf" srcId="{59C09EF0-1E2F-4FB8-A9A9-8135B82F04DC}" destId="{5BE4790E-E30B-4877-B1E8-EF11D7BC4284}" srcOrd="0" destOrd="0" presId="urn:microsoft.com/office/officeart/2011/layout/ConvergingText"/>
    <dgm:cxn modelId="{80C60351-8314-47E6-8939-F5DA561F98A3}" type="presOf" srcId="{4FA54757-E928-4B87-8564-9876659CA7FD}" destId="{CB9650C0-B9E8-4610-8F9B-45BFA43F1A86}" srcOrd="0" destOrd="0" presId="urn:microsoft.com/office/officeart/2011/layout/ConvergingText"/>
    <dgm:cxn modelId="{A37D6A00-B1CF-4B21-9157-94A8415DAC1D}" type="presOf" srcId="{A8382FC7-9410-4608-A079-26C9265DB4DD}" destId="{BC8B3987-DA68-4FE4-8241-910191A74BC7}" srcOrd="0" destOrd="0" presId="urn:microsoft.com/office/officeart/2011/layout/ConvergingText"/>
    <dgm:cxn modelId="{E8558DC8-102F-4DDF-BBE4-CA4EB4472F0A}" srcId="{4FA54757-E928-4B87-8564-9876659CA7FD}" destId="{94DC497E-C444-4D06-99BA-5198DC9DC813}" srcOrd="0" destOrd="0" parTransId="{0A1C6828-997F-40D9-B884-8450461E3533}" sibTransId="{4CE1B8CF-5151-4BD2-998D-48B75D176861}"/>
    <dgm:cxn modelId="{E5ED4BA8-55A8-434E-BAE1-40392B20492E}" srcId="{94DC497E-C444-4D06-99BA-5198DC9DC813}" destId="{A8382FC7-9410-4608-A079-26C9265DB4DD}" srcOrd="0" destOrd="0" parTransId="{88402964-3708-4FCE-9B0F-78CD6B417959}" sibTransId="{B123D658-1FA8-48CA-9FD9-65D65B5CAA08}"/>
    <dgm:cxn modelId="{60960F41-4DA4-4B0D-A05C-E25622275C70}" type="presOf" srcId="{94DC497E-C444-4D06-99BA-5198DC9DC813}" destId="{170CA197-703F-40F0-8E7B-7932658FC51D}" srcOrd="0" destOrd="0" presId="urn:microsoft.com/office/officeart/2011/layout/ConvergingText"/>
    <dgm:cxn modelId="{C1976BF8-7E8F-447E-98AF-4E54C9EB4938}" srcId="{4FA54757-E928-4B87-8564-9876659CA7FD}" destId="{59C09EF0-1E2F-4FB8-A9A9-8135B82F04DC}" srcOrd="1" destOrd="0" parTransId="{CCC5A4F0-0910-4FD7-AFC1-6D844D113222}" sibTransId="{8B9EF3A4-A0FA-4DE5-98FD-24911A4E3CC8}"/>
    <dgm:cxn modelId="{790F0182-5D21-4C0C-8153-EBA9AB14A4A7}" type="presParOf" srcId="{CB9650C0-B9E8-4610-8F9B-45BFA43F1A86}" destId="{77EFE04A-DBFF-4294-AAFA-35901F22417E}" srcOrd="0" destOrd="0" presId="urn:microsoft.com/office/officeart/2011/layout/ConvergingText"/>
    <dgm:cxn modelId="{B1B51E7E-6685-435C-B5F5-4551BFE9E2DC}" type="presParOf" srcId="{77EFE04A-DBFF-4294-AAFA-35901F22417E}" destId="{9FE30356-3FDC-4305-A77D-726646EE259F}" srcOrd="0" destOrd="0" presId="urn:microsoft.com/office/officeart/2011/layout/ConvergingText"/>
    <dgm:cxn modelId="{2F459691-38D2-4A73-BC9C-AB81C1627005}" type="presParOf" srcId="{77EFE04A-DBFF-4294-AAFA-35901F22417E}" destId="{1E5FDC2C-682D-42A6-BF1C-220973D73B99}" srcOrd="1" destOrd="0" presId="urn:microsoft.com/office/officeart/2011/layout/ConvergingText"/>
    <dgm:cxn modelId="{13475EEC-D65C-4EC3-BA31-6BB83AC4B3A9}" type="presParOf" srcId="{77EFE04A-DBFF-4294-AAFA-35901F22417E}" destId="{0D4ABC22-3F5F-4DF1-9369-C212DA76719F}" srcOrd="2" destOrd="0" presId="urn:microsoft.com/office/officeart/2011/layout/ConvergingText"/>
    <dgm:cxn modelId="{382D7986-0104-4FC7-A9BD-FF8F5770EA59}" type="presParOf" srcId="{77EFE04A-DBFF-4294-AAFA-35901F22417E}" destId="{DD03E7F0-1256-422C-946B-C4E632008152}" srcOrd="3" destOrd="0" presId="urn:microsoft.com/office/officeart/2011/layout/ConvergingText"/>
    <dgm:cxn modelId="{2E0199F1-1FD4-41EA-8040-0810FF833842}" type="presParOf" srcId="{77EFE04A-DBFF-4294-AAFA-35901F22417E}" destId="{6AE20F5A-B696-4127-AB8C-EE3730890FFE}" srcOrd="4" destOrd="0" presId="urn:microsoft.com/office/officeart/2011/layout/ConvergingText"/>
    <dgm:cxn modelId="{4F34BB25-0FF6-4AB8-B30B-2175DE472D7B}" type="presParOf" srcId="{77EFE04A-DBFF-4294-AAFA-35901F22417E}" destId="{BC2B052A-EB6D-4EBD-BFE6-B62B601170EC}" srcOrd="5" destOrd="0" presId="urn:microsoft.com/office/officeart/2011/layout/ConvergingText"/>
    <dgm:cxn modelId="{CB464360-3A13-4D71-9492-71D5E151AF32}" type="presParOf" srcId="{77EFE04A-DBFF-4294-AAFA-35901F22417E}" destId="{01BB256B-E2E5-49D0-BE84-166FBBAA8AF5}" srcOrd="6" destOrd="0" presId="urn:microsoft.com/office/officeart/2011/layout/ConvergingText"/>
    <dgm:cxn modelId="{E6574B3F-901A-41C4-83A9-2D6ACAC30C6B}" type="presParOf" srcId="{77EFE04A-DBFF-4294-AAFA-35901F22417E}" destId="{A3014452-7644-42F1-BD18-CDDE0C05CEA3}" srcOrd="7" destOrd="0" presId="urn:microsoft.com/office/officeart/2011/layout/ConvergingText"/>
    <dgm:cxn modelId="{5CA74F3C-4BDC-4056-862E-CEA76402CBE3}" type="presParOf" srcId="{77EFE04A-DBFF-4294-AAFA-35901F22417E}" destId="{C99549E2-F942-4BB8-B693-CEF9F9F9DD56}" srcOrd="8" destOrd="0" presId="urn:microsoft.com/office/officeart/2011/layout/ConvergingText"/>
    <dgm:cxn modelId="{6B5D251F-F3FC-4F4B-97DB-D57CC7767DDE}" type="presParOf" srcId="{77EFE04A-DBFF-4294-AAFA-35901F22417E}" destId="{F4C3C040-E01F-4B68-ACA1-99EF5F0A1014}" srcOrd="9" destOrd="0" presId="urn:microsoft.com/office/officeart/2011/layout/ConvergingText"/>
    <dgm:cxn modelId="{4296DE2C-AAB0-4FEE-BAEC-230DB1DA157F}" type="presParOf" srcId="{77EFE04A-DBFF-4294-AAFA-35901F22417E}" destId="{170CA197-703F-40F0-8E7B-7932658FC51D}" srcOrd="10" destOrd="0" presId="urn:microsoft.com/office/officeart/2011/layout/ConvergingText"/>
    <dgm:cxn modelId="{09404B85-02EB-4979-AF45-A008831418BB}" type="presParOf" srcId="{77EFE04A-DBFF-4294-AAFA-35901F22417E}" destId="{E8E8B86E-2FB8-43AC-8213-BC8E401B37C9}" srcOrd="11" destOrd="0" presId="urn:microsoft.com/office/officeart/2011/layout/ConvergingText"/>
    <dgm:cxn modelId="{DD4737C7-D78A-4D79-91AB-9A823785D1E3}" type="presParOf" srcId="{77EFE04A-DBFF-4294-AAFA-35901F22417E}" destId="{B7244654-5586-41DB-ABF4-BEA95B6EBAE2}" srcOrd="12" destOrd="0" presId="urn:microsoft.com/office/officeart/2011/layout/ConvergingText"/>
    <dgm:cxn modelId="{3158F1C3-784D-4AB4-AF86-CAC5B28B69C4}" type="presParOf" srcId="{77EFE04A-DBFF-4294-AAFA-35901F22417E}" destId="{1E225946-EFE4-4E7D-8271-25F6C848BD27}" srcOrd="13" destOrd="0" presId="urn:microsoft.com/office/officeart/2011/layout/ConvergingText"/>
    <dgm:cxn modelId="{59BCF380-567A-46D5-B106-1D96FC24C135}" type="presParOf" srcId="{77EFE04A-DBFF-4294-AAFA-35901F22417E}" destId="{D8E2721A-BAA2-46CA-9358-8F677FBCFBDA}" srcOrd="14" destOrd="0" presId="urn:microsoft.com/office/officeart/2011/layout/ConvergingText"/>
    <dgm:cxn modelId="{1E730189-3E96-456F-BC31-09B99A44F4F5}" type="presParOf" srcId="{77EFE04A-DBFF-4294-AAFA-35901F22417E}" destId="{85F6995B-D116-49C6-922B-6C09285B4016}" srcOrd="15" destOrd="0" presId="urn:microsoft.com/office/officeart/2011/layout/ConvergingText"/>
    <dgm:cxn modelId="{A827FB08-238C-47D5-9C96-7721AC40B8E5}" type="presParOf" srcId="{77EFE04A-DBFF-4294-AAFA-35901F22417E}" destId="{DF95F449-1E3C-4F0B-BC46-20B02CBF9B79}" srcOrd="16" destOrd="0" presId="urn:microsoft.com/office/officeart/2011/layout/ConvergingText"/>
    <dgm:cxn modelId="{4E7D49C8-E057-495B-89F4-B95B41D449CC}" type="presParOf" srcId="{77EFE04A-DBFF-4294-AAFA-35901F22417E}" destId="{1848D144-2CDC-4E18-A6A2-568BC559691B}" srcOrd="17" destOrd="0" presId="urn:microsoft.com/office/officeart/2011/layout/ConvergingText"/>
    <dgm:cxn modelId="{5A99C330-3585-40F4-A82D-A7440E05717F}" type="presParOf" srcId="{77EFE04A-DBFF-4294-AAFA-35901F22417E}" destId="{F9E1A392-178D-488C-927B-B35D5E5331BF}" srcOrd="18" destOrd="0" presId="urn:microsoft.com/office/officeart/2011/layout/ConvergingText"/>
    <dgm:cxn modelId="{936248BC-4A8E-4A50-918D-3DBE846787D0}" type="presParOf" srcId="{77EFE04A-DBFF-4294-AAFA-35901F22417E}" destId="{229CF2B5-37C9-4211-A037-9546169BF56B}" srcOrd="19" destOrd="0" presId="urn:microsoft.com/office/officeart/2011/layout/ConvergingText"/>
    <dgm:cxn modelId="{552CD382-85EA-464E-B7B4-5D991A0EBC87}" type="presParOf" srcId="{77EFE04A-DBFF-4294-AAFA-35901F22417E}" destId="{BC8B3987-DA68-4FE4-8241-910191A74BC7}" srcOrd="20" destOrd="0" presId="urn:microsoft.com/office/officeart/2011/layout/ConvergingText"/>
    <dgm:cxn modelId="{369823DF-2AC0-471E-A436-6814CC6C2AB8}" type="presParOf" srcId="{CB9650C0-B9E8-4610-8F9B-45BFA43F1A86}" destId="{38348610-399E-4C08-A404-A548EDAFC3E6}" srcOrd="1" destOrd="0" presId="urn:microsoft.com/office/officeart/2011/layout/ConvergingText"/>
    <dgm:cxn modelId="{812704AA-1136-4358-8DD8-746F7F492388}" type="presParOf" srcId="{CB9650C0-B9E8-4610-8F9B-45BFA43F1A86}" destId="{C638C576-DA42-458D-8BE1-E7A077B4B0BD}" srcOrd="2" destOrd="0" presId="urn:microsoft.com/office/officeart/2011/layout/ConvergingText"/>
    <dgm:cxn modelId="{F5D93C26-FA73-4426-8B62-BE348C1AA973}" type="presParOf" srcId="{C638C576-DA42-458D-8BE1-E7A077B4B0BD}" destId="{84A06C2F-BF8E-4359-AC9D-928AD90D82AC}" srcOrd="0" destOrd="0" presId="urn:microsoft.com/office/officeart/2011/layout/ConvergingText"/>
    <dgm:cxn modelId="{079B5CE0-6DE9-4C96-AEE1-689E9A0C9AD1}" type="presParOf" srcId="{C638C576-DA42-458D-8BE1-E7A077B4B0BD}" destId="{8070D85D-89F5-4B41-A477-1DDA896377F9}" srcOrd="1" destOrd="0" presId="urn:microsoft.com/office/officeart/2011/layout/ConvergingText"/>
    <dgm:cxn modelId="{1473065C-993E-4C53-A319-6F272BA0337B}" type="presParOf" srcId="{C638C576-DA42-458D-8BE1-E7A077B4B0BD}" destId="{9DFA158D-68F5-4457-857F-0748EDD29A9F}" srcOrd="2" destOrd="0" presId="urn:microsoft.com/office/officeart/2011/layout/ConvergingText"/>
    <dgm:cxn modelId="{CC306488-DA4F-4846-89FE-B6DC4F5DF915}" type="presParOf" srcId="{C638C576-DA42-458D-8BE1-E7A077B4B0BD}" destId="{D5E760B6-D195-4F6A-9D01-E92BC78A56D4}" srcOrd="3" destOrd="0" presId="urn:microsoft.com/office/officeart/2011/layout/ConvergingText"/>
    <dgm:cxn modelId="{DEE9EFE3-879A-46EF-9DD0-1AA1F33743CE}" type="presParOf" srcId="{C638C576-DA42-458D-8BE1-E7A077B4B0BD}" destId="{46B45F37-E859-4C35-B52E-38142B10E293}" srcOrd="4" destOrd="0" presId="urn:microsoft.com/office/officeart/2011/layout/ConvergingText"/>
    <dgm:cxn modelId="{DEA71699-A941-4846-916C-094E14DA6E81}" type="presParOf" srcId="{C638C576-DA42-458D-8BE1-E7A077B4B0BD}" destId="{849DB435-09F2-4201-89CC-7BECCB123A50}" srcOrd="5" destOrd="0" presId="urn:microsoft.com/office/officeart/2011/layout/ConvergingText"/>
    <dgm:cxn modelId="{CC0719E0-005D-479A-9174-DFB631C5E5AE}" type="presParOf" srcId="{C638C576-DA42-458D-8BE1-E7A077B4B0BD}" destId="{2EE58299-6C7A-4447-910E-2C8BDF3A7159}" srcOrd="6" destOrd="0" presId="urn:microsoft.com/office/officeart/2011/layout/ConvergingText"/>
    <dgm:cxn modelId="{C93408AA-C7A9-4C17-9F17-736A96A7749F}" type="presParOf" srcId="{C638C576-DA42-458D-8BE1-E7A077B4B0BD}" destId="{3E4FB222-4DF8-4893-8CF2-E2910EA4ADB0}" srcOrd="7" destOrd="0" presId="urn:microsoft.com/office/officeart/2011/layout/ConvergingText"/>
    <dgm:cxn modelId="{36FDE826-E09B-4367-B854-190DDD3C26C2}" type="presParOf" srcId="{C638C576-DA42-458D-8BE1-E7A077B4B0BD}" destId="{995D559E-173E-46EF-95A1-F6BD963FA4BB}" srcOrd="8" destOrd="0" presId="urn:microsoft.com/office/officeart/2011/layout/ConvergingText"/>
    <dgm:cxn modelId="{BD815145-4993-4AE0-8A71-436C8EDAB773}" type="presParOf" srcId="{C638C576-DA42-458D-8BE1-E7A077B4B0BD}" destId="{A9A2422C-643D-4EAA-8C87-69DADD0231C8}" srcOrd="9" destOrd="0" presId="urn:microsoft.com/office/officeart/2011/layout/ConvergingText"/>
    <dgm:cxn modelId="{F13E067B-7EFE-4DC7-B004-3234B8AF9D8A}" type="presParOf" srcId="{C638C576-DA42-458D-8BE1-E7A077B4B0BD}" destId="{5BE4790E-E30B-4877-B1E8-EF11D7BC4284}"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A54757-E928-4B87-8564-9876659CA7FD}" type="doc">
      <dgm:prSet loTypeId="urn:microsoft.com/office/officeart/2011/layout/ConvergingText" loCatId="process" qsTypeId="urn:microsoft.com/office/officeart/2005/8/quickstyle/simple4" qsCatId="simple" csTypeId="urn:microsoft.com/office/officeart/2005/8/colors/accent4_2" csCatId="accent4" phldr="1"/>
      <dgm:spPr/>
      <dgm:t>
        <a:bodyPr/>
        <a:lstStyle/>
        <a:p>
          <a:endParaRPr lang="en-US"/>
        </a:p>
      </dgm:t>
    </dgm:pt>
    <dgm:pt modelId="{94DC497E-C444-4D06-99BA-5198DC9DC813}">
      <dgm:prSet phldrT="[Text]"/>
      <dgm:spPr/>
      <dgm:t>
        <a:bodyPr/>
        <a:lstStyle/>
        <a:p>
          <a:r>
            <a:rPr lang="en-US" dirty="0" smtClean="0"/>
            <a:t>Internet</a:t>
          </a:r>
          <a:endParaRPr lang="en-US" dirty="0"/>
        </a:p>
      </dgm:t>
    </dgm:pt>
    <dgm:pt modelId="{0A1C6828-997F-40D9-B884-8450461E3533}" type="parTrans" cxnId="{E8558DC8-102F-4DDF-BBE4-CA4EB4472F0A}">
      <dgm:prSet/>
      <dgm:spPr/>
      <dgm:t>
        <a:bodyPr/>
        <a:lstStyle/>
        <a:p>
          <a:endParaRPr lang="en-US"/>
        </a:p>
      </dgm:t>
    </dgm:pt>
    <dgm:pt modelId="{4CE1B8CF-5151-4BD2-998D-48B75D176861}" type="sibTrans" cxnId="{E8558DC8-102F-4DDF-BBE4-CA4EB4472F0A}">
      <dgm:prSet/>
      <dgm:spPr/>
      <dgm:t>
        <a:bodyPr/>
        <a:lstStyle/>
        <a:p>
          <a:endParaRPr lang="en-US"/>
        </a:p>
      </dgm:t>
    </dgm:pt>
    <dgm:pt modelId="{A8382FC7-9410-4608-A079-26C9265DB4DD}">
      <dgm:prSet phldrT="[Text]" custT="1"/>
      <dgm:spPr/>
      <dgm:t>
        <a:bodyPr/>
        <a:lstStyle/>
        <a:p>
          <a:r>
            <a:rPr lang="en-US" sz="1600" dirty="0" smtClean="0"/>
            <a:t>Live music lesson with professional musician or instructor</a:t>
          </a:r>
          <a:endParaRPr lang="en-US" sz="1600" dirty="0"/>
        </a:p>
      </dgm:t>
    </dgm:pt>
    <dgm:pt modelId="{88402964-3708-4FCE-9B0F-78CD6B417959}" type="parTrans" cxnId="{E5ED4BA8-55A8-434E-BAE1-40392B20492E}">
      <dgm:prSet/>
      <dgm:spPr/>
      <dgm:t>
        <a:bodyPr/>
        <a:lstStyle/>
        <a:p>
          <a:endParaRPr lang="en-US"/>
        </a:p>
      </dgm:t>
    </dgm:pt>
    <dgm:pt modelId="{B123D658-1FA8-48CA-9FD9-65D65B5CAA08}" type="sibTrans" cxnId="{E5ED4BA8-55A8-434E-BAE1-40392B20492E}">
      <dgm:prSet/>
      <dgm:spPr/>
      <dgm:t>
        <a:bodyPr/>
        <a:lstStyle/>
        <a:p>
          <a:endParaRPr lang="en-US"/>
        </a:p>
      </dgm:t>
    </dgm:pt>
    <dgm:pt modelId="{59C09EF0-1E2F-4FB8-A9A9-8135B82F04DC}">
      <dgm:prSet phldrT="[Text]"/>
      <dgm:spPr/>
      <dgm:t>
        <a:bodyPr/>
        <a:lstStyle/>
        <a:p>
          <a:r>
            <a:rPr lang="en-US" dirty="0" smtClean="0"/>
            <a:t>Nimiipuu </a:t>
          </a:r>
        </a:p>
        <a:p>
          <a:r>
            <a:rPr lang="en-US" dirty="0" smtClean="0"/>
            <a:t>Network</a:t>
          </a:r>
          <a:endParaRPr lang="en-US" dirty="0"/>
        </a:p>
      </dgm:t>
    </dgm:pt>
    <dgm:pt modelId="{CCC5A4F0-0910-4FD7-AFC1-6D844D113222}" type="parTrans" cxnId="{C1976BF8-7E8F-447E-98AF-4E54C9EB4938}">
      <dgm:prSet/>
      <dgm:spPr/>
      <dgm:t>
        <a:bodyPr/>
        <a:lstStyle/>
        <a:p>
          <a:endParaRPr lang="en-US"/>
        </a:p>
      </dgm:t>
    </dgm:pt>
    <dgm:pt modelId="{8B9EF3A4-A0FA-4DE5-98FD-24911A4E3CC8}" type="sibTrans" cxnId="{C1976BF8-7E8F-447E-98AF-4E54C9EB4938}">
      <dgm:prSet/>
      <dgm:spPr/>
      <dgm:t>
        <a:bodyPr/>
        <a:lstStyle/>
        <a:p>
          <a:endParaRPr lang="en-US"/>
        </a:p>
      </dgm:t>
    </dgm:pt>
    <dgm:pt modelId="{391F54D6-AA49-43C7-9F1B-37B7BBA70F02}">
      <dgm:prSet phldrT="[Text]" custT="1"/>
      <dgm:spPr/>
      <dgm:t>
        <a:bodyPr/>
        <a:lstStyle/>
        <a:p>
          <a:r>
            <a:rPr lang="en-US" sz="1600" dirty="0" smtClean="0"/>
            <a:t>Visit a zoo on the other side of the world</a:t>
          </a:r>
          <a:endParaRPr lang="en-US" sz="1600" dirty="0"/>
        </a:p>
      </dgm:t>
    </dgm:pt>
    <dgm:pt modelId="{EA110FE3-546B-4465-876F-2ABFF8A5A0EB}" type="sibTrans" cxnId="{D80C5AFC-1AAC-4DBD-BFEE-F9C11CD39F84}">
      <dgm:prSet/>
      <dgm:spPr/>
      <dgm:t>
        <a:bodyPr/>
        <a:lstStyle/>
        <a:p>
          <a:endParaRPr lang="en-US"/>
        </a:p>
      </dgm:t>
    </dgm:pt>
    <dgm:pt modelId="{A235B726-F357-4CD4-B9C0-B373836459EF}" type="parTrans" cxnId="{D80C5AFC-1AAC-4DBD-BFEE-F9C11CD39F84}">
      <dgm:prSet/>
      <dgm:spPr/>
      <dgm:t>
        <a:bodyPr/>
        <a:lstStyle/>
        <a:p>
          <a:endParaRPr lang="en-US"/>
        </a:p>
      </dgm:t>
    </dgm:pt>
    <dgm:pt modelId="{CB9650C0-B9E8-4610-8F9B-45BFA43F1A86}" type="pres">
      <dgm:prSet presAssocID="{4FA54757-E928-4B87-8564-9876659CA7FD}" presName="Name0" presStyleCnt="0">
        <dgm:presLayoutVars>
          <dgm:chMax/>
          <dgm:chPref val="1"/>
          <dgm:dir/>
          <dgm:animOne val="branch"/>
          <dgm:animLvl val="lvl"/>
          <dgm:resizeHandles/>
        </dgm:presLayoutVars>
      </dgm:prSet>
      <dgm:spPr/>
      <dgm:t>
        <a:bodyPr/>
        <a:lstStyle/>
        <a:p>
          <a:endParaRPr lang="en-US"/>
        </a:p>
      </dgm:t>
    </dgm:pt>
    <dgm:pt modelId="{77EFE04A-DBFF-4294-AAFA-35901F22417E}" type="pres">
      <dgm:prSet presAssocID="{94DC497E-C444-4D06-99BA-5198DC9DC813}" presName="composite" presStyleCnt="0"/>
      <dgm:spPr/>
    </dgm:pt>
    <dgm:pt modelId="{9FE30356-3FDC-4305-A77D-726646EE259F}" type="pres">
      <dgm:prSet presAssocID="{94DC497E-C444-4D06-99BA-5198DC9DC813}" presName="ParentAccent1" presStyleLbl="alignNode1" presStyleIdx="0" presStyleCnt="38" custLinFactNeighborX="-51572" custLinFactNeighborY="-93938"/>
      <dgm:spPr/>
    </dgm:pt>
    <dgm:pt modelId="{1E5FDC2C-682D-42A6-BF1C-220973D73B99}" type="pres">
      <dgm:prSet presAssocID="{94DC497E-C444-4D06-99BA-5198DC9DC813}" presName="ParentAccent2" presStyleLbl="alignNode1" presStyleIdx="1" presStyleCnt="38" custLinFactNeighborX="-64646" custLinFactNeighborY="-74819"/>
      <dgm:spPr/>
    </dgm:pt>
    <dgm:pt modelId="{0D4ABC22-3F5F-4DF1-9369-C212DA76719F}" type="pres">
      <dgm:prSet presAssocID="{94DC497E-C444-4D06-99BA-5198DC9DC813}" presName="ParentAccent3" presStyleLbl="alignNode1" presStyleIdx="2" presStyleCnt="38" custLinFactNeighborX="-5358" custLinFactNeighborY="-52900"/>
      <dgm:spPr/>
    </dgm:pt>
    <dgm:pt modelId="{DD03E7F0-1256-422C-946B-C4E632008152}" type="pres">
      <dgm:prSet presAssocID="{94DC497E-C444-4D06-99BA-5198DC9DC813}" presName="ParentAccent4" presStyleLbl="alignNode1" presStyleIdx="3" presStyleCnt="38" custLinFactX="200000" custLinFactY="-100000" custLinFactNeighborX="260155" custLinFactNeighborY="-166883"/>
      <dgm:spPr/>
    </dgm:pt>
    <dgm:pt modelId="{6AE20F5A-B696-4127-AB8C-EE3730890FFE}" type="pres">
      <dgm:prSet presAssocID="{94DC497E-C444-4D06-99BA-5198DC9DC813}" presName="ParentAccent5" presStyleLbl="alignNode1" presStyleIdx="4" presStyleCnt="38" custLinFactX="354124" custLinFactY="-98270" custLinFactNeighborX="400000" custLinFactNeighborY="-100000"/>
      <dgm:spPr/>
    </dgm:pt>
    <dgm:pt modelId="{BC2B052A-EB6D-4EBD-BFE6-B62B601170EC}" type="pres">
      <dgm:prSet presAssocID="{94DC497E-C444-4D06-99BA-5198DC9DC813}" presName="ParentAccent6" presStyleLbl="alignNode1" presStyleIdx="5" presStyleCnt="38" custLinFactNeighborX="-31066" custLinFactNeighborY="12192"/>
      <dgm:spPr/>
      <dgm:t>
        <a:bodyPr/>
        <a:lstStyle/>
        <a:p>
          <a:endParaRPr lang="en-US"/>
        </a:p>
      </dgm:t>
    </dgm:pt>
    <dgm:pt modelId="{01BB256B-E2E5-49D0-BE84-166FBBAA8AF5}" type="pres">
      <dgm:prSet presAssocID="{94DC497E-C444-4D06-99BA-5198DC9DC813}" presName="ParentAccent7" presStyleLbl="alignNode1" presStyleIdx="6" presStyleCnt="38" custLinFactX="-300000" custLinFactY="100000" custLinFactNeighborX="-354138" custLinFactNeighborY="114406"/>
      <dgm:spPr/>
    </dgm:pt>
    <dgm:pt modelId="{A3014452-7644-42F1-BD18-CDDE0C05CEA3}" type="pres">
      <dgm:prSet presAssocID="{94DC497E-C444-4D06-99BA-5198DC9DC813}" presName="ParentAccent8" presStyleLbl="alignNode1" presStyleIdx="7" presStyleCnt="38" custLinFactX="313830" custLinFactY="-87596" custLinFactNeighborX="400000" custLinFactNeighborY="-100000"/>
      <dgm:spPr/>
    </dgm:pt>
    <dgm:pt modelId="{C99549E2-F942-4BB8-B693-CEF9F9F9DD56}" type="pres">
      <dgm:prSet presAssocID="{94DC497E-C444-4D06-99BA-5198DC9DC813}" presName="ParentAccent9" presStyleLbl="alignNode1" presStyleIdx="8" presStyleCnt="38" custLinFactX="300000" custLinFactY="58188" custLinFactNeighborX="384260" custLinFactNeighborY="100000"/>
      <dgm:spPr/>
    </dgm:pt>
    <dgm:pt modelId="{F4C3C040-E01F-4B68-ACA1-99EF5F0A1014}" type="pres">
      <dgm:prSet presAssocID="{94DC497E-C444-4D06-99BA-5198DC9DC813}" presName="ParentAccent10" presStyleLbl="alignNode1" presStyleIdx="9" presStyleCnt="38" custLinFactX="363632" custLinFactNeighborX="400000" custLinFactNeighborY="-98287"/>
      <dgm:spPr/>
    </dgm:pt>
    <dgm:pt modelId="{170CA197-703F-40F0-8E7B-7932658FC51D}" type="pres">
      <dgm:prSet presAssocID="{94DC497E-C444-4D06-99BA-5198DC9DC813}" presName="Parent" presStyleLbl="alignNode1" presStyleIdx="10" presStyleCnt="38">
        <dgm:presLayoutVars>
          <dgm:chMax val="5"/>
          <dgm:chPref val="3"/>
          <dgm:bulletEnabled val="1"/>
        </dgm:presLayoutVars>
      </dgm:prSet>
      <dgm:spPr/>
      <dgm:t>
        <a:bodyPr/>
        <a:lstStyle/>
        <a:p>
          <a:endParaRPr lang="en-US"/>
        </a:p>
      </dgm:t>
    </dgm:pt>
    <dgm:pt modelId="{E8E8B86E-2FB8-43AC-8213-BC8E401B37C9}" type="pres">
      <dgm:prSet presAssocID="{A8382FC7-9410-4608-A079-26C9265DB4DD}" presName="Child1Accent1" presStyleLbl="alignNode1" presStyleIdx="11" presStyleCnt="38" custLinFactX="81665" custLinFactNeighborX="100000" custLinFactNeighborY="-91450"/>
      <dgm:spPr/>
    </dgm:pt>
    <dgm:pt modelId="{B7244654-5586-41DB-ABF4-BEA95B6EBAE2}" type="pres">
      <dgm:prSet presAssocID="{A8382FC7-9410-4608-A079-26C9265DB4DD}" presName="Child1Accent2" presStyleLbl="alignNode1" presStyleIdx="12" presStyleCnt="38" custLinFactX="1100000" custLinFactY="318867" custLinFactNeighborX="1155162" custLinFactNeighborY="400000"/>
      <dgm:spPr/>
    </dgm:pt>
    <dgm:pt modelId="{1E225946-EFE4-4E7D-8271-25F6C848BD27}" type="pres">
      <dgm:prSet presAssocID="{A8382FC7-9410-4608-A079-26C9265DB4DD}" presName="Child1Accent3" presStyleLbl="alignNode1" presStyleIdx="13" presStyleCnt="38" custLinFactX="1188913" custLinFactY="398835" custLinFactNeighborX="1200000" custLinFactNeighborY="400000"/>
      <dgm:spPr/>
    </dgm:pt>
    <dgm:pt modelId="{D8E2721A-BAA2-46CA-9358-8F677FBCFBDA}" type="pres">
      <dgm:prSet presAssocID="{A8382FC7-9410-4608-A079-26C9265DB4DD}" presName="Child1Accent4" presStyleLbl="alignNode1" presStyleIdx="14" presStyleCnt="38" custLinFactX="1247348" custLinFactY="146809" custLinFactNeighborX="1300000" custLinFactNeighborY="200000"/>
      <dgm:spPr/>
    </dgm:pt>
    <dgm:pt modelId="{85F6995B-D116-49C6-922B-6C09285B4016}" type="pres">
      <dgm:prSet presAssocID="{A8382FC7-9410-4608-A079-26C9265DB4DD}" presName="Child1Accent5" presStyleLbl="alignNode1" presStyleIdx="15" presStyleCnt="38" custLinFactX="2820848" custLinFactY="-816607" custLinFactNeighborX="2900000" custLinFactNeighborY="-900000"/>
      <dgm:spPr/>
    </dgm:pt>
    <dgm:pt modelId="{DF95F449-1E3C-4F0B-BC46-20B02CBF9B79}" type="pres">
      <dgm:prSet presAssocID="{A8382FC7-9410-4608-A079-26C9265DB4DD}" presName="Child1Accent6" presStyleLbl="alignNode1" presStyleIdx="16" presStyleCnt="38" custLinFactX="1600000" custLinFactY="300000" custLinFactNeighborX="1618557" custLinFactNeighborY="339797"/>
      <dgm:spPr/>
    </dgm:pt>
    <dgm:pt modelId="{1848D144-2CDC-4E18-A6A2-568BC559691B}" type="pres">
      <dgm:prSet presAssocID="{A8382FC7-9410-4608-A079-26C9265DB4DD}" presName="Child1Accent7" presStyleLbl="alignNode1" presStyleIdx="17" presStyleCnt="38" custLinFactX="2090449" custLinFactY="300000" custLinFactNeighborX="2100000" custLinFactNeighborY="309915"/>
      <dgm:spPr/>
    </dgm:pt>
    <dgm:pt modelId="{F9E1A392-178D-488C-927B-B35D5E5331BF}" type="pres">
      <dgm:prSet presAssocID="{A8382FC7-9410-4608-A079-26C9265DB4DD}" presName="Child1Accent8" presStyleLbl="alignNode1" presStyleIdx="18" presStyleCnt="38"/>
      <dgm:spPr/>
    </dgm:pt>
    <dgm:pt modelId="{229CF2B5-37C9-4211-A037-9546169BF56B}" type="pres">
      <dgm:prSet presAssocID="{A8382FC7-9410-4608-A079-26C9265DB4DD}" presName="Child1Accent9" presStyleLbl="alignNode1" presStyleIdx="19" presStyleCnt="38"/>
      <dgm:spPr/>
    </dgm:pt>
    <dgm:pt modelId="{BC8B3987-DA68-4FE4-8241-910191A74BC7}" type="pres">
      <dgm:prSet presAssocID="{A8382FC7-9410-4608-A079-26C9265DB4DD}" presName="Child1" presStyleLbl="revTx" presStyleIdx="0" presStyleCnt="2" custScaleX="94405" custScaleY="353789" custLinFactX="56529" custLinFactY="-145160" custLinFactNeighborX="100000" custLinFactNeighborY="-200000">
        <dgm:presLayoutVars>
          <dgm:chMax/>
          <dgm:chPref val="0"/>
          <dgm:bulletEnabled val="1"/>
        </dgm:presLayoutVars>
      </dgm:prSet>
      <dgm:spPr/>
      <dgm:t>
        <a:bodyPr/>
        <a:lstStyle/>
        <a:p>
          <a:endParaRPr lang="en-US"/>
        </a:p>
      </dgm:t>
    </dgm:pt>
    <dgm:pt modelId="{96C5C296-6148-4F79-890E-E12B76B469F6}" type="pres">
      <dgm:prSet presAssocID="{391F54D6-AA49-43C7-9F1B-37B7BBA70F02}" presName="Child2Accent1" presStyleLbl="alignNode1" presStyleIdx="20" presStyleCnt="38" custLinFactNeighborX="-12273" custLinFactNeighborY="-40894"/>
      <dgm:spPr/>
    </dgm:pt>
    <dgm:pt modelId="{A28E2E7D-881A-42AA-BDE0-0B22385F13CC}" type="pres">
      <dgm:prSet presAssocID="{391F54D6-AA49-43C7-9F1B-37B7BBA70F02}" presName="Child2Accent2" presStyleLbl="alignNode1" presStyleIdx="21" presStyleCnt="38" custLinFactX="200000" custLinFactY="-700000" custLinFactNeighborX="286991" custLinFactNeighborY="-783467"/>
      <dgm:spPr/>
    </dgm:pt>
    <dgm:pt modelId="{B6637F48-AF34-42F4-B38B-00E91E6D5F91}" type="pres">
      <dgm:prSet presAssocID="{391F54D6-AA49-43C7-9F1B-37B7BBA70F02}" presName="Child2Accent3" presStyleLbl="alignNode1" presStyleIdx="22" presStyleCnt="38" custLinFactX="1920139" custLinFactY="-412166" custLinFactNeighborX="2000000" custLinFactNeighborY="-500000"/>
      <dgm:spPr/>
    </dgm:pt>
    <dgm:pt modelId="{ACC0DAA6-AC30-4525-9526-209686675211}" type="pres">
      <dgm:prSet presAssocID="{391F54D6-AA49-43C7-9F1B-37B7BBA70F02}" presName="Child2Accent4" presStyleLbl="alignNode1" presStyleIdx="23" presStyleCnt="38" custLinFactX="400000" custLinFactY="-800000" custLinFactNeighborX="475412" custLinFactNeighborY="-822747"/>
      <dgm:spPr/>
    </dgm:pt>
    <dgm:pt modelId="{3E88E3B5-FE15-4026-BDDE-FA0533D0DFE1}" type="pres">
      <dgm:prSet presAssocID="{391F54D6-AA49-43C7-9F1B-37B7BBA70F02}" presName="Child2Accent5" presStyleLbl="alignNode1" presStyleIdx="24" presStyleCnt="38" custLinFactX="2000000" custLinFactY="-300000" custLinFactNeighborX="2006011" custLinFactNeighborY="-329040"/>
      <dgm:spPr/>
    </dgm:pt>
    <dgm:pt modelId="{E0FCCBE7-699D-4A62-8594-4F73166D29BA}" type="pres">
      <dgm:prSet presAssocID="{391F54D6-AA49-43C7-9F1B-37B7BBA70F02}" presName="Child2Accent6" presStyleLbl="alignNode1" presStyleIdx="25" presStyleCnt="38" custLinFactX="600000" custLinFactY="-880071" custLinFactNeighborX="656441" custLinFactNeighborY="-900000"/>
      <dgm:spPr/>
    </dgm:pt>
    <dgm:pt modelId="{A8C0715D-5971-474F-B48B-A862B7859F8B}" type="pres">
      <dgm:prSet presAssocID="{391F54D6-AA49-43C7-9F1B-37B7BBA70F02}" presName="Child2Accent7" presStyleLbl="alignNode1" presStyleIdx="26" presStyleCnt="38" custLinFactX="1933777" custLinFactY="-500000" custLinFactNeighborX="2000000" custLinFactNeighborY="-598173"/>
      <dgm:spPr/>
    </dgm:pt>
    <dgm:pt modelId="{56E666AD-FE73-433C-B151-82B674F64418}" type="pres">
      <dgm:prSet presAssocID="{391F54D6-AA49-43C7-9F1B-37B7BBA70F02}" presName="Child2" presStyleLbl="revTx" presStyleIdx="1" presStyleCnt="2" custScaleY="235330" custLinFactY="-145157" custLinFactNeighborX="-99847" custLinFactNeighborY="-200000">
        <dgm:presLayoutVars>
          <dgm:chMax/>
          <dgm:chPref val="0"/>
          <dgm:bulletEnabled val="1"/>
        </dgm:presLayoutVars>
      </dgm:prSet>
      <dgm:spPr/>
      <dgm:t>
        <a:bodyPr/>
        <a:lstStyle/>
        <a:p>
          <a:endParaRPr lang="en-US"/>
        </a:p>
      </dgm:t>
    </dgm:pt>
    <dgm:pt modelId="{38348610-399E-4C08-A404-A548EDAFC3E6}" type="pres">
      <dgm:prSet presAssocID="{4CE1B8CF-5151-4BD2-998D-48B75D176861}" presName="sibTrans" presStyleCnt="0"/>
      <dgm:spPr/>
    </dgm:pt>
    <dgm:pt modelId="{C638C576-DA42-458D-8BE1-E7A077B4B0BD}" type="pres">
      <dgm:prSet presAssocID="{59C09EF0-1E2F-4FB8-A9A9-8135B82F04DC}" presName="composite" presStyleCnt="0"/>
      <dgm:spPr/>
    </dgm:pt>
    <dgm:pt modelId="{84A06C2F-BF8E-4359-AC9D-928AD90D82AC}" type="pres">
      <dgm:prSet presAssocID="{59C09EF0-1E2F-4FB8-A9A9-8135B82F04DC}" presName="ParentAccent1" presStyleLbl="alignNode1" presStyleIdx="27" presStyleCnt="38" custLinFactX="-400000" custLinFactY="-421353" custLinFactNeighborX="-413434" custLinFactNeighborY="-500000"/>
      <dgm:spPr/>
    </dgm:pt>
    <dgm:pt modelId="{8070D85D-89F5-4B41-A477-1DDA896377F9}" type="pres">
      <dgm:prSet presAssocID="{59C09EF0-1E2F-4FB8-A9A9-8135B82F04DC}" presName="ParentAccent2" presStyleLbl="alignNode1" presStyleIdx="28" presStyleCnt="38" custLinFactX="-900000" custLinFactNeighborX="-910627" custLinFactNeighborY="81128"/>
      <dgm:spPr/>
    </dgm:pt>
    <dgm:pt modelId="{9DFA158D-68F5-4457-857F-0748EDD29A9F}" type="pres">
      <dgm:prSet presAssocID="{59C09EF0-1E2F-4FB8-A9A9-8135B82F04DC}" presName="ParentAccent3" presStyleLbl="alignNode1" presStyleIdx="29" presStyleCnt="38" custLinFactX="-200000" custLinFactY="55830" custLinFactNeighborX="-215420" custLinFactNeighborY="100000"/>
      <dgm:spPr/>
    </dgm:pt>
    <dgm:pt modelId="{D5E760B6-D195-4F6A-9D01-E92BC78A56D4}" type="pres">
      <dgm:prSet presAssocID="{59C09EF0-1E2F-4FB8-A9A9-8135B82F04DC}" presName="ParentAccent4" presStyleLbl="alignNode1" presStyleIdx="30" presStyleCnt="38" custLinFactX="-100000" custLinFactY="-155664" custLinFactNeighborX="-145484" custLinFactNeighborY="-200000"/>
      <dgm:spPr/>
    </dgm:pt>
    <dgm:pt modelId="{46B45F37-E859-4C35-B52E-38142B10E293}" type="pres">
      <dgm:prSet presAssocID="{59C09EF0-1E2F-4FB8-A9A9-8135B82F04DC}" presName="ParentAccent5" presStyleLbl="alignNode1" presStyleIdx="31" presStyleCnt="38" custLinFactX="-93333" custLinFactY="-100000" custLinFactNeighborX="-100000" custLinFactNeighborY="-122785"/>
      <dgm:spPr/>
    </dgm:pt>
    <dgm:pt modelId="{849DB435-09F2-4201-89CC-7BECCB123A50}" type="pres">
      <dgm:prSet presAssocID="{59C09EF0-1E2F-4FB8-A9A9-8135B82F04DC}" presName="ParentAccent6" presStyleLbl="alignNode1" presStyleIdx="32" presStyleCnt="38" custLinFactNeighborX="-61373" custLinFactNeighborY="-12864"/>
      <dgm:spPr/>
    </dgm:pt>
    <dgm:pt modelId="{2EE58299-6C7A-4447-910E-2C8BDF3A7159}" type="pres">
      <dgm:prSet presAssocID="{59C09EF0-1E2F-4FB8-A9A9-8135B82F04DC}" presName="ParentAccent7" presStyleLbl="alignNode1" presStyleIdx="33" presStyleCnt="38" custLinFactY="-259037" custLinFactNeighborX="390" custLinFactNeighborY="-300000"/>
      <dgm:spPr/>
    </dgm:pt>
    <dgm:pt modelId="{3E4FB222-4DF8-4893-8CF2-E2910EA4ADB0}" type="pres">
      <dgm:prSet presAssocID="{59C09EF0-1E2F-4FB8-A9A9-8135B82F04DC}" presName="ParentAccent8" presStyleLbl="alignNode1" presStyleIdx="34" presStyleCnt="38" custLinFactX="-200000" custLinFactY="-300000" custLinFactNeighborX="-274469" custLinFactNeighborY="-393114"/>
      <dgm:spPr/>
    </dgm:pt>
    <dgm:pt modelId="{995D559E-173E-46EF-95A1-F6BD963FA4BB}" type="pres">
      <dgm:prSet presAssocID="{59C09EF0-1E2F-4FB8-A9A9-8135B82F04DC}" presName="ParentAccent9" presStyleLbl="alignNode1" presStyleIdx="35" presStyleCnt="38" custLinFactX="-100000" custLinFactY="-300000" custLinFactNeighborX="-146653" custLinFactNeighborY="-347136"/>
      <dgm:spPr/>
    </dgm:pt>
    <dgm:pt modelId="{A9A2422C-643D-4EAA-8C87-69DADD0231C8}" type="pres">
      <dgm:prSet presAssocID="{59C09EF0-1E2F-4FB8-A9A9-8135B82F04DC}" presName="ParentAccent10" presStyleLbl="alignNode1" presStyleIdx="36" presStyleCnt="38" custLinFactX="-300000" custLinFactY="-400000" custLinFactNeighborX="-330826" custLinFactNeighborY="-496451"/>
      <dgm:spPr/>
    </dgm:pt>
    <dgm:pt modelId="{5BE4790E-E30B-4877-B1E8-EF11D7BC4284}" type="pres">
      <dgm:prSet presAssocID="{59C09EF0-1E2F-4FB8-A9A9-8135B82F04DC}" presName="Parent" presStyleLbl="alignNode1" presStyleIdx="37" presStyleCnt="38" custFlipHor="1" custScaleX="72692" custScaleY="68564" custLinFactNeighborX="745" custLinFactNeighborY="-311">
        <dgm:presLayoutVars>
          <dgm:chMax val="5"/>
          <dgm:chPref val="3"/>
          <dgm:bulletEnabled val="1"/>
        </dgm:presLayoutVars>
      </dgm:prSet>
      <dgm:spPr/>
      <dgm:t>
        <a:bodyPr/>
        <a:lstStyle/>
        <a:p>
          <a:endParaRPr lang="en-US"/>
        </a:p>
      </dgm:t>
    </dgm:pt>
  </dgm:ptLst>
  <dgm:cxnLst>
    <dgm:cxn modelId="{D82478A5-1A02-44F6-8EBE-6DB947ECE3FA}" type="presOf" srcId="{391F54D6-AA49-43C7-9F1B-37B7BBA70F02}" destId="{56E666AD-FE73-433C-B151-82B674F64418}" srcOrd="0" destOrd="0" presId="urn:microsoft.com/office/officeart/2011/layout/ConvergingText"/>
    <dgm:cxn modelId="{2918D3A0-9A8C-404F-9FF7-77BCC83D9896}" type="presOf" srcId="{4FA54757-E928-4B87-8564-9876659CA7FD}" destId="{CB9650C0-B9E8-4610-8F9B-45BFA43F1A86}" srcOrd="0" destOrd="0" presId="urn:microsoft.com/office/officeart/2011/layout/ConvergingText"/>
    <dgm:cxn modelId="{796511F4-018B-4464-A668-60942F73C38C}" type="presOf" srcId="{A8382FC7-9410-4608-A079-26C9265DB4DD}" destId="{BC8B3987-DA68-4FE4-8241-910191A74BC7}" srcOrd="0" destOrd="0" presId="urn:microsoft.com/office/officeart/2011/layout/ConvergingText"/>
    <dgm:cxn modelId="{D80C5AFC-1AAC-4DBD-BFEE-F9C11CD39F84}" srcId="{94DC497E-C444-4D06-99BA-5198DC9DC813}" destId="{391F54D6-AA49-43C7-9F1B-37B7BBA70F02}" srcOrd="1" destOrd="0" parTransId="{A235B726-F357-4CD4-B9C0-B373836459EF}" sibTransId="{EA110FE3-546B-4465-876F-2ABFF8A5A0EB}"/>
    <dgm:cxn modelId="{E5ED4BA8-55A8-434E-BAE1-40392B20492E}" srcId="{94DC497E-C444-4D06-99BA-5198DC9DC813}" destId="{A8382FC7-9410-4608-A079-26C9265DB4DD}" srcOrd="0" destOrd="0" parTransId="{88402964-3708-4FCE-9B0F-78CD6B417959}" sibTransId="{B123D658-1FA8-48CA-9FD9-65D65B5CAA08}"/>
    <dgm:cxn modelId="{89B6BBB1-FB99-408E-AF45-65026B9FC3C8}" type="presOf" srcId="{94DC497E-C444-4D06-99BA-5198DC9DC813}" destId="{170CA197-703F-40F0-8E7B-7932658FC51D}" srcOrd="0" destOrd="0" presId="urn:microsoft.com/office/officeart/2011/layout/ConvergingText"/>
    <dgm:cxn modelId="{5DAAB49E-6BFF-4CCE-9071-BB2502A1C9EB}" type="presOf" srcId="{59C09EF0-1E2F-4FB8-A9A9-8135B82F04DC}" destId="{5BE4790E-E30B-4877-B1E8-EF11D7BC4284}" srcOrd="0" destOrd="0" presId="urn:microsoft.com/office/officeart/2011/layout/ConvergingText"/>
    <dgm:cxn modelId="{C1976BF8-7E8F-447E-98AF-4E54C9EB4938}" srcId="{4FA54757-E928-4B87-8564-9876659CA7FD}" destId="{59C09EF0-1E2F-4FB8-A9A9-8135B82F04DC}" srcOrd="1" destOrd="0" parTransId="{CCC5A4F0-0910-4FD7-AFC1-6D844D113222}" sibTransId="{8B9EF3A4-A0FA-4DE5-98FD-24911A4E3CC8}"/>
    <dgm:cxn modelId="{E8558DC8-102F-4DDF-BBE4-CA4EB4472F0A}" srcId="{4FA54757-E928-4B87-8564-9876659CA7FD}" destId="{94DC497E-C444-4D06-99BA-5198DC9DC813}" srcOrd="0" destOrd="0" parTransId="{0A1C6828-997F-40D9-B884-8450461E3533}" sibTransId="{4CE1B8CF-5151-4BD2-998D-48B75D176861}"/>
    <dgm:cxn modelId="{E19A023B-DFE5-4981-98D9-21F112CA461F}" type="presParOf" srcId="{CB9650C0-B9E8-4610-8F9B-45BFA43F1A86}" destId="{77EFE04A-DBFF-4294-AAFA-35901F22417E}" srcOrd="0" destOrd="0" presId="urn:microsoft.com/office/officeart/2011/layout/ConvergingText"/>
    <dgm:cxn modelId="{27E5361B-64D0-4464-B857-402D9FDF0EF7}" type="presParOf" srcId="{77EFE04A-DBFF-4294-AAFA-35901F22417E}" destId="{9FE30356-3FDC-4305-A77D-726646EE259F}" srcOrd="0" destOrd="0" presId="urn:microsoft.com/office/officeart/2011/layout/ConvergingText"/>
    <dgm:cxn modelId="{18FC301D-229E-4C7F-B025-EB923719DCCE}" type="presParOf" srcId="{77EFE04A-DBFF-4294-AAFA-35901F22417E}" destId="{1E5FDC2C-682D-42A6-BF1C-220973D73B99}" srcOrd="1" destOrd="0" presId="urn:microsoft.com/office/officeart/2011/layout/ConvergingText"/>
    <dgm:cxn modelId="{BB52DD49-25BE-436B-B9CD-485162A866E6}" type="presParOf" srcId="{77EFE04A-DBFF-4294-AAFA-35901F22417E}" destId="{0D4ABC22-3F5F-4DF1-9369-C212DA76719F}" srcOrd="2" destOrd="0" presId="urn:microsoft.com/office/officeart/2011/layout/ConvergingText"/>
    <dgm:cxn modelId="{393A8AF4-6C78-493B-868D-DB9B795306CB}" type="presParOf" srcId="{77EFE04A-DBFF-4294-AAFA-35901F22417E}" destId="{DD03E7F0-1256-422C-946B-C4E632008152}" srcOrd="3" destOrd="0" presId="urn:microsoft.com/office/officeart/2011/layout/ConvergingText"/>
    <dgm:cxn modelId="{BB3D7625-5ED0-40C8-96FF-B92EF7EF3F53}" type="presParOf" srcId="{77EFE04A-DBFF-4294-AAFA-35901F22417E}" destId="{6AE20F5A-B696-4127-AB8C-EE3730890FFE}" srcOrd="4" destOrd="0" presId="urn:microsoft.com/office/officeart/2011/layout/ConvergingText"/>
    <dgm:cxn modelId="{08A132BA-9C41-4289-9189-6145E26B022E}" type="presParOf" srcId="{77EFE04A-DBFF-4294-AAFA-35901F22417E}" destId="{BC2B052A-EB6D-4EBD-BFE6-B62B601170EC}" srcOrd="5" destOrd="0" presId="urn:microsoft.com/office/officeart/2011/layout/ConvergingText"/>
    <dgm:cxn modelId="{AF928B02-EDE1-4D16-B2B7-B5DC3AC6DF42}" type="presParOf" srcId="{77EFE04A-DBFF-4294-AAFA-35901F22417E}" destId="{01BB256B-E2E5-49D0-BE84-166FBBAA8AF5}" srcOrd="6" destOrd="0" presId="urn:microsoft.com/office/officeart/2011/layout/ConvergingText"/>
    <dgm:cxn modelId="{4A4A5174-7EF6-4A98-8C5C-91E0015C3453}" type="presParOf" srcId="{77EFE04A-DBFF-4294-AAFA-35901F22417E}" destId="{A3014452-7644-42F1-BD18-CDDE0C05CEA3}" srcOrd="7" destOrd="0" presId="urn:microsoft.com/office/officeart/2011/layout/ConvergingText"/>
    <dgm:cxn modelId="{B2E3F0E2-C7F8-42ED-BEA6-920C92D8C989}" type="presParOf" srcId="{77EFE04A-DBFF-4294-AAFA-35901F22417E}" destId="{C99549E2-F942-4BB8-B693-CEF9F9F9DD56}" srcOrd="8" destOrd="0" presId="urn:microsoft.com/office/officeart/2011/layout/ConvergingText"/>
    <dgm:cxn modelId="{DD8759AC-8199-4A02-8DFF-0C4C7378A938}" type="presParOf" srcId="{77EFE04A-DBFF-4294-AAFA-35901F22417E}" destId="{F4C3C040-E01F-4B68-ACA1-99EF5F0A1014}" srcOrd="9" destOrd="0" presId="urn:microsoft.com/office/officeart/2011/layout/ConvergingText"/>
    <dgm:cxn modelId="{EF290BB8-7799-49F3-8B9A-493E1F0F2C6C}" type="presParOf" srcId="{77EFE04A-DBFF-4294-AAFA-35901F22417E}" destId="{170CA197-703F-40F0-8E7B-7932658FC51D}" srcOrd="10" destOrd="0" presId="urn:microsoft.com/office/officeart/2011/layout/ConvergingText"/>
    <dgm:cxn modelId="{9AA04BAC-DF61-4822-AEE9-6A90C5811FF7}" type="presParOf" srcId="{77EFE04A-DBFF-4294-AAFA-35901F22417E}" destId="{E8E8B86E-2FB8-43AC-8213-BC8E401B37C9}" srcOrd="11" destOrd="0" presId="urn:microsoft.com/office/officeart/2011/layout/ConvergingText"/>
    <dgm:cxn modelId="{74207A5D-3D30-4078-A7AD-19EC4867B0D1}" type="presParOf" srcId="{77EFE04A-DBFF-4294-AAFA-35901F22417E}" destId="{B7244654-5586-41DB-ABF4-BEA95B6EBAE2}" srcOrd="12" destOrd="0" presId="urn:microsoft.com/office/officeart/2011/layout/ConvergingText"/>
    <dgm:cxn modelId="{522D875B-A584-4915-8D21-39CDD021C5AD}" type="presParOf" srcId="{77EFE04A-DBFF-4294-AAFA-35901F22417E}" destId="{1E225946-EFE4-4E7D-8271-25F6C848BD27}" srcOrd="13" destOrd="0" presId="urn:microsoft.com/office/officeart/2011/layout/ConvergingText"/>
    <dgm:cxn modelId="{A7053A02-EB8E-451B-9EE9-18173F7C944B}" type="presParOf" srcId="{77EFE04A-DBFF-4294-AAFA-35901F22417E}" destId="{D8E2721A-BAA2-46CA-9358-8F677FBCFBDA}" srcOrd="14" destOrd="0" presId="urn:microsoft.com/office/officeart/2011/layout/ConvergingText"/>
    <dgm:cxn modelId="{A0079653-91AF-4E80-A96E-D61B6E9DA4D9}" type="presParOf" srcId="{77EFE04A-DBFF-4294-AAFA-35901F22417E}" destId="{85F6995B-D116-49C6-922B-6C09285B4016}" srcOrd="15" destOrd="0" presId="urn:microsoft.com/office/officeart/2011/layout/ConvergingText"/>
    <dgm:cxn modelId="{2B26AEDE-3709-47A8-9F9B-3454359F7D42}" type="presParOf" srcId="{77EFE04A-DBFF-4294-AAFA-35901F22417E}" destId="{DF95F449-1E3C-4F0B-BC46-20B02CBF9B79}" srcOrd="16" destOrd="0" presId="urn:microsoft.com/office/officeart/2011/layout/ConvergingText"/>
    <dgm:cxn modelId="{3487744B-2664-40BF-BC40-E189DE53F199}" type="presParOf" srcId="{77EFE04A-DBFF-4294-AAFA-35901F22417E}" destId="{1848D144-2CDC-4E18-A6A2-568BC559691B}" srcOrd="17" destOrd="0" presId="urn:microsoft.com/office/officeart/2011/layout/ConvergingText"/>
    <dgm:cxn modelId="{124E0B0A-FAA8-4EC1-BEA1-B62BB72E02D9}" type="presParOf" srcId="{77EFE04A-DBFF-4294-AAFA-35901F22417E}" destId="{F9E1A392-178D-488C-927B-B35D5E5331BF}" srcOrd="18" destOrd="0" presId="urn:microsoft.com/office/officeart/2011/layout/ConvergingText"/>
    <dgm:cxn modelId="{085E0E12-124D-4292-9BE8-FCC90680FE6E}" type="presParOf" srcId="{77EFE04A-DBFF-4294-AAFA-35901F22417E}" destId="{229CF2B5-37C9-4211-A037-9546169BF56B}" srcOrd="19" destOrd="0" presId="urn:microsoft.com/office/officeart/2011/layout/ConvergingText"/>
    <dgm:cxn modelId="{3A61373E-6DC4-4310-BE37-EFA57968FEE6}" type="presParOf" srcId="{77EFE04A-DBFF-4294-AAFA-35901F22417E}" destId="{BC8B3987-DA68-4FE4-8241-910191A74BC7}" srcOrd="20" destOrd="0" presId="urn:microsoft.com/office/officeart/2011/layout/ConvergingText"/>
    <dgm:cxn modelId="{8E0F3EC9-35D3-4737-8613-10F51D941906}" type="presParOf" srcId="{77EFE04A-DBFF-4294-AAFA-35901F22417E}" destId="{96C5C296-6148-4F79-890E-E12B76B469F6}" srcOrd="21" destOrd="0" presId="urn:microsoft.com/office/officeart/2011/layout/ConvergingText"/>
    <dgm:cxn modelId="{2BA7C08A-81C9-49DC-864C-EACCC5686965}" type="presParOf" srcId="{77EFE04A-DBFF-4294-AAFA-35901F22417E}" destId="{A28E2E7D-881A-42AA-BDE0-0B22385F13CC}" srcOrd="22" destOrd="0" presId="urn:microsoft.com/office/officeart/2011/layout/ConvergingText"/>
    <dgm:cxn modelId="{77A0A34A-3141-4E12-8590-8354274243DB}" type="presParOf" srcId="{77EFE04A-DBFF-4294-AAFA-35901F22417E}" destId="{B6637F48-AF34-42F4-B38B-00E91E6D5F91}" srcOrd="23" destOrd="0" presId="urn:microsoft.com/office/officeart/2011/layout/ConvergingText"/>
    <dgm:cxn modelId="{B2ACEA78-4776-4240-B184-E483F1C838FD}" type="presParOf" srcId="{77EFE04A-DBFF-4294-AAFA-35901F22417E}" destId="{ACC0DAA6-AC30-4525-9526-209686675211}" srcOrd="24" destOrd="0" presId="urn:microsoft.com/office/officeart/2011/layout/ConvergingText"/>
    <dgm:cxn modelId="{5ADB7AAD-49E6-4EE8-8111-3F1E20496D9A}" type="presParOf" srcId="{77EFE04A-DBFF-4294-AAFA-35901F22417E}" destId="{3E88E3B5-FE15-4026-BDDE-FA0533D0DFE1}" srcOrd="25" destOrd="0" presId="urn:microsoft.com/office/officeart/2011/layout/ConvergingText"/>
    <dgm:cxn modelId="{190B6E1C-E7CB-4ACC-B722-381C1699F65C}" type="presParOf" srcId="{77EFE04A-DBFF-4294-AAFA-35901F22417E}" destId="{E0FCCBE7-699D-4A62-8594-4F73166D29BA}" srcOrd="26" destOrd="0" presId="urn:microsoft.com/office/officeart/2011/layout/ConvergingText"/>
    <dgm:cxn modelId="{AFC99408-7748-4719-BACA-AEF7FE75AAE2}" type="presParOf" srcId="{77EFE04A-DBFF-4294-AAFA-35901F22417E}" destId="{A8C0715D-5971-474F-B48B-A862B7859F8B}" srcOrd="27" destOrd="0" presId="urn:microsoft.com/office/officeart/2011/layout/ConvergingText"/>
    <dgm:cxn modelId="{DAD83780-7E87-4F56-9207-CF36F8AAF8C3}" type="presParOf" srcId="{77EFE04A-DBFF-4294-AAFA-35901F22417E}" destId="{56E666AD-FE73-433C-B151-82B674F64418}" srcOrd="28" destOrd="0" presId="urn:microsoft.com/office/officeart/2011/layout/ConvergingText"/>
    <dgm:cxn modelId="{0EB14775-6AA1-4F76-97D3-3190DDC96683}" type="presParOf" srcId="{CB9650C0-B9E8-4610-8F9B-45BFA43F1A86}" destId="{38348610-399E-4C08-A404-A548EDAFC3E6}" srcOrd="1" destOrd="0" presId="urn:microsoft.com/office/officeart/2011/layout/ConvergingText"/>
    <dgm:cxn modelId="{D2293787-AF64-4E75-8481-D9B815DB929E}" type="presParOf" srcId="{CB9650C0-B9E8-4610-8F9B-45BFA43F1A86}" destId="{C638C576-DA42-458D-8BE1-E7A077B4B0BD}" srcOrd="2" destOrd="0" presId="urn:microsoft.com/office/officeart/2011/layout/ConvergingText"/>
    <dgm:cxn modelId="{40FCEDCB-C1ED-4D99-90A3-17FB38876529}" type="presParOf" srcId="{C638C576-DA42-458D-8BE1-E7A077B4B0BD}" destId="{84A06C2F-BF8E-4359-AC9D-928AD90D82AC}" srcOrd="0" destOrd="0" presId="urn:microsoft.com/office/officeart/2011/layout/ConvergingText"/>
    <dgm:cxn modelId="{4E76C6FD-0EF9-4350-AF4B-2EB5D8F9DA07}" type="presParOf" srcId="{C638C576-DA42-458D-8BE1-E7A077B4B0BD}" destId="{8070D85D-89F5-4B41-A477-1DDA896377F9}" srcOrd="1" destOrd="0" presId="urn:microsoft.com/office/officeart/2011/layout/ConvergingText"/>
    <dgm:cxn modelId="{5D1BE685-F0E4-47CA-964E-13921C14ED06}" type="presParOf" srcId="{C638C576-DA42-458D-8BE1-E7A077B4B0BD}" destId="{9DFA158D-68F5-4457-857F-0748EDD29A9F}" srcOrd="2" destOrd="0" presId="urn:microsoft.com/office/officeart/2011/layout/ConvergingText"/>
    <dgm:cxn modelId="{0CF2CD59-AE4B-4D99-81E4-D75F04050B49}" type="presParOf" srcId="{C638C576-DA42-458D-8BE1-E7A077B4B0BD}" destId="{D5E760B6-D195-4F6A-9D01-E92BC78A56D4}" srcOrd="3" destOrd="0" presId="urn:microsoft.com/office/officeart/2011/layout/ConvergingText"/>
    <dgm:cxn modelId="{0EBCD057-B4A3-4C8B-8D09-AC4ABA24FBEC}" type="presParOf" srcId="{C638C576-DA42-458D-8BE1-E7A077B4B0BD}" destId="{46B45F37-E859-4C35-B52E-38142B10E293}" srcOrd="4" destOrd="0" presId="urn:microsoft.com/office/officeart/2011/layout/ConvergingText"/>
    <dgm:cxn modelId="{FA5DF95F-BF52-4C12-BE2C-718DCB362A24}" type="presParOf" srcId="{C638C576-DA42-458D-8BE1-E7A077B4B0BD}" destId="{849DB435-09F2-4201-89CC-7BECCB123A50}" srcOrd="5" destOrd="0" presId="urn:microsoft.com/office/officeart/2011/layout/ConvergingText"/>
    <dgm:cxn modelId="{22148E9A-6E86-441D-A616-086D5E94BCAB}" type="presParOf" srcId="{C638C576-DA42-458D-8BE1-E7A077B4B0BD}" destId="{2EE58299-6C7A-4447-910E-2C8BDF3A7159}" srcOrd="6" destOrd="0" presId="urn:microsoft.com/office/officeart/2011/layout/ConvergingText"/>
    <dgm:cxn modelId="{7937EEFC-2484-4F56-B615-F5E5344805CB}" type="presParOf" srcId="{C638C576-DA42-458D-8BE1-E7A077B4B0BD}" destId="{3E4FB222-4DF8-4893-8CF2-E2910EA4ADB0}" srcOrd="7" destOrd="0" presId="urn:microsoft.com/office/officeart/2011/layout/ConvergingText"/>
    <dgm:cxn modelId="{B0BC554A-9AC3-4BF6-8FC5-54F09A217B1B}" type="presParOf" srcId="{C638C576-DA42-458D-8BE1-E7A077B4B0BD}" destId="{995D559E-173E-46EF-95A1-F6BD963FA4BB}" srcOrd="8" destOrd="0" presId="urn:microsoft.com/office/officeart/2011/layout/ConvergingText"/>
    <dgm:cxn modelId="{70971E2C-D5A4-4536-8399-CEF6511A6069}" type="presParOf" srcId="{C638C576-DA42-458D-8BE1-E7A077B4B0BD}" destId="{A9A2422C-643D-4EAA-8C87-69DADD0231C8}" srcOrd="9" destOrd="0" presId="urn:microsoft.com/office/officeart/2011/layout/ConvergingText"/>
    <dgm:cxn modelId="{4C500B8B-0C37-4391-A4CC-FCE1B4D8DE20}" type="presParOf" srcId="{C638C576-DA42-458D-8BE1-E7A077B4B0BD}" destId="{5BE4790E-E30B-4877-B1E8-EF11D7BC4284}"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A54757-E928-4B87-8564-9876659CA7FD}" type="doc">
      <dgm:prSet loTypeId="urn:microsoft.com/office/officeart/2011/layout/ConvergingText" loCatId="process" qsTypeId="urn:microsoft.com/office/officeart/2005/8/quickstyle/simple4" qsCatId="simple" csTypeId="urn:microsoft.com/office/officeart/2005/8/colors/accent4_2" csCatId="accent4" phldr="1"/>
      <dgm:spPr/>
      <dgm:t>
        <a:bodyPr/>
        <a:lstStyle/>
        <a:p>
          <a:endParaRPr lang="en-US"/>
        </a:p>
      </dgm:t>
    </dgm:pt>
    <dgm:pt modelId="{94DC497E-C444-4D06-99BA-5198DC9DC813}">
      <dgm:prSet phldrT="[Text]"/>
      <dgm:spPr/>
      <dgm:t>
        <a:bodyPr/>
        <a:lstStyle/>
        <a:p>
          <a:r>
            <a:rPr lang="en-US" dirty="0" smtClean="0"/>
            <a:t>Nimiipuu </a:t>
          </a:r>
        </a:p>
        <a:p>
          <a:r>
            <a:rPr lang="en-US" dirty="0" smtClean="0"/>
            <a:t>Network</a:t>
          </a:r>
          <a:endParaRPr lang="en-US" dirty="0"/>
        </a:p>
      </dgm:t>
    </dgm:pt>
    <dgm:pt modelId="{0A1C6828-997F-40D9-B884-8450461E3533}" type="parTrans" cxnId="{E8558DC8-102F-4DDF-BBE4-CA4EB4472F0A}">
      <dgm:prSet/>
      <dgm:spPr/>
      <dgm:t>
        <a:bodyPr/>
        <a:lstStyle/>
        <a:p>
          <a:endParaRPr lang="en-US"/>
        </a:p>
      </dgm:t>
    </dgm:pt>
    <dgm:pt modelId="{4CE1B8CF-5151-4BD2-998D-48B75D176861}" type="sibTrans" cxnId="{E8558DC8-102F-4DDF-BBE4-CA4EB4472F0A}">
      <dgm:prSet/>
      <dgm:spPr/>
      <dgm:t>
        <a:bodyPr/>
        <a:lstStyle/>
        <a:p>
          <a:endParaRPr lang="en-US"/>
        </a:p>
      </dgm:t>
    </dgm:pt>
    <dgm:pt modelId="{59C09EF0-1E2F-4FB8-A9A9-8135B82F04DC}">
      <dgm:prSet phldrT="[Text]"/>
      <dgm:spPr/>
      <dgm:t>
        <a:bodyPr/>
        <a:lstStyle/>
        <a:p>
          <a:r>
            <a:rPr lang="en-US" dirty="0" smtClean="0"/>
            <a:t>Internet</a:t>
          </a:r>
          <a:endParaRPr lang="en-US" dirty="0"/>
        </a:p>
      </dgm:t>
    </dgm:pt>
    <dgm:pt modelId="{CCC5A4F0-0910-4FD7-AFC1-6D844D113222}" type="parTrans" cxnId="{C1976BF8-7E8F-447E-98AF-4E54C9EB4938}">
      <dgm:prSet/>
      <dgm:spPr/>
      <dgm:t>
        <a:bodyPr/>
        <a:lstStyle/>
        <a:p>
          <a:endParaRPr lang="en-US"/>
        </a:p>
      </dgm:t>
    </dgm:pt>
    <dgm:pt modelId="{8B9EF3A4-A0FA-4DE5-98FD-24911A4E3CC8}" type="sibTrans" cxnId="{C1976BF8-7E8F-447E-98AF-4E54C9EB4938}">
      <dgm:prSet/>
      <dgm:spPr/>
      <dgm:t>
        <a:bodyPr/>
        <a:lstStyle/>
        <a:p>
          <a:endParaRPr lang="en-US"/>
        </a:p>
      </dgm:t>
    </dgm:pt>
    <dgm:pt modelId="{CB9650C0-B9E8-4610-8F9B-45BFA43F1A86}" type="pres">
      <dgm:prSet presAssocID="{4FA54757-E928-4B87-8564-9876659CA7FD}" presName="Name0" presStyleCnt="0">
        <dgm:presLayoutVars>
          <dgm:chMax/>
          <dgm:chPref val="1"/>
          <dgm:dir/>
          <dgm:animOne val="branch"/>
          <dgm:animLvl val="lvl"/>
          <dgm:resizeHandles/>
        </dgm:presLayoutVars>
      </dgm:prSet>
      <dgm:spPr/>
      <dgm:t>
        <a:bodyPr/>
        <a:lstStyle/>
        <a:p>
          <a:endParaRPr lang="en-US"/>
        </a:p>
      </dgm:t>
    </dgm:pt>
    <dgm:pt modelId="{77EFE04A-DBFF-4294-AAFA-35901F22417E}" type="pres">
      <dgm:prSet presAssocID="{94DC497E-C444-4D06-99BA-5198DC9DC813}" presName="composite" presStyleCnt="0"/>
      <dgm:spPr/>
    </dgm:pt>
    <dgm:pt modelId="{9FE30356-3FDC-4305-A77D-726646EE259F}" type="pres">
      <dgm:prSet presAssocID="{94DC497E-C444-4D06-99BA-5198DC9DC813}" presName="ParentAccent1" presStyleLbl="alignNode1" presStyleIdx="0" presStyleCnt="22" custLinFactNeighborX="-32268" custLinFactNeighborY="-9118"/>
      <dgm:spPr/>
    </dgm:pt>
    <dgm:pt modelId="{1E5FDC2C-682D-42A6-BF1C-220973D73B99}" type="pres">
      <dgm:prSet presAssocID="{94DC497E-C444-4D06-99BA-5198DC9DC813}" presName="ParentAccent2" presStyleLbl="alignNode1" presStyleIdx="1" presStyleCnt="22"/>
      <dgm:spPr/>
    </dgm:pt>
    <dgm:pt modelId="{0D4ABC22-3F5F-4DF1-9369-C212DA76719F}" type="pres">
      <dgm:prSet presAssocID="{94DC497E-C444-4D06-99BA-5198DC9DC813}" presName="ParentAccent3" presStyleLbl="alignNode1" presStyleIdx="2" presStyleCnt="22"/>
      <dgm:spPr/>
    </dgm:pt>
    <dgm:pt modelId="{DD03E7F0-1256-422C-946B-C4E632008152}" type="pres">
      <dgm:prSet presAssocID="{94DC497E-C444-4D06-99BA-5198DC9DC813}" presName="ParentAccent4" presStyleLbl="alignNode1" presStyleIdx="3" presStyleCnt="22" custLinFactNeighborX="-14945" custLinFactNeighborY="289"/>
      <dgm:spPr/>
    </dgm:pt>
    <dgm:pt modelId="{6AE20F5A-B696-4127-AB8C-EE3730890FFE}" type="pres">
      <dgm:prSet presAssocID="{94DC497E-C444-4D06-99BA-5198DC9DC813}" presName="ParentAccent5" presStyleLbl="alignNode1" presStyleIdx="4" presStyleCnt="22"/>
      <dgm:spPr/>
    </dgm:pt>
    <dgm:pt modelId="{BC2B052A-EB6D-4EBD-BFE6-B62B601170EC}" type="pres">
      <dgm:prSet presAssocID="{94DC497E-C444-4D06-99BA-5198DC9DC813}" presName="ParentAccent6" presStyleLbl="alignNode1" presStyleIdx="5" presStyleCnt="22"/>
      <dgm:spPr/>
      <dgm:t>
        <a:bodyPr/>
        <a:lstStyle/>
        <a:p>
          <a:endParaRPr lang="en-US"/>
        </a:p>
      </dgm:t>
    </dgm:pt>
    <dgm:pt modelId="{01BB256B-E2E5-49D0-BE84-166FBBAA8AF5}" type="pres">
      <dgm:prSet presAssocID="{94DC497E-C444-4D06-99BA-5198DC9DC813}" presName="ParentAccent7" presStyleLbl="alignNode1" presStyleIdx="6" presStyleCnt="22" custLinFactX="264424" custLinFactY="100000" custLinFactNeighborX="300000" custLinFactNeighborY="127042"/>
      <dgm:spPr/>
    </dgm:pt>
    <dgm:pt modelId="{A3014452-7644-42F1-BD18-CDDE0C05CEA3}" type="pres">
      <dgm:prSet presAssocID="{94DC497E-C444-4D06-99BA-5198DC9DC813}" presName="ParentAccent8" presStyleLbl="alignNode1" presStyleIdx="7" presStyleCnt="22" custLinFactX="313830" custLinFactY="-87596" custLinFactNeighborX="400000" custLinFactNeighborY="-100000"/>
      <dgm:spPr/>
    </dgm:pt>
    <dgm:pt modelId="{C99549E2-F942-4BB8-B693-CEF9F9F9DD56}" type="pres">
      <dgm:prSet presAssocID="{94DC497E-C444-4D06-99BA-5198DC9DC813}" presName="ParentAccent9" presStyleLbl="alignNode1" presStyleIdx="8" presStyleCnt="22" custLinFactX="300000" custLinFactY="58188" custLinFactNeighborX="384260" custLinFactNeighborY="100000"/>
      <dgm:spPr/>
    </dgm:pt>
    <dgm:pt modelId="{F4C3C040-E01F-4B68-ACA1-99EF5F0A1014}" type="pres">
      <dgm:prSet presAssocID="{94DC497E-C444-4D06-99BA-5198DC9DC813}" presName="ParentAccent10" presStyleLbl="alignNode1" presStyleIdx="9" presStyleCnt="22" custLinFactX="363632" custLinFactNeighborX="400000" custLinFactNeighborY="-98287"/>
      <dgm:spPr/>
    </dgm:pt>
    <dgm:pt modelId="{170CA197-703F-40F0-8E7B-7932658FC51D}" type="pres">
      <dgm:prSet presAssocID="{94DC497E-C444-4D06-99BA-5198DC9DC813}" presName="Parent" presStyleLbl="alignNode1" presStyleIdx="10" presStyleCnt="22">
        <dgm:presLayoutVars>
          <dgm:chMax val="5"/>
          <dgm:chPref val="3"/>
          <dgm:bulletEnabled val="1"/>
        </dgm:presLayoutVars>
      </dgm:prSet>
      <dgm:spPr/>
      <dgm:t>
        <a:bodyPr/>
        <a:lstStyle/>
        <a:p>
          <a:endParaRPr lang="en-US"/>
        </a:p>
      </dgm:t>
    </dgm:pt>
    <dgm:pt modelId="{38348610-399E-4C08-A404-A548EDAFC3E6}" type="pres">
      <dgm:prSet presAssocID="{4CE1B8CF-5151-4BD2-998D-48B75D176861}" presName="sibTrans" presStyleCnt="0"/>
      <dgm:spPr/>
    </dgm:pt>
    <dgm:pt modelId="{C638C576-DA42-458D-8BE1-E7A077B4B0BD}" type="pres">
      <dgm:prSet presAssocID="{59C09EF0-1E2F-4FB8-A9A9-8135B82F04DC}" presName="composite" presStyleCnt="0"/>
      <dgm:spPr/>
    </dgm:pt>
    <dgm:pt modelId="{84A06C2F-BF8E-4359-AC9D-928AD90D82AC}" type="pres">
      <dgm:prSet presAssocID="{59C09EF0-1E2F-4FB8-A9A9-8135B82F04DC}" presName="ParentAccent1" presStyleLbl="alignNode1" presStyleIdx="11" presStyleCnt="22" custLinFactX="-637853" custLinFactY="-63155" custLinFactNeighborX="-700000" custLinFactNeighborY="-100000"/>
      <dgm:spPr/>
    </dgm:pt>
    <dgm:pt modelId="{8070D85D-89F5-4B41-A477-1DDA896377F9}" type="pres">
      <dgm:prSet presAssocID="{59C09EF0-1E2F-4FB8-A9A9-8135B82F04DC}" presName="ParentAccent2" presStyleLbl="alignNode1" presStyleIdx="12" presStyleCnt="22" custLinFactX="-1802066" custLinFactY="372977" custLinFactNeighborX="-1900000" custLinFactNeighborY="400000"/>
      <dgm:spPr/>
    </dgm:pt>
    <dgm:pt modelId="{9DFA158D-68F5-4457-857F-0748EDD29A9F}" type="pres">
      <dgm:prSet presAssocID="{59C09EF0-1E2F-4FB8-A9A9-8135B82F04DC}" presName="ParentAccent3" presStyleLbl="alignNode1" presStyleIdx="13" presStyleCnt="22" custLinFactX="-200000" custLinFactY="55830" custLinFactNeighborX="-215420" custLinFactNeighborY="100000"/>
      <dgm:spPr/>
    </dgm:pt>
    <dgm:pt modelId="{D5E760B6-D195-4F6A-9D01-E92BC78A56D4}" type="pres">
      <dgm:prSet presAssocID="{59C09EF0-1E2F-4FB8-A9A9-8135B82F04DC}" presName="ParentAccent4" presStyleLbl="alignNode1" presStyleIdx="14" presStyleCnt="22" custLinFactX="-235216" custLinFactY="-122095" custLinFactNeighborX="-300000" custLinFactNeighborY="-200000"/>
      <dgm:spPr/>
    </dgm:pt>
    <dgm:pt modelId="{46B45F37-E859-4C35-B52E-38142B10E293}" type="pres">
      <dgm:prSet presAssocID="{59C09EF0-1E2F-4FB8-A9A9-8135B82F04DC}" presName="ParentAccent5" presStyleLbl="alignNode1" presStyleIdx="15" presStyleCnt="22" custLinFactX="-200000" custLinFactY="-100000" custLinFactNeighborX="-223120" custLinFactNeighborY="-109482"/>
      <dgm:spPr/>
    </dgm:pt>
    <dgm:pt modelId="{849DB435-09F2-4201-89CC-7BECCB123A50}" type="pres">
      <dgm:prSet presAssocID="{59C09EF0-1E2F-4FB8-A9A9-8135B82F04DC}" presName="ParentAccent6" presStyleLbl="alignNode1" presStyleIdx="16" presStyleCnt="22" custLinFactNeighborX="-61373" custLinFactNeighborY="-12864"/>
      <dgm:spPr/>
    </dgm:pt>
    <dgm:pt modelId="{2EE58299-6C7A-4447-910E-2C8BDF3A7159}" type="pres">
      <dgm:prSet presAssocID="{59C09EF0-1E2F-4FB8-A9A9-8135B82F04DC}" presName="ParentAccent7" presStyleLbl="alignNode1" presStyleIdx="17" presStyleCnt="22" custLinFactX="-743818" custLinFactY="200000" custLinFactNeighborX="-800000" custLinFactNeighborY="273558"/>
      <dgm:spPr/>
    </dgm:pt>
    <dgm:pt modelId="{3E4FB222-4DF8-4893-8CF2-E2910EA4ADB0}" type="pres">
      <dgm:prSet presAssocID="{59C09EF0-1E2F-4FB8-A9A9-8135B82F04DC}" presName="ParentAccent8" presStyleLbl="alignNode1" presStyleIdx="18" presStyleCnt="22" custLinFactX="-700000" custLinFactY="-200000" custLinFactNeighborX="-765093" custLinFactNeighborY="-200111"/>
      <dgm:spPr/>
    </dgm:pt>
    <dgm:pt modelId="{995D559E-173E-46EF-95A1-F6BD963FA4BB}" type="pres">
      <dgm:prSet presAssocID="{59C09EF0-1E2F-4FB8-A9A9-8135B82F04DC}" presName="ParentAccent9" presStyleLbl="alignNode1" presStyleIdx="19" presStyleCnt="22" custLinFactX="-820292" custLinFactNeighborX="-900000" custLinFactNeighborY="-75314"/>
      <dgm:spPr/>
    </dgm:pt>
    <dgm:pt modelId="{A9A2422C-643D-4EAA-8C87-69DADD0231C8}" type="pres">
      <dgm:prSet presAssocID="{59C09EF0-1E2F-4FB8-A9A9-8135B82F04DC}" presName="ParentAccent10" presStyleLbl="alignNode1" presStyleIdx="20" presStyleCnt="22" custLinFactX="-700000" custLinFactY="-172681" custLinFactNeighborX="-750069" custLinFactNeighborY="-200000"/>
      <dgm:spPr/>
    </dgm:pt>
    <dgm:pt modelId="{5BE4790E-E30B-4877-B1E8-EF11D7BC4284}" type="pres">
      <dgm:prSet presAssocID="{59C09EF0-1E2F-4FB8-A9A9-8135B82F04DC}" presName="Parent" presStyleLbl="alignNode1" presStyleIdx="21" presStyleCnt="22" custFlipHor="1" custScaleX="84650" custScaleY="77313">
        <dgm:presLayoutVars>
          <dgm:chMax val="5"/>
          <dgm:chPref val="3"/>
          <dgm:bulletEnabled val="1"/>
        </dgm:presLayoutVars>
      </dgm:prSet>
      <dgm:spPr/>
      <dgm:t>
        <a:bodyPr/>
        <a:lstStyle/>
        <a:p>
          <a:endParaRPr lang="en-US"/>
        </a:p>
      </dgm:t>
    </dgm:pt>
  </dgm:ptLst>
  <dgm:cxnLst>
    <dgm:cxn modelId="{8605C6DA-F95C-4562-AB26-A9C4F0B1CAA4}" type="presOf" srcId="{4FA54757-E928-4B87-8564-9876659CA7FD}" destId="{CB9650C0-B9E8-4610-8F9B-45BFA43F1A86}" srcOrd="0" destOrd="0" presId="urn:microsoft.com/office/officeart/2011/layout/ConvergingText"/>
    <dgm:cxn modelId="{A796A993-2EB9-49FD-AA16-217F86F34C7B}" type="presOf" srcId="{94DC497E-C444-4D06-99BA-5198DC9DC813}" destId="{170CA197-703F-40F0-8E7B-7932658FC51D}" srcOrd="0" destOrd="0" presId="urn:microsoft.com/office/officeart/2011/layout/ConvergingText"/>
    <dgm:cxn modelId="{410DF325-D662-4DE4-AD32-4A955272D70F}" type="presOf" srcId="{59C09EF0-1E2F-4FB8-A9A9-8135B82F04DC}" destId="{5BE4790E-E30B-4877-B1E8-EF11D7BC4284}" srcOrd="0" destOrd="0" presId="urn:microsoft.com/office/officeart/2011/layout/ConvergingText"/>
    <dgm:cxn modelId="{E8558DC8-102F-4DDF-BBE4-CA4EB4472F0A}" srcId="{4FA54757-E928-4B87-8564-9876659CA7FD}" destId="{94DC497E-C444-4D06-99BA-5198DC9DC813}" srcOrd="0" destOrd="0" parTransId="{0A1C6828-997F-40D9-B884-8450461E3533}" sibTransId="{4CE1B8CF-5151-4BD2-998D-48B75D176861}"/>
    <dgm:cxn modelId="{C1976BF8-7E8F-447E-98AF-4E54C9EB4938}" srcId="{4FA54757-E928-4B87-8564-9876659CA7FD}" destId="{59C09EF0-1E2F-4FB8-A9A9-8135B82F04DC}" srcOrd="1" destOrd="0" parTransId="{CCC5A4F0-0910-4FD7-AFC1-6D844D113222}" sibTransId="{8B9EF3A4-A0FA-4DE5-98FD-24911A4E3CC8}"/>
    <dgm:cxn modelId="{CBED8999-B212-4644-9970-D60F6538D79D}" type="presParOf" srcId="{CB9650C0-B9E8-4610-8F9B-45BFA43F1A86}" destId="{77EFE04A-DBFF-4294-AAFA-35901F22417E}" srcOrd="0" destOrd="0" presId="urn:microsoft.com/office/officeart/2011/layout/ConvergingText"/>
    <dgm:cxn modelId="{C31AD484-12E1-4628-9B3A-77CF6ACCEEF5}" type="presParOf" srcId="{77EFE04A-DBFF-4294-AAFA-35901F22417E}" destId="{9FE30356-3FDC-4305-A77D-726646EE259F}" srcOrd="0" destOrd="0" presId="urn:microsoft.com/office/officeart/2011/layout/ConvergingText"/>
    <dgm:cxn modelId="{871A306E-5605-4C57-9C6D-3EB04E11D75C}" type="presParOf" srcId="{77EFE04A-DBFF-4294-AAFA-35901F22417E}" destId="{1E5FDC2C-682D-42A6-BF1C-220973D73B99}" srcOrd="1" destOrd="0" presId="urn:microsoft.com/office/officeart/2011/layout/ConvergingText"/>
    <dgm:cxn modelId="{938562CD-2BAD-4EFC-AC43-0801D65093A3}" type="presParOf" srcId="{77EFE04A-DBFF-4294-AAFA-35901F22417E}" destId="{0D4ABC22-3F5F-4DF1-9369-C212DA76719F}" srcOrd="2" destOrd="0" presId="urn:microsoft.com/office/officeart/2011/layout/ConvergingText"/>
    <dgm:cxn modelId="{388C2A84-2E27-4A92-98E1-9CBC904EAEC9}" type="presParOf" srcId="{77EFE04A-DBFF-4294-AAFA-35901F22417E}" destId="{DD03E7F0-1256-422C-946B-C4E632008152}" srcOrd="3" destOrd="0" presId="urn:microsoft.com/office/officeart/2011/layout/ConvergingText"/>
    <dgm:cxn modelId="{A5960675-5610-42C3-9255-DDB0BE3F383D}" type="presParOf" srcId="{77EFE04A-DBFF-4294-AAFA-35901F22417E}" destId="{6AE20F5A-B696-4127-AB8C-EE3730890FFE}" srcOrd="4" destOrd="0" presId="urn:microsoft.com/office/officeart/2011/layout/ConvergingText"/>
    <dgm:cxn modelId="{471EE301-E6D3-4347-A10E-4090FC5BB60E}" type="presParOf" srcId="{77EFE04A-DBFF-4294-AAFA-35901F22417E}" destId="{BC2B052A-EB6D-4EBD-BFE6-B62B601170EC}" srcOrd="5" destOrd="0" presId="urn:microsoft.com/office/officeart/2011/layout/ConvergingText"/>
    <dgm:cxn modelId="{21796678-6398-4449-B251-1FA3BF156A27}" type="presParOf" srcId="{77EFE04A-DBFF-4294-AAFA-35901F22417E}" destId="{01BB256B-E2E5-49D0-BE84-166FBBAA8AF5}" srcOrd="6" destOrd="0" presId="urn:microsoft.com/office/officeart/2011/layout/ConvergingText"/>
    <dgm:cxn modelId="{14CD9823-3A51-425B-9CA2-2348833AF171}" type="presParOf" srcId="{77EFE04A-DBFF-4294-AAFA-35901F22417E}" destId="{A3014452-7644-42F1-BD18-CDDE0C05CEA3}" srcOrd="7" destOrd="0" presId="urn:microsoft.com/office/officeart/2011/layout/ConvergingText"/>
    <dgm:cxn modelId="{FD6973A2-CBB0-489C-8002-1C45EE8A8F66}" type="presParOf" srcId="{77EFE04A-DBFF-4294-AAFA-35901F22417E}" destId="{C99549E2-F942-4BB8-B693-CEF9F9F9DD56}" srcOrd="8" destOrd="0" presId="urn:microsoft.com/office/officeart/2011/layout/ConvergingText"/>
    <dgm:cxn modelId="{18152EF3-65E8-4F8D-894B-A9A55941FE7F}" type="presParOf" srcId="{77EFE04A-DBFF-4294-AAFA-35901F22417E}" destId="{F4C3C040-E01F-4B68-ACA1-99EF5F0A1014}" srcOrd="9" destOrd="0" presId="urn:microsoft.com/office/officeart/2011/layout/ConvergingText"/>
    <dgm:cxn modelId="{2C63EEF1-E62F-49B6-8C71-CFF6F0BD8D25}" type="presParOf" srcId="{77EFE04A-DBFF-4294-AAFA-35901F22417E}" destId="{170CA197-703F-40F0-8E7B-7932658FC51D}" srcOrd="10" destOrd="0" presId="urn:microsoft.com/office/officeart/2011/layout/ConvergingText"/>
    <dgm:cxn modelId="{C80839C7-43D4-4878-AAF3-BC882AFC36AC}" type="presParOf" srcId="{CB9650C0-B9E8-4610-8F9B-45BFA43F1A86}" destId="{38348610-399E-4C08-A404-A548EDAFC3E6}" srcOrd="1" destOrd="0" presId="urn:microsoft.com/office/officeart/2011/layout/ConvergingText"/>
    <dgm:cxn modelId="{7F1D8FB3-8734-4C37-A2AF-317556080430}" type="presParOf" srcId="{CB9650C0-B9E8-4610-8F9B-45BFA43F1A86}" destId="{C638C576-DA42-458D-8BE1-E7A077B4B0BD}" srcOrd="2" destOrd="0" presId="urn:microsoft.com/office/officeart/2011/layout/ConvergingText"/>
    <dgm:cxn modelId="{5913DAC9-3D19-4E0F-92E9-E01C3B773C12}" type="presParOf" srcId="{C638C576-DA42-458D-8BE1-E7A077B4B0BD}" destId="{84A06C2F-BF8E-4359-AC9D-928AD90D82AC}" srcOrd="0" destOrd="0" presId="urn:microsoft.com/office/officeart/2011/layout/ConvergingText"/>
    <dgm:cxn modelId="{A28683F0-5279-440E-9D27-B37E0CAF6691}" type="presParOf" srcId="{C638C576-DA42-458D-8BE1-E7A077B4B0BD}" destId="{8070D85D-89F5-4B41-A477-1DDA896377F9}" srcOrd="1" destOrd="0" presId="urn:microsoft.com/office/officeart/2011/layout/ConvergingText"/>
    <dgm:cxn modelId="{F4EDAB53-DBBC-4A23-A2C4-DAEE087F7782}" type="presParOf" srcId="{C638C576-DA42-458D-8BE1-E7A077B4B0BD}" destId="{9DFA158D-68F5-4457-857F-0748EDD29A9F}" srcOrd="2" destOrd="0" presId="urn:microsoft.com/office/officeart/2011/layout/ConvergingText"/>
    <dgm:cxn modelId="{034C77E7-A4B3-4538-BDAA-BF8ED71455BD}" type="presParOf" srcId="{C638C576-DA42-458D-8BE1-E7A077B4B0BD}" destId="{D5E760B6-D195-4F6A-9D01-E92BC78A56D4}" srcOrd="3" destOrd="0" presId="urn:microsoft.com/office/officeart/2011/layout/ConvergingText"/>
    <dgm:cxn modelId="{05F6D314-3D11-447E-992B-0E22E7551D48}" type="presParOf" srcId="{C638C576-DA42-458D-8BE1-E7A077B4B0BD}" destId="{46B45F37-E859-4C35-B52E-38142B10E293}" srcOrd="4" destOrd="0" presId="urn:microsoft.com/office/officeart/2011/layout/ConvergingText"/>
    <dgm:cxn modelId="{F10B9123-B433-4E4D-BDD4-6558A8692759}" type="presParOf" srcId="{C638C576-DA42-458D-8BE1-E7A077B4B0BD}" destId="{849DB435-09F2-4201-89CC-7BECCB123A50}" srcOrd="5" destOrd="0" presId="urn:microsoft.com/office/officeart/2011/layout/ConvergingText"/>
    <dgm:cxn modelId="{67863A66-E00F-4A27-8A47-CD06BA99CFA8}" type="presParOf" srcId="{C638C576-DA42-458D-8BE1-E7A077B4B0BD}" destId="{2EE58299-6C7A-4447-910E-2C8BDF3A7159}" srcOrd="6" destOrd="0" presId="urn:microsoft.com/office/officeart/2011/layout/ConvergingText"/>
    <dgm:cxn modelId="{C5AADA4A-A4D1-4AC2-8CF7-8C6751AC1C05}" type="presParOf" srcId="{C638C576-DA42-458D-8BE1-E7A077B4B0BD}" destId="{3E4FB222-4DF8-4893-8CF2-E2910EA4ADB0}" srcOrd="7" destOrd="0" presId="urn:microsoft.com/office/officeart/2011/layout/ConvergingText"/>
    <dgm:cxn modelId="{B18DAAD9-29AC-4398-B140-A27AC9EE0C55}" type="presParOf" srcId="{C638C576-DA42-458D-8BE1-E7A077B4B0BD}" destId="{995D559E-173E-46EF-95A1-F6BD963FA4BB}" srcOrd="8" destOrd="0" presId="urn:microsoft.com/office/officeart/2011/layout/ConvergingText"/>
    <dgm:cxn modelId="{A5BA9A15-C9BA-46A6-9DAF-A43BE58AD6D6}" type="presParOf" srcId="{C638C576-DA42-458D-8BE1-E7A077B4B0BD}" destId="{A9A2422C-643D-4EAA-8C87-69DADD0231C8}" srcOrd="9" destOrd="0" presId="urn:microsoft.com/office/officeart/2011/layout/ConvergingText"/>
    <dgm:cxn modelId="{086650E5-D68E-4196-9682-CA0C839384CB}" type="presParOf" srcId="{C638C576-DA42-458D-8BE1-E7A077B4B0BD}" destId="{5BE4790E-E30B-4877-B1E8-EF11D7BC4284}" srcOrd="10" destOrd="0" presId="urn:microsoft.com/office/officeart/2011/layout/ConvergingTex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30356-3FDC-4305-A77D-726646EE259F}">
      <dsp:nvSpPr>
        <dsp:cNvPr id="0" name=""/>
        <dsp:cNvSpPr/>
      </dsp:nvSpPr>
      <dsp:spPr>
        <a:xfrm>
          <a:off x="3929599"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5FDC2C-682D-42A6-BF1C-220973D73B99}">
      <dsp:nvSpPr>
        <dsp:cNvPr id="0" name=""/>
        <dsp:cNvSpPr/>
      </dsp:nvSpPr>
      <dsp:spPr>
        <a:xfrm>
          <a:off x="3720024"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D4ABC22-3F5F-4DF1-9369-C212DA76719F}">
      <dsp:nvSpPr>
        <dsp:cNvPr id="0" name=""/>
        <dsp:cNvSpPr/>
      </dsp:nvSpPr>
      <dsp:spPr>
        <a:xfrm>
          <a:off x="3510450"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D03E7F0-1256-422C-946B-C4E632008152}">
      <dsp:nvSpPr>
        <dsp:cNvPr id="0" name=""/>
        <dsp:cNvSpPr/>
      </dsp:nvSpPr>
      <dsp:spPr>
        <a:xfrm>
          <a:off x="3301274"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6AE20F5A-B696-4127-AB8C-EE3730890FFE}">
      <dsp:nvSpPr>
        <dsp:cNvPr id="0" name=""/>
        <dsp:cNvSpPr/>
      </dsp:nvSpPr>
      <dsp:spPr>
        <a:xfrm>
          <a:off x="3091700"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2B052A-EB6D-4EBD-BFE6-B62B601170EC}">
      <dsp:nvSpPr>
        <dsp:cNvPr id="0" name=""/>
        <dsp:cNvSpPr/>
      </dsp:nvSpPr>
      <dsp:spPr>
        <a:xfrm>
          <a:off x="2767777" y="2056314"/>
          <a:ext cx="228698" cy="228883"/>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1BB256B-E2E5-49D0-BE84-166FBBAA8AF5}">
      <dsp:nvSpPr>
        <dsp:cNvPr id="0" name=""/>
        <dsp:cNvSpPr/>
      </dsp:nvSpPr>
      <dsp:spPr>
        <a:xfrm>
          <a:off x="4388549" y="2136887"/>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3014452-7644-42F1-BD18-CDDE0C05CEA3}">
      <dsp:nvSpPr>
        <dsp:cNvPr id="0" name=""/>
        <dsp:cNvSpPr/>
      </dsp:nvSpPr>
      <dsp:spPr>
        <a:xfrm>
          <a:off x="4559394" y="2136887"/>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99549E2-F942-4BB8-B693-CEF9F9F9DD56}">
      <dsp:nvSpPr>
        <dsp:cNvPr id="0" name=""/>
        <dsp:cNvSpPr/>
      </dsp:nvSpPr>
      <dsp:spPr>
        <a:xfrm>
          <a:off x="4177330" y="21368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4C3C040-E01F-4B68-ACA1-99EF5F0A1014}">
      <dsp:nvSpPr>
        <dsp:cNvPr id="0" name=""/>
        <dsp:cNvSpPr/>
      </dsp:nvSpPr>
      <dsp:spPr>
        <a:xfrm>
          <a:off x="4725113" y="2136887"/>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70CA197-703F-40F0-8E7B-7932658FC51D}">
      <dsp:nvSpPr>
        <dsp:cNvPr id="0" name=""/>
        <dsp:cNvSpPr/>
      </dsp:nvSpPr>
      <dsp:spPr>
        <a:xfrm>
          <a:off x="1515113" y="1591777"/>
          <a:ext cx="1157837" cy="115795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Internet</a:t>
          </a:r>
          <a:endParaRPr lang="en-US" sz="1400" kern="1200" dirty="0"/>
        </a:p>
      </dsp:txBody>
      <dsp:txXfrm>
        <a:off x="1684674" y="1761356"/>
        <a:ext cx="818715" cy="818799"/>
      </dsp:txXfrm>
    </dsp:sp>
    <dsp:sp modelId="{E8E8B86E-2FB8-43AC-8213-BC8E401B37C9}">
      <dsp:nvSpPr>
        <dsp:cNvPr id="0" name=""/>
        <dsp:cNvSpPr/>
      </dsp:nvSpPr>
      <dsp:spPr>
        <a:xfrm>
          <a:off x="1428653" y="1492851"/>
          <a:ext cx="228698" cy="228883"/>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7244654-5586-41DB-ABF4-BEA95B6EBAE2}">
      <dsp:nvSpPr>
        <dsp:cNvPr id="0" name=""/>
        <dsp:cNvSpPr/>
      </dsp:nvSpPr>
      <dsp:spPr>
        <a:xfrm>
          <a:off x="1282031"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225946-EFE4-4E7D-8271-25F6C848BD27}">
      <dsp:nvSpPr>
        <dsp:cNvPr id="0" name=""/>
        <dsp:cNvSpPr/>
      </dsp:nvSpPr>
      <dsp:spPr>
        <a:xfrm>
          <a:off x="1037794"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8E2721A-BAA2-46CA-9358-8F677FBCFBDA}">
      <dsp:nvSpPr>
        <dsp:cNvPr id="0" name=""/>
        <dsp:cNvSpPr/>
      </dsp:nvSpPr>
      <dsp:spPr>
        <a:xfrm>
          <a:off x="793556"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5F6995B-D116-49C6-922B-6C09285B4016}">
      <dsp:nvSpPr>
        <dsp:cNvPr id="0" name=""/>
        <dsp:cNvSpPr/>
      </dsp:nvSpPr>
      <dsp:spPr>
        <a:xfrm>
          <a:off x="549318"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F95F449-1E3C-4F0B-BC46-20B02CBF9B79}">
      <dsp:nvSpPr>
        <dsp:cNvPr id="0" name=""/>
        <dsp:cNvSpPr/>
      </dsp:nvSpPr>
      <dsp:spPr>
        <a:xfrm>
          <a:off x="304682"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848D144-2CDC-4E18-A6A2-568BC559691B}">
      <dsp:nvSpPr>
        <dsp:cNvPr id="0" name=""/>
        <dsp:cNvSpPr/>
      </dsp:nvSpPr>
      <dsp:spPr>
        <a:xfrm>
          <a:off x="60445" y="1372109"/>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8B3987-DA68-4FE4-8241-910191A74BC7}">
      <dsp:nvSpPr>
        <dsp:cNvPr id="0" name=""/>
        <dsp:cNvSpPr/>
      </dsp:nvSpPr>
      <dsp:spPr>
        <a:xfrm>
          <a:off x="936169" y="0"/>
          <a:ext cx="1233079" cy="6808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711200">
            <a:lnSpc>
              <a:spcPct val="90000"/>
            </a:lnSpc>
            <a:spcBef>
              <a:spcPct val="0"/>
            </a:spcBef>
            <a:spcAft>
              <a:spcPct val="35000"/>
            </a:spcAft>
          </a:pPr>
          <a:r>
            <a:rPr lang="en-US" sz="1600" kern="1200" dirty="0" smtClean="0"/>
            <a:t>Family member on smartphone</a:t>
          </a:r>
          <a:endParaRPr lang="en-US" sz="1600" kern="1200" dirty="0"/>
        </a:p>
      </dsp:txBody>
      <dsp:txXfrm>
        <a:off x="936169" y="0"/>
        <a:ext cx="1233079" cy="680873"/>
      </dsp:txXfrm>
    </dsp:sp>
    <dsp:sp modelId="{F1B9D66A-5D0F-48A4-8139-25474CA0E59D}">
      <dsp:nvSpPr>
        <dsp:cNvPr id="0" name=""/>
        <dsp:cNvSpPr/>
      </dsp:nvSpPr>
      <dsp:spPr>
        <a:xfrm>
          <a:off x="1191189" y="2056314"/>
          <a:ext cx="228698" cy="228883"/>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84E3157-A868-4E3D-8E75-3F0267BEF158}">
      <dsp:nvSpPr>
        <dsp:cNvPr id="0" name=""/>
        <dsp:cNvSpPr/>
      </dsp:nvSpPr>
      <dsp:spPr>
        <a:xfrm>
          <a:off x="964881"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2E44F727-F1C3-480A-8655-B0386B0A7423}">
      <dsp:nvSpPr>
        <dsp:cNvPr id="0" name=""/>
        <dsp:cNvSpPr/>
      </dsp:nvSpPr>
      <dsp:spPr>
        <a:xfrm>
          <a:off x="738971"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7BC2EF9-AB40-4FDB-8ED9-8A45A425F767}">
      <dsp:nvSpPr>
        <dsp:cNvPr id="0" name=""/>
        <dsp:cNvSpPr/>
      </dsp:nvSpPr>
      <dsp:spPr>
        <a:xfrm>
          <a:off x="512663"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D523844-8526-4DF7-9786-30EC644BAA3D}">
      <dsp:nvSpPr>
        <dsp:cNvPr id="0" name=""/>
        <dsp:cNvSpPr/>
      </dsp:nvSpPr>
      <dsp:spPr>
        <a:xfrm>
          <a:off x="286753"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79259BEE-0EA4-472E-80F1-02800DA5EFC3}">
      <dsp:nvSpPr>
        <dsp:cNvPr id="0" name=""/>
        <dsp:cNvSpPr/>
      </dsp:nvSpPr>
      <dsp:spPr>
        <a:xfrm>
          <a:off x="60445" y="211348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F5B940C-1665-4278-BC83-B343B91BC2E7}">
      <dsp:nvSpPr>
        <dsp:cNvPr id="0" name=""/>
        <dsp:cNvSpPr/>
      </dsp:nvSpPr>
      <dsp:spPr>
        <a:xfrm>
          <a:off x="59648" y="1820848"/>
          <a:ext cx="1013605" cy="294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444500">
            <a:lnSpc>
              <a:spcPct val="90000"/>
            </a:lnSpc>
            <a:spcBef>
              <a:spcPct val="0"/>
            </a:spcBef>
            <a:spcAft>
              <a:spcPct val="35000"/>
            </a:spcAft>
          </a:pPr>
          <a:r>
            <a:rPr lang="en-US" sz="1000" kern="1200" dirty="0" smtClean="0"/>
            <a:t>Seattle: Specialist</a:t>
          </a:r>
          <a:endParaRPr lang="en-US" sz="1000" kern="1200" dirty="0"/>
        </a:p>
      </dsp:txBody>
      <dsp:txXfrm>
        <a:off x="59648" y="1820848"/>
        <a:ext cx="1013605" cy="294144"/>
      </dsp:txXfrm>
    </dsp:sp>
    <dsp:sp modelId="{2F9122C4-EA08-4A6D-9E16-117FB30ACB6C}">
      <dsp:nvSpPr>
        <dsp:cNvPr id="0" name=""/>
        <dsp:cNvSpPr/>
      </dsp:nvSpPr>
      <dsp:spPr>
        <a:xfrm>
          <a:off x="1533727" y="2688672"/>
          <a:ext cx="228698" cy="228883"/>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89BF30C-FC9C-4EB0-A01A-5C50DE65BF4C}">
      <dsp:nvSpPr>
        <dsp:cNvPr id="0" name=""/>
        <dsp:cNvSpPr/>
      </dsp:nvSpPr>
      <dsp:spPr>
        <a:xfrm>
          <a:off x="1377034" y="2968086"/>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B4AF6C4-DFA2-492C-B66F-634EDA8900A6}">
      <dsp:nvSpPr>
        <dsp:cNvPr id="0" name=""/>
        <dsp:cNvSpPr/>
      </dsp:nvSpPr>
      <dsp:spPr>
        <a:xfrm>
          <a:off x="5337441" y="2180164"/>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177B2D9-7F8A-41BC-B494-DB67597DA61C}">
      <dsp:nvSpPr>
        <dsp:cNvPr id="0" name=""/>
        <dsp:cNvSpPr/>
      </dsp:nvSpPr>
      <dsp:spPr>
        <a:xfrm>
          <a:off x="5136965" y="2171926"/>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BDB586A-09EE-4FF0-A25B-4A8D7554086F}">
      <dsp:nvSpPr>
        <dsp:cNvPr id="0" name=""/>
        <dsp:cNvSpPr/>
      </dsp:nvSpPr>
      <dsp:spPr>
        <a:xfrm>
          <a:off x="661537" y="730435"/>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7A78D415-D2C7-4995-862A-683DEFEA04B4}">
      <dsp:nvSpPr>
        <dsp:cNvPr id="0" name=""/>
        <dsp:cNvSpPr/>
      </dsp:nvSpPr>
      <dsp:spPr>
        <a:xfrm>
          <a:off x="4906656" y="2158754"/>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7DEA4815-39EF-4243-B359-417F0907FBCF}">
      <dsp:nvSpPr>
        <dsp:cNvPr id="0" name=""/>
        <dsp:cNvSpPr/>
      </dsp:nvSpPr>
      <dsp:spPr>
        <a:xfrm>
          <a:off x="5521361" y="2185858"/>
          <a:ext cx="114349" cy="1143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37118E5-7BA2-40E6-94D5-A608F624C75D}">
      <dsp:nvSpPr>
        <dsp:cNvPr id="0" name=""/>
        <dsp:cNvSpPr/>
      </dsp:nvSpPr>
      <dsp:spPr>
        <a:xfrm>
          <a:off x="1779625" y="2961947"/>
          <a:ext cx="1426259" cy="12338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800100">
            <a:lnSpc>
              <a:spcPct val="90000"/>
            </a:lnSpc>
            <a:spcBef>
              <a:spcPct val="0"/>
            </a:spcBef>
            <a:spcAft>
              <a:spcPct val="35000"/>
            </a:spcAft>
          </a:pPr>
          <a:r>
            <a:rPr lang="en-US" sz="1800" kern="1200" dirty="0" smtClean="0">
              <a:solidFill>
                <a:schemeClr val="tx1"/>
              </a:solidFill>
              <a:latin typeface="+mn-lt"/>
              <a:ea typeface="+mn-ea"/>
              <a:cs typeface="+mn-cs"/>
            </a:rPr>
            <a:t>Spokane: Primary Care Provider</a:t>
          </a:r>
          <a:endParaRPr lang="en-US" sz="1800" kern="1200" dirty="0">
            <a:solidFill>
              <a:schemeClr val="tx1"/>
            </a:solidFill>
            <a:latin typeface="+mn-lt"/>
            <a:ea typeface="+mn-ea"/>
            <a:cs typeface="+mn-cs"/>
          </a:endParaRPr>
        </a:p>
      </dsp:txBody>
      <dsp:txXfrm>
        <a:off x="1779625" y="2961947"/>
        <a:ext cx="1426259" cy="1233814"/>
      </dsp:txXfrm>
    </dsp:sp>
    <dsp:sp modelId="{84A06C2F-BF8E-4359-AC9D-928AD90D82AC}">
      <dsp:nvSpPr>
        <dsp:cNvPr id="0" name=""/>
        <dsp:cNvSpPr/>
      </dsp:nvSpPr>
      <dsp:spPr>
        <a:xfrm>
          <a:off x="7885965" y="1039220"/>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070D85D-89F5-4B41-A477-1DDA896377F9}">
      <dsp:nvSpPr>
        <dsp:cNvPr id="0" name=""/>
        <dsp:cNvSpPr/>
      </dsp:nvSpPr>
      <dsp:spPr>
        <a:xfrm>
          <a:off x="7875709" y="1212319"/>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DFA158D-68F5-4457-857F-0748EDD29A9F}">
      <dsp:nvSpPr>
        <dsp:cNvPr id="0" name=""/>
        <dsp:cNvSpPr/>
      </dsp:nvSpPr>
      <dsp:spPr>
        <a:xfrm>
          <a:off x="7817999" y="1393184"/>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5E760B6-D195-4F6A-9D01-E92BC78A56D4}">
      <dsp:nvSpPr>
        <dsp:cNvPr id="0" name=""/>
        <dsp:cNvSpPr/>
      </dsp:nvSpPr>
      <dsp:spPr>
        <a:xfrm>
          <a:off x="7789160" y="1584160"/>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6B45F37-E859-4C35-B52E-38142B10E293}">
      <dsp:nvSpPr>
        <dsp:cNvPr id="0" name=""/>
        <dsp:cNvSpPr/>
      </dsp:nvSpPr>
      <dsp:spPr>
        <a:xfrm>
          <a:off x="7759922" y="1798855"/>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49DB435-09F2-4201-89CC-7BECCB123A50}">
      <dsp:nvSpPr>
        <dsp:cNvPr id="0" name=""/>
        <dsp:cNvSpPr/>
      </dsp:nvSpPr>
      <dsp:spPr>
        <a:xfrm>
          <a:off x="7654300" y="2036015"/>
          <a:ext cx="228698" cy="228792"/>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2EE58299-6C7A-4447-910E-2C8BDF3A7159}">
      <dsp:nvSpPr>
        <dsp:cNvPr id="0" name=""/>
        <dsp:cNvSpPr/>
      </dsp:nvSpPr>
      <dsp:spPr>
        <a:xfrm>
          <a:off x="7576111" y="1278788"/>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4FB222-4DF8-4893-8CF2-E2910EA4ADB0}">
      <dsp:nvSpPr>
        <dsp:cNvPr id="0" name=""/>
        <dsp:cNvSpPr/>
      </dsp:nvSpPr>
      <dsp:spPr>
        <a:xfrm>
          <a:off x="8069664" y="1393226"/>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95D559E-173E-46EF-95A1-F6BD963FA4BB}">
      <dsp:nvSpPr>
        <dsp:cNvPr id="0" name=""/>
        <dsp:cNvSpPr/>
      </dsp:nvSpPr>
      <dsp:spPr>
        <a:xfrm>
          <a:off x="7744550" y="1124114"/>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9A2422C-643D-4EAA-8C87-69DADD0231C8}">
      <dsp:nvSpPr>
        <dsp:cNvPr id="0" name=""/>
        <dsp:cNvSpPr/>
      </dsp:nvSpPr>
      <dsp:spPr>
        <a:xfrm>
          <a:off x="8017083" y="1203524"/>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BE4790E-E30B-4877-B1E8-EF11D7BC4284}">
      <dsp:nvSpPr>
        <dsp:cNvPr id="0" name=""/>
        <dsp:cNvSpPr/>
      </dsp:nvSpPr>
      <dsp:spPr>
        <a:xfrm>
          <a:off x="6401636" y="1571483"/>
          <a:ext cx="1157837" cy="115785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t>Nimiipuu </a:t>
          </a:r>
        </a:p>
        <a:p>
          <a:pPr lvl="0" algn="ctr" defTabSz="622300">
            <a:lnSpc>
              <a:spcPct val="90000"/>
            </a:lnSpc>
            <a:spcBef>
              <a:spcPct val="0"/>
            </a:spcBef>
            <a:spcAft>
              <a:spcPct val="35000"/>
            </a:spcAft>
          </a:pPr>
          <a:r>
            <a:rPr lang="en-US" sz="1400" kern="1200" dirty="0" smtClean="0"/>
            <a:t>Network</a:t>
          </a:r>
          <a:endParaRPr lang="en-US" sz="1400" kern="1200" dirty="0"/>
        </a:p>
      </dsp:txBody>
      <dsp:txXfrm>
        <a:off x="6571197" y="1741047"/>
        <a:ext cx="818715" cy="818728"/>
      </dsp:txXfrm>
    </dsp:sp>
    <dsp:sp modelId="{981E62D8-D02C-4B6E-A317-033D78F0A0D4}">
      <dsp:nvSpPr>
        <dsp:cNvPr id="0" name=""/>
        <dsp:cNvSpPr/>
      </dsp:nvSpPr>
      <dsp:spPr>
        <a:xfrm flipH="1">
          <a:off x="5690234" y="2196411"/>
          <a:ext cx="194089" cy="14651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9B805B2-002D-4F57-AACD-0F7C9BB0AD5E}">
      <dsp:nvSpPr>
        <dsp:cNvPr id="0" name=""/>
        <dsp:cNvSpPr/>
      </dsp:nvSpPr>
      <dsp:spPr>
        <a:xfrm>
          <a:off x="7653342" y="2646954"/>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6C1553A-AD94-4150-A89E-31A2D05054A1}">
      <dsp:nvSpPr>
        <dsp:cNvPr id="0" name=""/>
        <dsp:cNvSpPr/>
      </dsp:nvSpPr>
      <dsp:spPr>
        <a:xfrm>
          <a:off x="1065221" y="1231032"/>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1F9F749-AB80-45F8-BF75-DF9A1522A731}">
      <dsp:nvSpPr>
        <dsp:cNvPr id="0" name=""/>
        <dsp:cNvSpPr/>
      </dsp:nvSpPr>
      <dsp:spPr>
        <a:xfrm>
          <a:off x="7449266" y="2609790"/>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3B9514F-8420-4DB1-A968-29AB7604DC47}">
      <dsp:nvSpPr>
        <dsp:cNvPr id="0" name=""/>
        <dsp:cNvSpPr/>
      </dsp:nvSpPr>
      <dsp:spPr>
        <a:xfrm>
          <a:off x="880987" y="1072806"/>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458F7ED-1DD6-4D7E-A432-86CF0456B9AF}">
      <dsp:nvSpPr>
        <dsp:cNvPr id="0" name=""/>
        <dsp:cNvSpPr/>
      </dsp:nvSpPr>
      <dsp:spPr>
        <a:xfrm>
          <a:off x="543591" y="644514"/>
          <a:ext cx="114349" cy="11439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7118EA2-7900-4B8F-8F62-4D4E1A878DE5}">
      <dsp:nvSpPr>
        <dsp:cNvPr id="0" name=""/>
        <dsp:cNvSpPr/>
      </dsp:nvSpPr>
      <dsp:spPr>
        <a:xfrm rot="10800000" flipV="1">
          <a:off x="5494086" y="3130554"/>
          <a:ext cx="2417004" cy="9623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711200">
            <a:lnSpc>
              <a:spcPct val="90000"/>
            </a:lnSpc>
            <a:spcBef>
              <a:spcPct val="0"/>
            </a:spcBef>
            <a:spcAft>
              <a:spcPct val="35000"/>
            </a:spcAft>
          </a:pPr>
          <a:r>
            <a:rPr lang="en-US" sz="1600" kern="1200" dirty="0" smtClean="0"/>
            <a:t>Lapwai:  Video cart at patient-side with local PCP</a:t>
          </a:r>
          <a:endParaRPr lang="en-US" sz="1600" kern="1200" dirty="0"/>
        </a:p>
      </dsp:txBody>
      <dsp:txXfrm rot="-10800000">
        <a:off x="5494086" y="3130554"/>
        <a:ext cx="2417004" cy="9623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30356-3FDC-4305-A77D-726646EE259F}">
      <dsp:nvSpPr>
        <dsp:cNvPr id="0" name=""/>
        <dsp:cNvSpPr/>
      </dsp:nvSpPr>
      <dsp:spPr>
        <a:xfrm>
          <a:off x="4273190" y="2249501"/>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5FDC2C-682D-42A6-BF1C-220973D73B99}">
      <dsp:nvSpPr>
        <dsp:cNvPr id="0" name=""/>
        <dsp:cNvSpPr/>
      </dsp:nvSpPr>
      <dsp:spPr>
        <a:xfrm>
          <a:off x="4079499" y="2261201"/>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D4ABC22-3F5F-4DF1-9369-C212DA76719F}">
      <dsp:nvSpPr>
        <dsp:cNvPr id="0" name=""/>
        <dsp:cNvSpPr/>
      </dsp:nvSpPr>
      <dsp:spPr>
        <a:xfrm>
          <a:off x="3844419" y="2261201"/>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D03E7F0-1256-422C-946B-C4E632008152}">
      <dsp:nvSpPr>
        <dsp:cNvPr id="0" name=""/>
        <dsp:cNvSpPr/>
      </dsp:nvSpPr>
      <dsp:spPr>
        <a:xfrm>
          <a:off x="3590616" y="2261572"/>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6AE20F5A-B696-4127-AB8C-EE3730890FFE}">
      <dsp:nvSpPr>
        <dsp:cNvPr id="0" name=""/>
        <dsp:cNvSpPr/>
      </dsp:nvSpPr>
      <dsp:spPr>
        <a:xfrm>
          <a:off x="3374705" y="2261201"/>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2B052A-EB6D-4EBD-BFE6-B62B601170EC}">
      <dsp:nvSpPr>
        <dsp:cNvPr id="0" name=""/>
        <dsp:cNvSpPr/>
      </dsp:nvSpPr>
      <dsp:spPr>
        <a:xfrm>
          <a:off x="3011359" y="2197042"/>
          <a:ext cx="256532" cy="25663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1BB256B-E2E5-49D0-BE84-166FBBAA8AF5}">
      <dsp:nvSpPr>
        <dsp:cNvPr id="0" name=""/>
        <dsp:cNvSpPr/>
      </dsp:nvSpPr>
      <dsp:spPr>
        <a:xfrm>
          <a:off x="4829386" y="2287459"/>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3014452-7644-42F1-BD18-CDDE0C05CEA3}">
      <dsp:nvSpPr>
        <dsp:cNvPr id="0" name=""/>
        <dsp:cNvSpPr/>
      </dsp:nvSpPr>
      <dsp:spPr>
        <a:xfrm>
          <a:off x="5021023" y="2287508"/>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99549E2-F942-4BB8-B693-CEF9F9F9DD56}">
      <dsp:nvSpPr>
        <dsp:cNvPr id="0" name=""/>
        <dsp:cNvSpPr/>
      </dsp:nvSpPr>
      <dsp:spPr>
        <a:xfrm>
          <a:off x="5097507" y="2314438"/>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4C3C040-E01F-4B68-ACA1-99EF5F0A1014}">
      <dsp:nvSpPr>
        <dsp:cNvPr id="0" name=""/>
        <dsp:cNvSpPr/>
      </dsp:nvSpPr>
      <dsp:spPr>
        <a:xfrm>
          <a:off x="5206912" y="2287427"/>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70CA197-703F-40F0-8E7B-7932658FC51D}">
      <dsp:nvSpPr>
        <dsp:cNvPr id="0" name=""/>
        <dsp:cNvSpPr/>
      </dsp:nvSpPr>
      <dsp:spPr>
        <a:xfrm>
          <a:off x="1606240" y="1675974"/>
          <a:ext cx="1298751" cy="1298772"/>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Internet</a:t>
          </a:r>
          <a:endParaRPr lang="en-US" sz="1800" kern="1200" dirty="0"/>
        </a:p>
      </dsp:txBody>
      <dsp:txXfrm>
        <a:off x="1796438" y="1866175"/>
        <a:ext cx="918355" cy="918370"/>
      </dsp:txXfrm>
    </dsp:sp>
    <dsp:sp modelId="{E8E8B86E-2FB8-43AC-8213-BC8E401B37C9}">
      <dsp:nvSpPr>
        <dsp:cNvPr id="0" name=""/>
        <dsp:cNvSpPr/>
      </dsp:nvSpPr>
      <dsp:spPr>
        <a:xfrm>
          <a:off x="1206153" y="2484250"/>
          <a:ext cx="256532" cy="25663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7244654-5586-41DB-ABF4-BEA95B6EBAE2}">
      <dsp:nvSpPr>
        <dsp:cNvPr id="0" name=""/>
        <dsp:cNvSpPr/>
      </dsp:nvSpPr>
      <dsp:spPr>
        <a:xfrm>
          <a:off x="4206333" y="2558893"/>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225946-EFE4-4E7D-8271-25F6C848BD27}">
      <dsp:nvSpPr>
        <dsp:cNvPr id="0" name=""/>
        <dsp:cNvSpPr/>
      </dsp:nvSpPr>
      <dsp:spPr>
        <a:xfrm>
          <a:off x="4341358" y="2056455"/>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8E2721A-BAA2-46CA-9358-8F677FBCFBDA}">
      <dsp:nvSpPr>
        <dsp:cNvPr id="0" name=""/>
        <dsp:cNvSpPr/>
      </dsp:nvSpPr>
      <dsp:spPr>
        <a:xfrm>
          <a:off x="4405490" y="2421079"/>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5F6995B-D116-49C6-922B-6C09285B4016}">
      <dsp:nvSpPr>
        <dsp:cNvPr id="0" name=""/>
        <dsp:cNvSpPr/>
      </dsp:nvSpPr>
      <dsp:spPr>
        <a:xfrm>
          <a:off x="7566299" y="58473"/>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F95F449-1E3C-4F0B-BC46-20B02CBF9B79}">
      <dsp:nvSpPr>
        <dsp:cNvPr id="0" name=""/>
        <dsp:cNvSpPr/>
      </dsp:nvSpPr>
      <dsp:spPr>
        <a:xfrm>
          <a:off x="4135551" y="1969765"/>
          <a:ext cx="128266" cy="12831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8B3987-DA68-4FE4-8241-910191A74BC7}">
      <dsp:nvSpPr>
        <dsp:cNvPr id="0" name=""/>
        <dsp:cNvSpPr/>
      </dsp:nvSpPr>
      <dsp:spPr>
        <a:xfrm>
          <a:off x="44114" y="115056"/>
          <a:ext cx="1073352" cy="20055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711200">
            <a:lnSpc>
              <a:spcPct val="90000"/>
            </a:lnSpc>
            <a:spcBef>
              <a:spcPct val="0"/>
            </a:spcBef>
            <a:spcAft>
              <a:spcPct val="35000"/>
            </a:spcAft>
          </a:pPr>
          <a:r>
            <a:rPr lang="en-US" sz="1600" kern="1200" dirty="0" smtClean="0"/>
            <a:t>iPad, PC, MacBook, Android Device: Mental Health Specialist</a:t>
          </a:r>
          <a:endParaRPr lang="en-US" sz="1600" kern="1200" dirty="0"/>
        </a:p>
      </dsp:txBody>
      <dsp:txXfrm>
        <a:off x="44114" y="115056"/>
        <a:ext cx="1073352" cy="2005546"/>
      </dsp:txXfrm>
    </dsp:sp>
    <dsp:sp modelId="{84A06C2F-BF8E-4359-AC9D-928AD90D82AC}">
      <dsp:nvSpPr>
        <dsp:cNvPr id="0" name=""/>
        <dsp:cNvSpPr/>
      </dsp:nvSpPr>
      <dsp:spPr>
        <a:xfrm>
          <a:off x="7058006" y="61182"/>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070D85D-89F5-4B41-A477-1DDA896377F9}">
      <dsp:nvSpPr>
        <dsp:cNvPr id="0" name=""/>
        <dsp:cNvSpPr/>
      </dsp:nvSpPr>
      <dsp:spPr>
        <a:xfrm>
          <a:off x="4473575" y="2206214"/>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DFA158D-68F5-4457-857F-0748EDD29A9F}">
      <dsp:nvSpPr>
        <dsp:cNvPr id="0" name=""/>
        <dsp:cNvSpPr/>
      </dsp:nvSpPr>
      <dsp:spPr>
        <a:xfrm>
          <a:off x="7179874" y="2319781"/>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5E760B6-D195-4F6A-9D01-E92BC78A56D4}">
      <dsp:nvSpPr>
        <dsp:cNvPr id="0" name=""/>
        <dsp:cNvSpPr/>
      </dsp:nvSpPr>
      <dsp:spPr>
        <a:xfrm>
          <a:off x="7179874" y="1247299"/>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6B45F37-E859-4C35-B52E-38142B10E293}">
      <dsp:nvSpPr>
        <dsp:cNvPr id="0" name=""/>
        <dsp:cNvSpPr/>
      </dsp:nvSpPr>
      <dsp:spPr>
        <a:xfrm>
          <a:off x="6932990" y="1525915"/>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49DB435-09F2-4201-89CC-7BECCB123A50}">
      <dsp:nvSpPr>
        <dsp:cNvPr id="0" name=""/>
        <dsp:cNvSpPr/>
      </dsp:nvSpPr>
      <dsp:spPr>
        <a:xfrm>
          <a:off x="6514422" y="1834259"/>
          <a:ext cx="419658" cy="419352"/>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2EE58299-6C7A-4447-910E-2C8BDF3A7159}">
      <dsp:nvSpPr>
        <dsp:cNvPr id="0" name=""/>
        <dsp:cNvSpPr/>
      </dsp:nvSpPr>
      <dsp:spPr>
        <a:xfrm>
          <a:off x="8421933" y="387726"/>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4FB222-4DF8-4893-8CF2-E2910EA4ADB0}">
      <dsp:nvSpPr>
        <dsp:cNvPr id="0" name=""/>
        <dsp:cNvSpPr/>
      </dsp:nvSpPr>
      <dsp:spPr>
        <a:xfrm>
          <a:off x="7426601" y="976076"/>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95D559E-173E-46EF-95A1-F6BD963FA4BB}">
      <dsp:nvSpPr>
        <dsp:cNvPr id="0" name=""/>
        <dsp:cNvSpPr/>
      </dsp:nvSpPr>
      <dsp:spPr>
        <a:xfrm>
          <a:off x="8091377" y="391457"/>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9A2422C-643D-4EAA-8C87-69DADD0231C8}">
      <dsp:nvSpPr>
        <dsp:cNvPr id="0" name=""/>
        <dsp:cNvSpPr/>
      </dsp:nvSpPr>
      <dsp:spPr>
        <a:xfrm>
          <a:off x="7298642" y="362334"/>
          <a:ext cx="209605" cy="20967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BE4790E-E30B-4877-B1E8-EF11D7BC4284}">
      <dsp:nvSpPr>
        <dsp:cNvPr id="0" name=""/>
        <dsp:cNvSpPr/>
      </dsp:nvSpPr>
      <dsp:spPr>
        <a:xfrm flipH="1">
          <a:off x="4666306" y="1277500"/>
          <a:ext cx="1796633" cy="164076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Nimiipuu </a:t>
          </a:r>
        </a:p>
        <a:p>
          <a:pPr lvl="0" algn="ctr" defTabSz="800100">
            <a:lnSpc>
              <a:spcPct val="90000"/>
            </a:lnSpc>
            <a:spcBef>
              <a:spcPct val="0"/>
            </a:spcBef>
            <a:spcAft>
              <a:spcPct val="35000"/>
            </a:spcAft>
          </a:pPr>
          <a:r>
            <a:rPr lang="en-US" sz="1800" kern="1200" dirty="0" smtClean="0"/>
            <a:t>Network</a:t>
          </a:r>
          <a:endParaRPr lang="en-US" sz="1800" kern="1200" dirty="0"/>
        </a:p>
      </dsp:txBody>
      <dsp:txXfrm>
        <a:off x="4929417" y="1517784"/>
        <a:ext cx="1270411" cy="11601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30356-3FDC-4305-A77D-726646EE259F}">
      <dsp:nvSpPr>
        <dsp:cNvPr id="0" name=""/>
        <dsp:cNvSpPr/>
      </dsp:nvSpPr>
      <dsp:spPr>
        <a:xfrm>
          <a:off x="4309976" y="2249164"/>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5FDC2C-682D-42A6-BF1C-220973D73B99}">
      <dsp:nvSpPr>
        <dsp:cNvPr id="0" name=""/>
        <dsp:cNvSpPr/>
      </dsp:nvSpPr>
      <dsp:spPr>
        <a:xfrm>
          <a:off x="4055613" y="2273932"/>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D4ABC22-3F5F-4DF1-9369-C212DA76719F}">
      <dsp:nvSpPr>
        <dsp:cNvPr id="0" name=""/>
        <dsp:cNvSpPr/>
      </dsp:nvSpPr>
      <dsp:spPr>
        <a:xfrm>
          <a:off x="3894992" y="2302326"/>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D03E7F0-1256-422C-946B-C4E632008152}">
      <dsp:nvSpPr>
        <dsp:cNvPr id="0" name=""/>
        <dsp:cNvSpPr/>
      </dsp:nvSpPr>
      <dsp:spPr>
        <a:xfrm>
          <a:off x="4261072" y="2025124"/>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6AE20F5A-B696-4127-AB8C-EE3730890FFE}">
      <dsp:nvSpPr>
        <dsp:cNvPr id="0" name=""/>
        <dsp:cNvSpPr/>
      </dsp:nvSpPr>
      <dsp:spPr>
        <a:xfrm>
          <a:off x="4404471" y="2114008"/>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2B052A-EB6D-4EBD-BFE6-B62B601170EC}">
      <dsp:nvSpPr>
        <dsp:cNvPr id="0" name=""/>
        <dsp:cNvSpPr/>
      </dsp:nvSpPr>
      <dsp:spPr>
        <a:xfrm>
          <a:off x="2980071" y="2337697"/>
          <a:ext cx="259092" cy="259301"/>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1BB256B-E2E5-49D0-BE84-166FBBAA8AF5}">
      <dsp:nvSpPr>
        <dsp:cNvPr id="0" name=""/>
        <dsp:cNvSpPr/>
      </dsp:nvSpPr>
      <dsp:spPr>
        <a:xfrm>
          <a:off x="3318129" y="2380995"/>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3014452-7644-42F1-BD18-CDDE0C05CEA3}">
      <dsp:nvSpPr>
        <dsp:cNvPr id="0" name=""/>
        <dsp:cNvSpPr/>
      </dsp:nvSpPr>
      <dsp:spPr>
        <a:xfrm>
          <a:off x="5090279" y="2397364"/>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99549E2-F942-4BB8-B693-CEF9F9F9DD56}">
      <dsp:nvSpPr>
        <dsp:cNvPr id="0" name=""/>
        <dsp:cNvSpPr/>
      </dsp:nvSpPr>
      <dsp:spPr>
        <a:xfrm>
          <a:off x="5167525" y="2424502"/>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4C3C040-E01F-4B68-ACA1-99EF5F0A1014}">
      <dsp:nvSpPr>
        <dsp:cNvPr id="0" name=""/>
        <dsp:cNvSpPr/>
      </dsp:nvSpPr>
      <dsp:spPr>
        <a:xfrm>
          <a:off x="5278022" y="2397364"/>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70CA197-703F-40F0-8E7B-7932658FC51D}">
      <dsp:nvSpPr>
        <dsp:cNvPr id="0" name=""/>
        <dsp:cNvSpPr/>
      </dsp:nvSpPr>
      <dsp:spPr>
        <a:xfrm>
          <a:off x="1641420" y="1779810"/>
          <a:ext cx="1311711" cy="131184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Internet</a:t>
          </a:r>
          <a:endParaRPr lang="en-US" sz="1800" kern="1200" dirty="0"/>
        </a:p>
      </dsp:txBody>
      <dsp:txXfrm>
        <a:off x="1833516" y="1971926"/>
        <a:ext cx="927519" cy="927615"/>
      </dsp:txXfrm>
    </dsp:sp>
    <dsp:sp modelId="{E8E8B86E-2FB8-43AC-8213-BC8E401B37C9}">
      <dsp:nvSpPr>
        <dsp:cNvPr id="0" name=""/>
        <dsp:cNvSpPr/>
      </dsp:nvSpPr>
      <dsp:spPr>
        <a:xfrm>
          <a:off x="2014151" y="1430606"/>
          <a:ext cx="259092" cy="259301"/>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7244654-5586-41DB-ABF4-BEA95B6EBAE2}">
      <dsp:nvSpPr>
        <dsp:cNvPr id="0" name=""/>
        <dsp:cNvSpPr/>
      </dsp:nvSpPr>
      <dsp:spPr>
        <a:xfrm>
          <a:off x="4298839" y="2462199"/>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225946-EFE4-4E7D-8271-25F6C848BD27}">
      <dsp:nvSpPr>
        <dsp:cNvPr id="0" name=""/>
        <dsp:cNvSpPr/>
      </dsp:nvSpPr>
      <dsp:spPr>
        <a:xfrm>
          <a:off x="4195412" y="2565793"/>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8E2721A-BAA2-46CA-9358-8F677FBCFBDA}">
      <dsp:nvSpPr>
        <dsp:cNvPr id="0" name=""/>
        <dsp:cNvSpPr/>
      </dsp:nvSpPr>
      <dsp:spPr>
        <a:xfrm>
          <a:off x="4123962" y="1980220"/>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5F6995B-D116-49C6-922B-6C09285B4016}">
      <dsp:nvSpPr>
        <dsp:cNvPr id="0" name=""/>
        <dsp:cNvSpPr/>
      </dsp:nvSpPr>
      <dsp:spPr>
        <a:xfrm>
          <a:off x="7958414" y="0"/>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F95F449-1E3C-4F0B-BC46-20B02CBF9B79}">
      <dsp:nvSpPr>
        <dsp:cNvPr id="0" name=""/>
        <dsp:cNvSpPr/>
      </dsp:nvSpPr>
      <dsp:spPr>
        <a:xfrm>
          <a:off x="4439644" y="2359769"/>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848D144-2CDC-4E18-A6A2-568BC559691B}">
      <dsp:nvSpPr>
        <dsp:cNvPr id="0" name=""/>
        <dsp:cNvSpPr/>
      </dsp:nvSpPr>
      <dsp:spPr>
        <a:xfrm>
          <a:off x="5421997" y="2321058"/>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8B3987-DA68-4FE4-8241-910191A74BC7}">
      <dsp:nvSpPr>
        <dsp:cNvPr id="0" name=""/>
        <dsp:cNvSpPr/>
      </dsp:nvSpPr>
      <dsp:spPr>
        <a:xfrm>
          <a:off x="2411811" y="0"/>
          <a:ext cx="1433486" cy="11789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711200">
            <a:lnSpc>
              <a:spcPct val="90000"/>
            </a:lnSpc>
            <a:spcBef>
              <a:spcPct val="0"/>
            </a:spcBef>
            <a:spcAft>
              <a:spcPct val="35000"/>
            </a:spcAft>
          </a:pPr>
          <a:r>
            <a:rPr lang="en-US" sz="1600" kern="1200" dirty="0" smtClean="0"/>
            <a:t>Live music lesson with professional musician or instructor</a:t>
          </a:r>
          <a:endParaRPr lang="en-US" sz="1600" kern="1200" dirty="0"/>
        </a:p>
      </dsp:txBody>
      <dsp:txXfrm>
        <a:off x="2411811" y="0"/>
        <a:ext cx="1433486" cy="1178949"/>
      </dsp:txXfrm>
    </dsp:sp>
    <dsp:sp modelId="{96C5C296-6148-4F79-890E-E12B76B469F6}">
      <dsp:nvSpPr>
        <dsp:cNvPr id="0" name=""/>
        <dsp:cNvSpPr/>
      </dsp:nvSpPr>
      <dsp:spPr>
        <a:xfrm>
          <a:off x="1511672" y="2827737"/>
          <a:ext cx="259092" cy="259301"/>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28E2E7D-881A-42AA-BDE0-0B22385F13CC}">
      <dsp:nvSpPr>
        <dsp:cNvPr id="0" name=""/>
        <dsp:cNvSpPr/>
      </dsp:nvSpPr>
      <dsp:spPr>
        <a:xfrm>
          <a:off x="2008241" y="1276020"/>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6637F48-AF34-42F4-B38B-00E91E6D5F91}">
      <dsp:nvSpPr>
        <dsp:cNvPr id="0" name=""/>
        <dsp:cNvSpPr/>
      </dsp:nvSpPr>
      <dsp:spPr>
        <a:xfrm>
          <a:off x="6179057" y="2016107"/>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CC0DAA6-AC30-4525-9526-209686675211}">
      <dsp:nvSpPr>
        <dsp:cNvPr id="0" name=""/>
        <dsp:cNvSpPr/>
      </dsp:nvSpPr>
      <dsp:spPr>
        <a:xfrm>
          <a:off x="1958033" y="1095591"/>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88E3B5-FE15-4026-BDDE-FA0533D0DFE1}">
      <dsp:nvSpPr>
        <dsp:cNvPr id="0" name=""/>
        <dsp:cNvSpPr/>
      </dsp:nvSpPr>
      <dsp:spPr>
        <a:xfrm>
          <a:off x="5736908" y="2382880"/>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E0FCCBE7-699D-4A62-8594-4F73166D29BA}">
      <dsp:nvSpPr>
        <dsp:cNvPr id="0" name=""/>
        <dsp:cNvSpPr/>
      </dsp:nvSpPr>
      <dsp:spPr>
        <a:xfrm>
          <a:off x="1897798" y="891787"/>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8C0715D-5971-474F-B48B-A862B7859F8B}">
      <dsp:nvSpPr>
        <dsp:cNvPr id="0" name=""/>
        <dsp:cNvSpPr/>
      </dsp:nvSpPr>
      <dsp:spPr>
        <a:xfrm>
          <a:off x="5089488" y="1775146"/>
          <a:ext cx="129546" cy="129544"/>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6E666AD-FE73-433C-B151-82B674F64418}">
      <dsp:nvSpPr>
        <dsp:cNvPr id="0" name=""/>
        <dsp:cNvSpPr/>
      </dsp:nvSpPr>
      <dsp:spPr>
        <a:xfrm>
          <a:off x="-7471" y="1487582"/>
          <a:ext cx="1518443" cy="784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0">
          <a:noAutofit/>
        </a:bodyPr>
        <a:lstStyle/>
        <a:p>
          <a:pPr lvl="0" algn="l" defTabSz="711200">
            <a:lnSpc>
              <a:spcPct val="90000"/>
            </a:lnSpc>
            <a:spcBef>
              <a:spcPct val="0"/>
            </a:spcBef>
            <a:spcAft>
              <a:spcPct val="35000"/>
            </a:spcAft>
          </a:pPr>
          <a:r>
            <a:rPr lang="en-US" sz="1600" kern="1200" dirty="0" smtClean="0"/>
            <a:t>Visit a zoo on the other side of the world</a:t>
          </a:r>
          <a:endParaRPr lang="en-US" sz="1600" kern="1200" dirty="0"/>
        </a:p>
      </dsp:txBody>
      <dsp:txXfrm>
        <a:off x="-7471" y="1487582"/>
        <a:ext cx="1518443" cy="784202"/>
      </dsp:txXfrm>
    </dsp:sp>
    <dsp:sp modelId="{84A06C2F-BF8E-4359-AC9D-928AD90D82AC}">
      <dsp:nvSpPr>
        <dsp:cNvPr id="0" name=""/>
        <dsp:cNvSpPr/>
      </dsp:nvSpPr>
      <dsp:spPr>
        <a:xfrm>
          <a:off x="7020905" y="40858"/>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070D85D-89F5-4B41-A477-1DDA896377F9}">
      <dsp:nvSpPr>
        <dsp:cNvPr id="0" name=""/>
        <dsp:cNvSpPr/>
      </dsp:nvSpPr>
      <dsp:spPr>
        <a:xfrm>
          <a:off x="4550123" y="2163800"/>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DFA158D-68F5-4457-857F-0748EDD29A9F}">
      <dsp:nvSpPr>
        <dsp:cNvPr id="0" name=""/>
        <dsp:cNvSpPr/>
      </dsp:nvSpPr>
      <dsp:spPr>
        <a:xfrm>
          <a:off x="7143990" y="2321995"/>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5E760B6-D195-4F6A-9D01-E92BC78A56D4}">
      <dsp:nvSpPr>
        <dsp:cNvPr id="0" name=""/>
        <dsp:cNvSpPr/>
      </dsp:nvSpPr>
      <dsp:spPr>
        <a:xfrm>
          <a:off x="7143990" y="1238811"/>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6B45F37-E859-4C35-B52E-38142B10E293}">
      <dsp:nvSpPr>
        <dsp:cNvPr id="0" name=""/>
        <dsp:cNvSpPr/>
      </dsp:nvSpPr>
      <dsp:spPr>
        <a:xfrm>
          <a:off x="6894642" y="1520207"/>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49DB435-09F2-4201-89CC-7BECCB123A50}">
      <dsp:nvSpPr>
        <dsp:cNvPr id="0" name=""/>
        <dsp:cNvSpPr/>
      </dsp:nvSpPr>
      <dsp:spPr>
        <a:xfrm>
          <a:off x="6471897" y="1831628"/>
          <a:ext cx="423846" cy="423537"/>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2EE58299-6C7A-4447-910E-2C8BDF3A7159}">
      <dsp:nvSpPr>
        <dsp:cNvPr id="0" name=""/>
        <dsp:cNvSpPr/>
      </dsp:nvSpPr>
      <dsp:spPr>
        <a:xfrm>
          <a:off x="8398444" y="370661"/>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4FB222-4DF8-4893-8CF2-E2910EA4ADB0}">
      <dsp:nvSpPr>
        <dsp:cNvPr id="0" name=""/>
        <dsp:cNvSpPr/>
      </dsp:nvSpPr>
      <dsp:spPr>
        <a:xfrm>
          <a:off x="7393179" y="964882"/>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95D559E-173E-46EF-95A1-F6BD963FA4BB}">
      <dsp:nvSpPr>
        <dsp:cNvPr id="0" name=""/>
        <dsp:cNvSpPr/>
      </dsp:nvSpPr>
      <dsp:spPr>
        <a:xfrm>
          <a:off x="8064588" y="374429"/>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9A2422C-643D-4EAA-8C87-69DADD0231C8}">
      <dsp:nvSpPr>
        <dsp:cNvPr id="0" name=""/>
        <dsp:cNvSpPr/>
      </dsp:nvSpPr>
      <dsp:spPr>
        <a:xfrm>
          <a:off x="7263943" y="345015"/>
          <a:ext cx="211697" cy="211768"/>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BE4790E-E30B-4877-B1E8-EF11D7BC4284}">
      <dsp:nvSpPr>
        <dsp:cNvPr id="0" name=""/>
        <dsp:cNvSpPr/>
      </dsp:nvSpPr>
      <dsp:spPr>
        <a:xfrm flipH="1">
          <a:off x="4749475" y="1356411"/>
          <a:ext cx="1558229" cy="1469606"/>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Nimiipuu </a:t>
          </a:r>
        </a:p>
        <a:p>
          <a:pPr lvl="0" algn="ctr" defTabSz="800100">
            <a:lnSpc>
              <a:spcPct val="90000"/>
            </a:lnSpc>
            <a:spcBef>
              <a:spcPct val="0"/>
            </a:spcBef>
            <a:spcAft>
              <a:spcPct val="35000"/>
            </a:spcAft>
          </a:pPr>
          <a:r>
            <a:rPr lang="en-US" sz="1800" kern="1200" dirty="0" smtClean="0"/>
            <a:t>Network</a:t>
          </a:r>
          <a:endParaRPr lang="en-US" sz="1800" kern="1200" dirty="0"/>
        </a:p>
      </dsp:txBody>
      <dsp:txXfrm>
        <a:off x="4977672" y="1571630"/>
        <a:ext cx="1101835" cy="10391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30356-3FDC-4305-A77D-726646EE259F}">
      <dsp:nvSpPr>
        <dsp:cNvPr id="0" name=""/>
        <dsp:cNvSpPr/>
      </dsp:nvSpPr>
      <dsp:spPr>
        <a:xfrm>
          <a:off x="4166995" y="1974868"/>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E5FDC2C-682D-42A6-BF1C-220973D73B99}">
      <dsp:nvSpPr>
        <dsp:cNvPr id="0" name=""/>
        <dsp:cNvSpPr/>
      </dsp:nvSpPr>
      <dsp:spPr>
        <a:xfrm>
          <a:off x="3880632" y="1993840"/>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D4ABC22-3F5F-4DF1-9369-C212DA76719F}">
      <dsp:nvSpPr>
        <dsp:cNvPr id="0" name=""/>
        <dsp:cNvSpPr/>
      </dsp:nvSpPr>
      <dsp:spPr>
        <a:xfrm>
          <a:off x="3527148" y="1993840"/>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D03E7F0-1256-422C-946B-C4E632008152}">
      <dsp:nvSpPr>
        <dsp:cNvPr id="0" name=""/>
        <dsp:cNvSpPr/>
      </dsp:nvSpPr>
      <dsp:spPr>
        <a:xfrm>
          <a:off x="3142576" y="1994442"/>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6AE20F5A-B696-4127-AB8C-EE3730890FFE}">
      <dsp:nvSpPr>
        <dsp:cNvPr id="0" name=""/>
        <dsp:cNvSpPr/>
      </dsp:nvSpPr>
      <dsp:spPr>
        <a:xfrm>
          <a:off x="2820179" y="1993840"/>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BC2B052A-EB6D-4EBD-BFE6-B62B601170EC}">
      <dsp:nvSpPr>
        <dsp:cNvPr id="0" name=""/>
        <dsp:cNvSpPr/>
      </dsp:nvSpPr>
      <dsp:spPr>
        <a:xfrm>
          <a:off x="2258241" y="1889800"/>
          <a:ext cx="416463" cy="41616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01BB256B-E2E5-49D0-BE84-166FBBAA8AF5}">
      <dsp:nvSpPr>
        <dsp:cNvPr id="0" name=""/>
        <dsp:cNvSpPr/>
      </dsp:nvSpPr>
      <dsp:spPr>
        <a:xfrm>
          <a:off x="5068884" y="2036420"/>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3014452-7644-42F1-BD18-CDDE0C05CEA3}">
      <dsp:nvSpPr>
        <dsp:cNvPr id="0" name=""/>
        <dsp:cNvSpPr/>
      </dsp:nvSpPr>
      <dsp:spPr>
        <a:xfrm>
          <a:off x="5379664" y="2036499"/>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C99549E2-F942-4BB8-B693-CEF9F9F9DD56}">
      <dsp:nvSpPr>
        <dsp:cNvPr id="0" name=""/>
        <dsp:cNvSpPr/>
      </dsp:nvSpPr>
      <dsp:spPr>
        <a:xfrm>
          <a:off x="5503989" y="2080168"/>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F4C3C040-E01F-4B68-ACA1-99EF5F0A1014}">
      <dsp:nvSpPr>
        <dsp:cNvPr id="0" name=""/>
        <dsp:cNvSpPr/>
      </dsp:nvSpPr>
      <dsp:spPr>
        <a:xfrm>
          <a:off x="5681510" y="2036367"/>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170CA197-703F-40F0-8E7B-7932658FC51D}">
      <dsp:nvSpPr>
        <dsp:cNvPr id="0" name=""/>
        <dsp:cNvSpPr/>
      </dsp:nvSpPr>
      <dsp:spPr>
        <a:xfrm>
          <a:off x="6941" y="1044843"/>
          <a:ext cx="2106269" cy="2106075"/>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Nimiipuu </a:t>
          </a:r>
        </a:p>
        <a:p>
          <a:pPr lvl="0" algn="ctr" defTabSz="1111250">
            <a:lnSpc>
              <a:spcPct val="90000"/>
            </a:lnSpc>
            <a:spcBef>
              <a:spcPct val="0"/>
            </a:spcBef>
            <a:spcAft>
              <a:spcPct val="35000"/>
            </a:spcAft>
          </a:pPr>
          <a:r>
            <a:rPr lang="en-US" sz="2500" kern="1200" dirty="0" smtClean="0"/>
            <a:t>Network</a:t>
          </a:r>
          <a:endParaRPr lang="en-US" sz="2500" kern="1200" dirty="0"/>
        </a:p>
      </dsp:txBody>
      <dsp:txXfrm>
        <a:off x="315397" y="1353271"/>
        <a:ext cx="1489357" cy="1489219"/>
      </dsp:txXfrm>
    </dsp:sp>
    <dsp:sp modelId="{84A06C2F-BF8E-4359-AC9D-928AD90D82AC}">
      <dsp:nvSpPr>
        <dsp:cNvPr id="0" name=""/>
        <dsp:cNvSpPr/>
      </dsp:nvSpPr>
      <dsp:spPr>
        <a:xfrm>
          <a:off x="5949327" y="1654347"/>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070D85D-89F5-4B41-A477-1DDA896377F9}">
      <dsp:nvSpPr>
        <dsp:cNvPr id="0" name=""/>
        <dsp:cNvSpPr/>
      </dsp:nvSpPr>
      <dsp:spPr>
        <a:xfrm>
          <a:off x="678039" y="3602253"/>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DFA158D-68F5-4457-857F-0748EDD29A9F}">
      <dsp:nvSpPr>
        <dsp:cNvPr id="0" name=""/>
        <dsp:cNvSpPr/>
      </dsp:nvSpPr>
      <dsp:spPr>
        <a:xfrm>
          <a:off x="7161113" y="2318092"/>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D5E760B6-D195-4F6A-9D01-E92BC78A56D4}">
      <dsp:nvSpPr>
        <dsp:cNvPr id="0" name=""/>
        <dsp:cNvSpPr/>
      </dsp:nvSpPr>
      <dsp:spPr>
        <a:xfrm>
          <a:off x="6558441" y="1323624"/>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46B45F37-E859-4C35-B52E-38142B10E293}">
      <dsp:nvSpPr>
        <dsp:cNvPr id="0" name=""/>
        <dsp:cNvSpPr/>
      </dsp:nvSpPr>
      <dsp:spPr>
        <a:xfrm>
          <a:off x="6438128" y="1557950"/>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849DB435-09F2-4201-89CC-7BECCB123A50}">
      <dsp:nvSpPr>
        <dsp:cNvPr id="0" name=""/>
        <dsp:cNvSpPr/>
      </dsp:nvSpPr>
      <dsp:spPr>
        <a:xfrm>
          <a:off x="6500726" y="1836265"/>
          <a:ext cx="416463" cy="41616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2EE58299-6C7A-4447-910E-2C8BDF3A7159}">
      <dsp:nvSpPr>
        <dsp:cNvPr id="0" name=""/>
        <dsp:cNvSpPr/>
      </dsp:nvSpPr>
      <dsp:spPr>
        <a:xfrm>
          <a:off x="5181607" y="2549371"/>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3E4FB222-4DF8-4893-8CF2-E2910EA4ADB0}">
      <dsp:nvSpPr>
        <dsp:cNvPr id="0" name=""/>
        <dsp:cNvSpPr/>
      </dsp:nvSpPr>
      <dsp:spPr>
        <a:xfrm>
          <a:off x="5345363" y="1594297"/>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995D559E-173E-46EF-95A1-F6BD963FA4BB}">
      <dsp:nvSpPr>
        <dsp:cNvPr id="0" name=""/>
        <dsp:cNvSpPr/>
      </dsp:nvSpPr>
      <dsp:spPr>
        <a:xfrm>
          <a:off x="5000358" y="1594296"/>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A9A2422C-643D-4EAA-8C87-69DADD0231C8}">
      <dsp:nvSpPr>
        <dsp:cNvPr id="0" name=""/>
        <dsp:cNvSpPr/>
      </dsp:nvSpPr>
      <dsp:spPr>
        <a:xfrm>
          <a:off x="5574868" y="1465407"/>
          <a:ext cx="208010" cy="20808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sp>
    <dsp:sp modelId="{5BE4790E-E30B-4877-B1E8-EF11D7BC4284}">
      <dsp:nvSpPr>
        <dsp:cNvPr id="0" name=""/>
        <dsp:cNvSpPr/>
      </dsp:nvSpPr>
      <dsp:spPr>
        <a:xfrm flipH="1">
          <a:off x="4666679" y="1283745"/>
          <a:ext cx="1782957" cy="1628270"/>
        </a:xfrm>
        <a:prstGeom prst="ellipse">
          <a:avLst/>
        </a:prstGeom>
        <a:gradFill rotWithShape="0">
          <a:gsLst>
            <a:gs pos="0">
              <a:schemeClr val="accent4">
                <a:hueOff val="0"/>
                <a:satOff val="0"/>
                <a:lumOff val="0"/>
                <a:alphaOff val="0"/>
                <a:tint val="98000"/>
                <a:lumMod val="114000"/>
              </a:schemeClr>
            </a:gs>
            <a:gs pos="100000">
              <a:schemeClr val="accent4">
                <a:hueOff val="0"/>
                <a:satOff val="0"/>
                <a:lumOff val="0"/>
                <a:alphaOff val="0"/>
                <a:shade val="90000"/>
                <a:lumMod val="84000"/>
              </a:schemeClr>
            </a:gs>
          </a:gsLst>
          <a:lin ang="5400000" scaled="0"/>
        </a:gradFill>
        <a:ln w="9525" cap="rnd" cmpd="sng" algn="ctr">
          <a:solidFill>
            <a:schemeClr val="accent4">
              <a:hueOff val="0"/>
              <a:satOff val="0"/>
              <a:lumOff val="0"/>
              <a:alphaOff val="0"/>
            </a:schemeClr>
          </a:solidFill>
          <a:prstDash val="solid"/>
        </a:ln>
        <a:effectLst>
          <a:outerShdw blurRad="38100" dist="254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en-US" sz="2500" kern="1200" dirty="0" smtClean="0"/>
            <a:t>Internet</a:t>
          </a:r>
          <a:endParaRPr lang="en-US" sz="2500" kern="1200" dirty="0"/>
        </a:p>
      </dsp:txBody>
      <dsp:txXfrm>
        <a:off x="4927787" y="1522200"/>
        <a:ext cx="1260741" cy="1151360"/>
      </dsp:txXfrm>
    </dsp:sp>
  </dsp:spTree>
</dsp:drawing>
</file>

<file path=ppt/diagrams/layout1.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ConvergingText">
  <dgm:title val="Converging Text"/>
  <dgm:desc val="Use to show multiple steps or parts that merge into a whole. Limited to one Level 1 shape that contains text and a maximum of five Level 2 shapes."/>
  <dgm:catLst>
    <dgm:cat type="process" pri="6500"/>
    <dgm:cat type="officeonline" pri="5000"/>
  </dgm:catLst>
  <dgm:samp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Lst>
      <dgm:cxnLst>
        <dgm:cxn modelId="1" srcId="0" destId="10" srcOrd="0" destOrd="0"/>
        <dgm:cxn modelId="2" srcId="10" destId="11" srcOrd="0" destOrd="0"/>
        <dgm:cxn modelId="3" srcId="10" destId="12" srcOrd="1" destOrd="0"/>
        <dgm:cxn modelId="4" srcId="10" destId="13" srcOrd="2" destOrd="0"/>
      </dgm:cxnLst>
      <dgm:bg/>
      <dgm:whole/>
    </dgm:dataModel>
  </dgm:clrData>
  <dgm:layoutNode name="Name0">
    <dgm:varLst>
      <dgm:chMax/>
      <dgm:chPref val="1"/>
      <dgm:dir/>
      <dgm:animOne val="branch"/>
      <dgm:animLvl val="lvl"/>
      <dgm:resizeHandles/>
    </dgm:varLst>
    <dgm:choose name="Name1">
      <dgm:if name="Name2" func="var" arg="dir" op="equ" val="norm">
        <dgm:alg type="lin">
          <dgm:param type="linDir" val="fromL"/>
          <dgm:param type="vertAlign" val="mid"/>
          <dgm:param type="nodeVertAlign" val="mid"/>
          <dgm:param type="horzAlign" val="ctr"/>
        </dgm:alg>
      </dgm:if>
      <dgm:else name="Name3">
        <dgm:alg type="lin">
          <dgm:param type="linDir" val="fromR"/>
          <dgm:param type="vertAlign" val="mid"/>
          <dgm:param type="nodeVertAlign" val="mid"/>
          <dgm:param type="horzAlign" val="ctr"/>
        </dgm:alg>
      </dgm:else>
    </dgm:choose>
    <dgm:shape xmlns:r="http://schemas.openxmlformats.org/officeDocument/2006/relationships" r:blip="">
      <dgm:adjLst/>
    </dgm:shape>
    <dgm:constrLst>
      <dgm:constr type="primFontSz" for="des" forName="Parent" op="equ" val="65"/>
      <dgm:constr type="primFontSz" for="des" forName="Child1" op="equ" val="65"/>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w" for="ch" forName="composite" refType="w"/>
      <dgm:constr type="h" for="ch" forName="composite" refType="h"/>
      <dgm:constr type="sp" refType="w" refFor="ch" refForName="composite" op="equ" fact="0.05"/>
      <dgm:constr type="w" for="ch" forName="sibTrans" refType="w" refFor="ch" refForName="composite" op="equ" fact="0.05"/>
      <dgm:constr type="h" for="ch" forName="sibTrans" refType="w" refFor="ch" refForName="sibTrans" op="equ"/>
    </dgm:constrLst>
    <dgm:forEach name="nodesForEach" axis="ch" ptType="node">
      <dgm:layoutNode name="composite">
        <dgm:choose name="Name4">
          <dgm:if name="Name5" func="var" arg="dir" op="equ" val="norm">
            <dgm:choose name="Name6">
              <dgm:if name="Name7" axis="ch" ptType="node" func="cnt" op="equ" val="0">
                <dgm:alg type="composite">
                  <dgm:param type="ar" val="2.1059"/>
                </dgm:alg>
                <dgm:constrLst>
                  <dgm:constr type="l" for="ch" forName="Parent" refType="w" fact="0"/>
                  <dgm:constr type="t" for="ch" forName="Parent" refType="h" fact="0"/>
                  <dgm:constr type="w" for="ch" forName="Parent" refType="w" fact="0.4749"/>
                  <dgm:constr type="h" for="ch" forName="Parent" refType="h"/>
                  <dgm:constr type="l" for="ch" forName="ParentAccent1" refType="w" fact="0.9531"/>
                  <dgm:constr type="t" for="ch" forName="ParentAccent1" refType="h" fact="0.4506"/>
                  <dgm:constr type="w" for="ch" forName="ParentAccent1" refType="w" fact="0.0469"/>
                  <dgm:constr type="h" for="ch" forName="ParentAccent1" refType="h" fact="0.0988"/>
                  <dgm:constr type="l" for="ch" forName="ParentAccent2" refType="w" fact="0.8734"/>
                  <dgm:constr type="t" for="ch" forName="ParentAccent2" refType="h" fact="0.4506"/>
                  <dgm:constr type="w" for="ch" forName="ParentAccent2" refType="w" fact="0.0469"/>
                  <dgm:constr type="h" for="ch" forName="ParentAccent2" refType="h" fact="0.0988"/>
                  <dgm:constr type="l" for="ch" forName="ParentAccent3" refType="w" fact="0.7937"/>
                  <dgm:constr type="t" for="ch" forName="ParentAccent3" refType="h" fact="0.4506"/>
                  <dgm:constr type="w" for="ch" forName="ParentAccent3" refType="w" fact="0.0469"/>
                  <dgm:constr type="h" for="ch" forName="ParentAccent3" refType="h" fact="0.0988"/>
                  <dgm:constr type="l" for="ch" forName="ParentAccent4" refType="w" fact="0.714"/>
                  <dgm:constr type="t" for="ch" forName="ParentAccent4" refType="h" fact="0.4506"/>
                  <dgm:constr type="w" for="ch" forName="ParentAccent4" refType="w" fact="0.0469"/>
                  <dgm:constr type="h" for="ch" forName="ParentAccent4" refType="h" fact="0.0988"/>
                  <dgm:constr type="l" for="ch" forName="ParentAccent5" refType="w" fact="0.6343"/>
                  <dgm:constr type="t" for="ch" forName="ParentAccent5" refType="h" fact="0.4506"/>
                  <dgm:constr type="w" for="ch" forName="ParentAccent5" refType="w" fact="0.0469"/>
                  <dgm:constr type="h" for="ch" forName="ParentAccent5" refType="h" fact="0.0988"/>
                  <dgm:constr type="l" for="ch" forName="ParentAccent6" refType="w" fact="0.5076"/>
                  <dgm:constr type="t" for="ch" forName="ParentAccent6" refType="h" fact="0.4012"/>
                  <dgm:constr type="w" for="ch" forName="ParentAccent6" refType="w" fact="0.0939"/>
                  <dgm:constr type="h" for="ch" forName="ParentAccent6" refType="h" fact="0.1976"/>
                  <dgm:constr type="l" for="ch" forName="ParentAccent7" refType="w" fact="0.8766"/>
                  <dgm:constr type="t" for="ch" forName="ParentAccent7" refType="h" fact="0.2465"/>
                  <dgm:constr type="w" for="ch" forName="ParentAccent7" refType="w" fact="0.0469"/>
                  <dgm:constr type="h" for="ch" forName="ParentAccent7" refType="h" fact="0.0988"/>
                  <dgm:constr type="l" for="ch" forName="ParentAccent8" refType="w" fact="0.8766"/>
                  <dgm:constr type="t" for="ch" forName="ParentAccent8" refType="h" fact="0.6562"/>
                  <dgm:constr type="w" for="ch" forName="ParentAccent8" refType="w" fact="0.0469"/>
                  <dgm:constr type="h" for="ch" forName="ParentAccent8" refType="h" fact="0.0988"/>
                  <dgm:constr type="l" for="ch" forName="ParentAccent9" refType="w" fact="0.9185"/>
                  <dgm:constr type="t" for="ch" forName="ParentAccent9" refType="h" fact="0.3353"/>
                  <dgm:constr type="w" for="ch" forName="ParentAccent9" refType="w" fact="0.0469"/>
                  <dgm:constr type="h" for="ch" forName="ParentAccent9" refType="h" fact="0.0988"/>
                  <dgm:constr type="l" for="ch" forName="ParentAccent10" refType="w" fact="0.9213"/>
                  <dgm:constr type="t" for="ch" forName="ParentAccent10" refType="h" fact="0.5679"/>
                  <dgm:constr type="w" for="ch" forName="ParentAccent10" refType="w" fact="0.0469"/>
                  <dgm:constr type="h" for="ch" forName="ParentAccent10" refType="h" fact="0.0988"/>
                </dgm:constrLst>
              </dgm:if>
              <dgm:if name="Name8" axis="ch" ptType="node" func="cnt" op="equ" val="1">
                <dgm:alg type="composite">
                  <dgm:param type="ar" val="3.4411"/>
                </dgm:alg>
                <dgm:constrLst>
                  <dgm:constr type="l" for="ch" forName="Child1Accent1" refType="w" fact="0.284"/>
                  <dgm:constr type="t" for="ch" forName="Child1Accent1" refType="h" fact="0.4012"/>
                  <dgm:constr type="w" for="ch" forName="Child1Accent1" refType="w" fact="0.0574"/>
                  <dgm:constr type="h" for="ch" forName="Child1Accent1" refType="h" fact="0.1976"/>
                  <dgm:constr type="l" for="ch" forName="Child1Accent2" refType="w" fact="0.2272"/>
                  <dgm:constr type="t" for="ch" forName="Child1Accent2" refType="h" fact="0.4506"/>
                  <dgm:constr type="w" for="ch" forName="Child1Accent2" refType="w" fact="0.0287"/>
                  <dgm:constr type="h" for="ch" forName="Child1Accent2" refType="h" fact="0.0988"/>
                  <dgm:constr type="l" for="ch" forName="Child1Accent3" refType="w" fact="0.1705"/>
                  <dgm:constr type="t" for="ch" forName="Child1Accent3" refType="h" fact="0.4506"/>
                  <dgm:constr type="w" for="ch" forName="Child1Accent3" refType="w" fact="0.0287"/>
                  <dgm:constr type="h" for="ch" forName="Child1Accent3" refType="h" fact="0.0988"/>
                  <dgm:constr type="l" for="ch" forName="Child1Accent4" refType="w" fact="0.1137"/>
                  <dgm:constr type="t" for="ch" forName="Child1Accent4" refType="h" fact="0.4506"/>
                  <dgm:constr type="w" for="ch" forName="Child1Accent4" refType="w" fact="0.0287"/>
                  <dgm:constr type="h" for="ch" forName="Child1Accent4" refType="h" fact="0.0988"/>
                  <dgm:constr type="l" for="ch" forName="Child1Accent5" refType="w" fact="0.057"/>
                  <dgm:constr type="t" for="ch" forName="Child1Accent5" refType="h" fact="0.4506"/>
                  <dgm:constr type="w" for="ch" forName="Child1Accent5" refType="w" fact="0.0287"/>
                  <dgm:constr type="h" for="ch" forName="Child1Accent5" refType="h" fact="0.0988"/>
                  <dgm:constr type="l" for="ch" forName="Child1Accent6" refType="w" fact="0.0002"/>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ParentAccent1" refType="w" fact="0.9713"/>
                  <dgm:constr type="t" for="ch" forName="ParentAccent1" refType="h" fact="0.4506"/>
                  <dgm:constr type="w" for="ch" forName="ParentAccent1" refType="w" fact="0.0287"/>
                  <dgm:constr type="h" for="ch" forName="ParentAccent1" refType="h" fact="0.0988"/>
                  <dgm:constr type="l" for="ch" forName="ParentAccent2" refType="w" fact="0.9187"/>
                  <dgm:constr type="t" for="ch" forName="ParentAccent2" refType="h" fact="0.4506"/>
                  <dgm:constr type="w" for="ch" forName="ParentAccent2" refType="w" fact="0.0287"/>
                  <dgm:constr type="h" for="ch" forName="ParentAccent2" refType="h" fact="0.0988"/>
                  <dgm:constr type="l" for="ch" forName="ParentAccent3" refType="w" fact="0.8661"/>
                  <dgm:constr type="t" for="ch" forName="ParentAccent3" refType="h" fact="0.4506"/>
                  <dgm:constr type="w" for="ch" forName="ParentAccent3" refType="w" fact="0.0287"/>
                  <dgm:constr type="h" for="ch" forName="ParentAccent3" refType="h" fact="0.0988"/>
                  <dgm:constr type="l" for="ch" forName="ParentAccent4" refType="w" fact="0.8136"/>
                  <dgm:constr type="t" for="ch" forName="ParentAccent4" refType="h" fact="0.4506"/>
                  <dgm:constr type="w" for="ch" forName="ParentAccent4" refType="w" fact="0.0287"/>
                  <dgm:constr type="h" for="ch" forName="ParentAccent4" refType="h" fact="0.0988"/>
                  <dgm:constr type="l" for="ch" forName="ParentAccent5" refType="w" fact="0.761"/>
                  <dgm:constr type="t" for="ch" forName="ParentAccent5" refType="h" fact="0.4506"/>
                  <dgm:constr type="w" for="ch" forName="ParentAccent5" refType="w" fact="0.0287"/>
                  <dgm:constr type="h" for="ch" forName="ParentAccent5" refType="h" fact="0.0988"/>
                  <dgm:constr type="l" for="ch" forName="ParentAccent6" refType="w" fact="0.6797"/>
                  <dgm:constr type="t" for="ch" forName="ParentAccent6" refType="h" fact="0.4012"/>
                  <dgm:constr type="w" for="ch" forName="ParentAccent6" refType="w" fact="0.0574"/>
                  <dgm:constr type="h" for="ch" forName="ParentAccent6" refType="h" fact="0.1976"/>
                  <dgm:constr type="l" for="ch" forName="ParentAccent7" refType="w" fact="0.9245"/>
                  <dgm:constr type="t" for="ch" forName="ParentAccent7" refType="h" fact="0.2465"/>
                  <dgm:constr type="w" for="ch" forName="ParentAccent7" refType="w" fact="0.0287"/>
                  <dgm:constr type="h" for="ch" forName="ParentAccent7" refType="h" fact="0.0988"/>
                  <dgm:constr type="l" for="ch" forName="ParentAccent8" refType="w" fact="0.9245"/>
                  <dgm:constr type="t" for="ch" forName="ParentAccent8" refType="h" fact="0.6562"/>
                  <dgm:constr type="w" for="ch" forName="ParentAccent8" refType="w" fact="0.0287"/>
                  <dgm:constr type="h" for="ch" forName="ParentAccent8" refType="h" fact="0.0988"/>
                  <dgm:constr type="l" for="ch" forName="ParentAccent9" refType="w" fact="0.9501"/>
                  <dgm:constr type="t" for="ch" forName="ParentAccent9" refType="h" fact="0.3353"/>
                  <dgm:constr type="w" for="ch" forName="ParentAccent9" refType="w" fact="0.0287"/>
                  <dgm:constr type="h" for="ch" forName="ParentAccent9" refType="h" fact="0.0988"/>
                  <dgm:constr type="l" for="ch" forName="ParentAccent10" refType="w" fact="0.9518"/>
                  <dgm:constr type="t" for="ch" forName="ParentAccent10" refType="h" fact="0.5679"/>
                  <dgm:constr type="w" for="ch" forName="ParentAccent10" refType="w" fact="0.0287"/>
                  <dgm:constr type="h" for="ch" forName="ParentAccent10" refType="h" fact="0.0988"/>
                  <dgm:constr type="l" for="ch" forName="Child1" refType="w" fact="0"/>
                  <dgm:constr type="t" for="ch" forName="Child1" refType="h" fact="0.1978"/>
                  <dgm:constr type="w" for="ch" forName="Child1" refType="w" fact="0.2544"/>
                  <dgm:constr type="h" for="ch" forName="Child1" refType="h" fact="0.2541"/>
                  <dgm:constr type="l" for="ch" forName="Parent" refType="w" fact="0.3653"/>
                  <dgm:constr type="t" for="ch" forName="Parent" refType="h" fact="0"/>
                  <dgm:constr type="w" for="ch" forName="Parent" refType="w" fact="0.2906"/>
                  <dgm:constr type="h" for="ch" forName="Parent" refType="h"/>
                </dgm:constrLst>
              </dgm:if>
              <dgm:if name="Name9" axis="ch" ptType="node" func="cnt" op="equ" val="2">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1" refType="w" fact="0.3436"/>
                  <dgm:constr type="t" for="ch" forName="Child2Accent1" refType="h" fact="0.8153"/>
                  <dgm:constr type="w" for="ch" forName="Child2Accent1" refType="w" fact="0.0574"/>
                  <dgm:constr type="h" for="ch" forName="Child2Accent1" refType="h" fact="0.1217"/>
                  <dgm:constr type="l" for="ch" forName="Child2Accent2" refType="w" fact="0.3068"/>
                  <dgm:constr type="t" for="ch" forName="Child2Accent2" refType="h" fact="0.9392"/>
                  <dgm:constr type="w" for="ch" forName="Child2Accent2" refType="w" fact="0.0287"/>
                  <dgm:constr type="h" for="ch" forName="Child2Accent2" refType="h" fact="0.0608"/>
                  <dgm:constr type="l" for="ch" forName="Child2Accent3" refType="w" fact="0.2455"/>
                  <dgm:constr type="t" for="ch" forName="Child2Accent3" refType="h" fact="0.9392"/>
                  <dgm:constr type="w" for="ch" forName="Child2Accent3" refType="w" fact="0.0287"/>
                  <dgm:constr type="h" for="ch" forName="Child2Accent3" refType="h" fact="0.0608"/>
                  <dgm:constr type="l" for="ch" forName="Child2Accent4" refType="w" fact="0.1842"/>
                  <dgm:constr type="t" for="ch" forName="Child2Accent4" refType="h" fact="0.9392"/>
                  <dgm:constr type="w" for="ch" forName="Child2Accent4" refType="w" fact="0.0287"/>
                  <dgm:constr type="h" for="ch" forName="Child2Accent4" refType="h" fact="0.0608"/>
                  <dgm:constr type="l" for="ch" forName="Child2Accent5" refType="w" fact="0.1229"/>
                  <dgm:constr type="t" for="ch" forName="Child2Accent5" refType="h" fact="0.9392"/>
                  <dgm:constr type="w" for="ch" forName="Child2Accent5" refType="w" fact="0.0287"/>
                  <dgm:constr type="h" for="ch" forName="Child2Accent5" refType="h" fact="0.0608"/>
                  <dgm:constr type="l" for="ch" forName="Child2Accent6" refType="w" fact="0.0615"/>
                  <dgm:constr type="t" for="ch" forName="Child2Accent6" refType="h" fact="0.9392"/>
                  <dgm:constr type="w" for="ch" forName="Child2Accent6" refType="w" fact="0.0287"/>
                  <dgm:constr type="h" for="ch" forName="Child2Accent6" refType="h" fact="0.0608"/>
                  <dgm:constr type="l" for="ch" forName="Child2Accent7" refType="w" fact="0.0002"/>
                  <dgm:constr type="t" for="ch" forName="Child2Accent7" refType="h" fact="0.9392"/>
                  <dgm:constr type="w" for="ch" forName="Child2Accent7" refType="w" fact="0.0287"/>
                  <dgm:constr type="h" for="ch" forName="Child2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2" refType="w" fact="0"/>
                  <dgm:constr type="t" for="ch" forName="Child2" refType="h" fact="0.7822"/>
                  <dgm:constr type="w" for="ch" forName="Child2" refType="w" fact="0.336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0" axis="ch" ptType="node" func="cnt" op="equ" val="3">
                <dgm:alg type="composite">
                  <dgm:param type="ar" val="2.1185"/>
                </dgm:alg>
                <dgm:constrLst>
                  <dgm:constr type="l" for="ch" forName="Child1Accent1" refType="w" fact="0.3436"/>
                  <dgm:constr type="t" for="ch" forName="Child1Accent1" refType="h" fact="0.2211"/>
                  <dgm:constr type="w" for="ch" forName="Child1Accent1" refType="w" fact="0.0574"/>
                  <dgm:constr type="h" for="ch" forName="Child1Accent1" refType="h" fact="0.1217"/>
                  <dgm:constr type="l" for="ch" forName="Child1Accent2" refType="w" fact="0.3068"/>
                  <dgm:constr type="t" for="ch" forName="Child1Accent2" refType="h" fact="0.1569"/>
                  <dgm:constr type="w" for="ch" forName="Child1Accent2" refType="w" fact="0.0287"/>
                  <dgm:constr type="h" for="ch" forName="Child1Accent2" refType="h" fact="0.0608"/>
                  <dgm:constr type="l" for="ch" forName="Child1Accent3" refType="w" fact="0.2455"/>
                  <dgm:constr type="t" for="ch" forName="Child1Accent3" refType="h" fact="0.1569"/>
                  <dgm:constr type="w" for="ch" forName="Child1Accent3" refType="w" fact="0.0287"/>
                  <dgm:constr type="h" for="ch" forName="Child1Accent3" refType="h" fact="0.0608"/>
                  <dgm:constr type="l" for="ch" forName="Child1Accent4" refType="w" fact="0.1842"/>
                  <dgm:constr type="t" for="ch" forName="Child1Accent4" refType="h" fact="0.1569"/>
                  <dgm:constr type="w" for="ch" forName="Child1Accent4" refType="w" fact="0.0287"/>
                  <dgm:constr type="h" for="ch" forName="Child1Accent4" refType="h" fact="0.0608"/>
                  <dgm:constr type="l" for="ch" forName="Child1Accent5" refType="w" fact="0.1229"/>
                  <dgm:constr type="t" for="ch" forName="Child1Accent5" refType="h" fact="0.1569"/>
                  <dgm:constr type="w" for="ch" forName="Child1Accent5" refType="w" fact="0.0287"/>
                  <dgm:constr type="h" for="ch" forName="Child1Accent5" refType="h" fact="0.0608"/>
                  <dgm:constr type="l" for="ch" forName="Child2Accent1" refType="w" fact="0.284"/>
                  <dgm:constr type="t" for="ch" forName="Child2Accent1" refType="h" fact="0.5207"/>
                  <dgm:constr type="w" for="ch" forName="Child2Accent1" refType="w" fact="0.0574"/>
                  <dgm:constr type="h" for="ch" forName="Child2Accent1" refType="h" fact="0.1217"/>
                  <dgm:constr type="l" for="ch" forName="Child2Accent2" refType="w" fact="0.2272"/>
                  <dgm:constr type="t" for="ch" forName="Child2Accent2" refType="h" fact="0.5511"/>
                  <dgm:constr type="w" for="ch" forName="Child2Accent2" refType="w" fact="0.0287"/>
                  <dgm:constr type="h" for="ch" forName="Child2Accent2" refType="h" fact="0.0608"/>
                  <dgm:constr type="l" for="ch" forName="Child2Accent3" refType="w" fact="0.1705"/>
                  <dgm:constr type="t" for="ch" forName="Child2Accent3" refType="h" fact="0.5511"/>
                  <dgm:constr type="w" for="ch" forName="Child2Accent3" refType="w" fact="0.0287"/>
                  <dgm:constr type="h" for="ch" forName="Child2Accent3" refType="h" fact="0.0608"/>
                  <dgm:constr type="l" for="ch" forName="Child2Accent4" refType="w" fact="0.1137"/>
                  <dgm:constr type="t" for="ch" forName="Child2Accent4" refType="h" fact="0.5511"/>
                  <dgm:constr type="w" for="ch" forName="Child2Accent4" refType="w" fact="0.0287"/>
                  <dgm:constr type="h" for="ch" forName="Child2Accent4" refType="h" fact="0.0608"/>
                  <dgm:constr type="l" for="ch" forName="Child1Accent6" refType="w" fact="0.0615"/>
                  <dgm:constr type="t" for="ch" forName="Child1Accent6" refType="h" fact="0.1569"/>
                  <dgm:constr type="w" for="ch" forName="Child1Accent6" refType="w" fact="0.0287"/>
                  <dgm:constr type="h" for="ch" forName="Child1Accent6" refType="h" fact="0.0608"/>
                  <dgm:constr type="l" for="ch" forName="Child2Accent5" refType="w" fact="0.057"/>
                  <dgm:constr type="t" for="ch" forName="Child2Accent5" refType="h" fact="0.5511"/>
                  <dgm:constr type="w" for="ch" forName="Child2Accent5" refType="w" fact="0.0287"/>
                  <dgm:constr type="h" for="ch" forName="Child2Accent5" refType="h" fact="0.0608"/>
                  <dgm:constr type="l" for="ch" forName="Child1Accent7" refType="w" fact="0.0002"/>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l" for="ch" forName="Child2Accent6" refType="w" fact="0.0002"/>
                  <dgm:constr type="t" for="ch" forName="Child2Accent6" refType="h" fact="0.5511"/>
                  <dgm:constr type="w" for="ch" forName="Child2Accent6" refType="w" fact="0.0287"/>
                  <dgm:constr type="h" for="ch" forName="Child2Accent6" refType="h" fact="0.0608"/>
                  <dgm:constr type="l" for="ch" forName="Child2Accent7" refType="w" fact="0"/>
                  <dgm:constr type="t" for="ch" forName="Child2Accent7" refType="h" fact="0"/>
                  <dgm:constr type="w" for="ch" forName="Child2Accent7" refType="w" fact="0"/>
                  <dgm:constr type="h" for="ch" forName="Child2Accent7" refType="h" fact="0"/>
                  <dgm:constr type="l" for="ch" forName="Child3Accent1" refType="w" fact="0.3436"/>
                  <dgm:constr type="t" for="ch" forName="Child3Accent1" refType="h" fact="0.8153"/>
                  <dgm:constr type="w" for="ch" forName="Child3Accent1" refType="w" fact="0.0574"/>
                  <dgm:constr type="h" for="ch" forName="Child3Accent1" refType="h" fact="0.1217"/>
                  <dgm:constr type="l" for="ch" forName="Child3Accent2" refType="w" fact="0.3068"/>
                  <dgm:constr type="t" for="ch" forName="Child3Accent2" refType="h" fact="0.9392"/>
                  <dgm:constr type="w" for="ch" forName="Child3Accent2" refType="w" fact="0.0287"/>
                  <dgm:constr type="h" for="ch" forName="Child3Accent2" refType="h" fact="0.0608"/>
                  <dgm:constr type="l" for="ch" forName="Child3Accent3" refType="w" fact="0.2455"/>
                  <dgm:constr type="t" for="ch" forName="Child3Accent3" refType="h" fact="0.9392"/>
                  <dgm:constr type="w" for="ch" forName="Child3Accent3" refType="w" fact="0.0287"/>
                  <dgm:constr type="h" for="ch" forName="Child3Accent3" refType="h" fact="0.0608"/>
                  <dgm:constr type="l" for="ch" forName="Child3Accent4" refType="w" fact="0.1842"/>
                  <dgm:constr type="t" for="ch" forName="Child3Accent4" refType="h" fact="0.9392"/>
                  <dgm:constr type="w" for="ch" forName="Child3Accent4" refType="w" fact="0.0287"/>
                  <dgm:constr type="h" for="ch" forName="Child3Accent4" refType="h" fact="0.0608"/>
                  <dgm:constr type="l" for="ch" forName="Child3Accent5" refType="w" fact="0.1229"/>
                  <dgm:constr type="t" for="ch" forName="Child3Accent5" refType="h" fact="0.9392"/>
                  <dgm:constr type="w" for="ch" forName="Child3Accent5" refType="w" fact="0.0287"/>
                  <dgm:constr type="h" for="ch" forName="Child3Accent5" refType="h" fact="0.0608"/>
                  <dgm:constr type="l" for="ch" forName="Child3Accent6" refType="w" fact="0.0615"/>
                  <dgm:constr type="t" for="ch" forName="Child3Accent6" refType="h" fact="0.9392"/>
                  <dgm:constr type="w" for="ch" forName="Child3Accent6" refType="w" fact="0.0287"/>
                  <dgm:constr type="h" for="ch" forName="Child3Accent6" refType="h" fact="0.0608"/>
                  <dgm:constr type="l" for="ch" forName="Child3Accent7" refType="w" fact="0.0002"/>
                  <dgm:constr type="t" for="ch" forName="Child3Accent7" refType="h" fact="0.9392"/>
                  <dgm:constr type="w" for="ch" forName="Child3Accent7" refType="w" fact="0.0287"/>
                  <dgm:constr type="h" for="ch" forName="Child3Accent7" refType="h" fact="0.0608"/>
                  <dgm:constr type="l" for="ch" forName="ParentAccent1" refType="w" fact="0.9713"/>
                  <dgm:constr type="t" for="ch" forName="ParentAccent1" refType="h" fact="0.5511"/>
                  <dgm:constr type="w" for="ch" forName="ParentAccent1" refType="w" fact="0.0287"/>
                  <dgm:constr type="h" for="ch" forName="ParentAccent1" refType="h" fact="0.0608"/>
                  <dgm:constr type="l" for="ch" forName="ParentAccent2" refType="w" fact="0.9187"/>
                  <dgm:constr type="t" for="ch" forName="ParentAccent2" refType="h" fact="0.5511"/>
                  <dgm:constr type="w" for="ch" forName="ParentAccent2" refType="w" fact="0.0287"/>
                  <dgm:constr type="h" for="ch" forName="ParentAccent2" refType="h" fact="0.0608"/>
                  <dgm:constr type="l" for="ch" forName="ParentAccent3" refType="w" fact="0.8661"/>
                  <dgm:constr type="t" for="ch" forName="ParentAccent3" refType="h" fact="0.5511"/>
                  <dgm:constr type="w" for="ch" forName="ParentAccent3" refType="w" fact="0.0287"/>
                  <dgm:constr type="h" for="ch" forName="ParentAccent3" refType="h" fact="0.0608"/>
                  <dgm:constr type="l" for="ch" forName="ParentAccent4" refType="w" fact="0.8136"/>
                  <dgm:constr type="t" for="ch" forName="ParentAccent4" refType="h" fact="0.5511"/>
                  <dgm:constr type="w" for="ch" forName="ParentAccent4" refType="w" fact="0.0287"/>
                  <dgm:constr type="h" for="ch" forName="ParentAccent4" refType="h" fact="0.0608"/>
                  <dgm:constr type="l" for="ch" forName="ParentAccent5" refType="w" fact="0.761"/>
                  <dgm:constr type="t" for="ch" forName="ParentAccent5" refType="h" fact="0.5511"/>
                  <dgm:constr type="w" for="ch" forName="ParentAccent5" refType="w" fact="0.0287"/>
                  <dgm:constr type="h" for="ch" forName="ParentAccent5" refType="h" fact="0.0608"/>
                  <dgm:constr type="l" for="ch" forName="ParentAccent6" refType="w" fact="0.6797"/>
                  <dgm:constr type="t" for="ch" forName="ParentAccent6" refType="h" fact="0.5207"/>
                  <dgm:constr type="w" for="ch" forName="ParentAccent6" refType="w" fact="0.0574"/>
                  <dgm:constr type="h" for="ch" forName="ParentAccent6" refType="h" fact="0.1217"/>
                  <dgm:constr type="l" for="ch" forName="ParentAccent7" refType="w" fact="0.9245"/>
                  <dgm:constr type="t" for="ch" forName="ParentAccent7" refType="h" fact="0.4255"/>
                  <dgm:constr type="w" for="ch" forName="ParentAccent7" refType="w" fact="0.0287"/>
                  <dgm:constr type="h" for="ch" forName="ParentAccent7" refType="h" fact="0.0608"/>
                  <dgm:constr type="l" for="ch" forName="ParentAccent8" refType="w" fact="0.9245"/>
                  <dgm:constr type="t" for="ch" forName="ParentAccent8" refType="h" fact="0.6776"/>
                  <dgm:constr type="w" for="ch" forName="ParentAccent8" refType="w" fact="0.0287"/>
                  <dgm:constr type="h" for="ch" forName="ParentAccent8" refType="h" fact="0.0608"/>
                  <dgm:constr type="l" for="ch" forName="ParentAccent9" refType="w" fact="0.9501"/>
                  <dgm:constr type="t" for="ch" forName="ParentAccent9" refType="h" fact="0.4801"/>
                  <dgm:constr type="w" for="ch" forName="ParentAccent9" refType="w" fact="0.0287"/>
                  <dgm:constr type="h" for="ch" forName="ParentAccent9" refType="h" fact="0.0608"/>
                  <dgm:constr type="l" for="ch" forName="ParentAccent10" refType="w" fact="0.9518"/>
                  <dgm:constr type="t" for="ch" forName="ParentAccent10" refType="h" fact="0.6233"/>
                  <dgm:constr type="w" for="ch" forName="ParentAccent10" refType="w" fact="0.0287"/>
                  <dgm:constr type="h" for="ch" forName="ParentAccent10" refType="h" fact="0.0608"/>
                  <dgm:constr type="l" for="ch" forName="Child3" refType="w" fact="0"/>
                  <dgm:constr type="t" for="ch" forName="Child3" refType="h" fact="0.7822"/>
                  <dgm:constr type="w" for="ch" forName="Child3" refType="w" fact="0.3364"/>
                  <dgm:constr type="h" for="ch" forName="Child3" refType="h" fact="0.1564"/>
                  <dgm:constr type="l" for="ch" forName="Child2" refType="w" fact="0"/>
                  <dgm:constr type="t" for="ch" forName="Child2" refType="h" fact="0.3955"/>
                  <dgm:constr type="w" for="ch" forName="Child2" refType="w" fact="0.2544"/>
                  <dgm:constr type="h" for="ch" forName="Child2" refType="h" fact="0.1564"/>
                  <dgm:constr type="l" for="ch" forName="Child1" refType="w" fact="0"/>
                  <dgm:constr type="t" for="ch" forName="Child1" refType="h" fact="0"/>
                  <dgm:constr type="w" for="ch" forName="Child1" refType="w" fact="0.3364"/>
                  <dgm:constr type="h" for="ch" forName="Child1" refType="h" fact="0.1564"/>
                  <dgm:constr type="l" for="ch" forName="Parent" refType="w" fact="0.3653"/>
                  <dgm:constr type="t" for="ch" forName="Parent" refType="h" fact="0.2737"/>
                  <dgm:constr type="w" for="ch" forName="Parent" refType="w" fact="0.2906"/>
                  <dgm:constr type="h" for="ch" forName="Parent" refType="h" fact="0.6157"/>
                </dgm:constrLst>
              </dgm:if>
              <dgm:if name="Name11" axis="ch" ptType="node" func="cnt" op="equ" val="4">
                <dgm:alg type="composite">
                  <dgm:param type="ar" val="1.8304"/>
                </dgm:alg>
                <dgm:constrLst>
                  <dgm:constr type="l" for="ch" forName="Parent" refType="w" fact="0.3771"/>
                  <dgm:constr type="t" for="ch" forName="Parent" refType="h" fact="0.2946"/>
                  <dgm:constr type="w" for="ch" forName="Parent" refType="w" fact="0.2862"/>
                  <dgm:constr type="h" for="ch" forName="Parent" refType="h" fact="0.5239"/>
                  <dgm:constr type="l" for="ch" forName="Child1Accent1" refType="w" fact="0.3904"/>
                  <dgm:constr type="t" for="ch" forName="Child1Accent1" refType="h" fact="0.2104"/>
                  <dgm:constr type="w" for="ch" forName="Child1Accent1" refType="w" fact="0.0566"/>
                  <dgm:constr type="h" for="ch" forName="Child1Accent1" refType="h" fact="0.1035"/>
                  <dgm:constr type="l" for="ch" forName="Child1Accent3" refType="w" fact="0.3001"/>
                  <dgm:constr type="t" for="ch" forName="Child1Accent3" refType="h" fact="0.128"/>
                  <dgm:constr type="w" for="ch" forName="Child1Accent3" refType="w" fact="0.0283"/>
                  <dgm:constr type="h" for="ch" forName="Child1Accent3" refType="h" fact="0.0518"/>
                  <dgm:constr type="l" for="ch" forName="Child1Accent4" refType="w" fact="0.2418"/>
                  <dgm:constr type="t" for="ch" forName="Child1Accent4" refType="h" fact="0.128"/>
                  <dgm:constr type="w" for="ch" forName="Child1Accent4" refType="w" fact="0.0283"/>
                  <dgm:constr type="h" for="ch" forName="Child1Accent4" refType="h" fact="0.0518"/>
                  <dgm:constr type="l" for="ch" forName="Child1Accent5" refType="w" fact="0.1835"/>
                  <dgm:constr type="t" for="ch" forName="Child1Accent5" refType="h" fact="0.128"/>
                  <dgm:constr type="w" for="ch" forName="Child1Accent5" refType="w" fact="0.0283"/>
                  <dgm:constr type="h" for="ch" forName="Child1Accent5" refType="h" fact="0.0518"/>
                  <dgm:constr type="l" for="ch" forName="Child1Accent6" refType="w" fact="0.1252"/>
                  <dgm:constr type="t" for="ch" forName="Child1Accent6" refType="h" fact="0.128"/>
                  <dgm:constr type="w" for="ch" forName="Child1Accent6" refType="w" fact="0.0283"/>
                  <dgm:constr type="h" for="ch" forName="Child1Accent6" refType="h" fact="0.0518"/>
                  <dgm:constr type="l" for="ch" forName="Child3Accent1" refType="w" fact="0.3158"/>
                  <dgm:constr type="t" for="ch" forName="Child3Accent1" refType="h" fact="0.6212"/>
                  <dgm:constr type="w" for="ch" forName="Child3Accent1" refType="w" fact="0.0566"/>
                  <dgm:constr type="h" for="ch" forName="Child3Accent1" refType="h" fact="0.1035"/>
                  <dgm:constr type="l" for="ch" forName="Child3Accent2" refType="w" fact="0.2689"/>
                  <dgm:constr type="t" for="ch" forName="Child3Accent2" refType="h" fact="0.6828"/>
                  <dgm:constr type="w" for="ch" forName="Child3Accent2" refType="w" fact="0.0283"/>
                  <dgm:constr type="h" for="ch" forName="Child3Accent2" refType="h" fact="0.0518"/>
                  <dgm:constr type="l" for="ch" forName="Child3Accent4" refType="w" fact="0.1614"/>
                  <dgm:constr type="t" for="ch" forName="Child3Accent4" refType="h" fact="0.6828"/>
                  <dgm:constr type="w" for="ch" forName="Child3Accent4" refType="w" fact="0.0283"/>
                  <dgm:constr type="h" for="ch" forName="Child3Accent4" refType="h" fact="0.0518"/>
                  <dgm:constr type="l" for="ch" forName="Child3Accent5" refType="w" fact="0.1077"/>
                  <dgm:constr type="t" for="ch" forName="Child3Accent5" refType="h" fact="0.6828"/>
                  <dgm:constr type="w" for="ch" forName="Child3Accent5" refType="w" fact="0.0283"/>
                  <dgm:constr type="h" for="ch" forName="Child3Accent5" refType="h" fact="0.0518"/>
                  <dgm:constr type="l" for="ch" forName="Child1Accent7" refType="w" fact="0.0668"/>
                  <dgm:constr type="t" for="ch" forName="Child1Accent7" refType="h" fact="0.128"/>
                  <dgm:constr type="w" for="ch" forName="Child1Accent7" refType="w" fact="0.0283"/>
                  <dgm:constr type="h" for="ch" forName="Child1Accent7" refType="h" fact="0.0518"/>
                  <dgm:constr type="l" for="ch" forName="Child3Accent6" refType="w" fact="0.0539"/>
                  <dgm:constr type="t" for="ch" forName="Child3Accent6" refType="h" fact="0.6828"/>
                  <dgm:constr type="w" for="ch" forName="Child3Accent6" refType="w" fact="0.0283"/>
                  <dgm:constr type="h" for="ch" forName="Child3Accent6" refType="h" fact="0.0518"/>
                  <dgm:constr type="l" for="ch" forName="Child1Accent8" refType="w" fact="0.0085"/>
                  <dgm:constr type="t" for="ch" forName="Child1Accent8" refType="h" fact="0.128"/>
                  <dgm:constr type="w" for="ch" forName="Child1Accent8" refType="w" fact="0.0283"/>
                  <dgm:constr type="h" for="ch" forName="Child1Accent8" refType="h" fact="0.0518"/>
                  <dgm:constr type="l" for="ch" forName="Child1Accent9" refType="w" fact="0"/>
                  <dgm:constr type="t" for="ch" forName="Child1Accent9" refType="h" fact="0"/>
                  <dgm:constr type="w" for="ch" forName="Child1Accent9" refType="w" fact="0"/>
                  <dgm:constr type="h" for="ch" forName="Child1Accent9" refType="h" fact="0"/>
                  <dgm:constr type="l" for="ch" forName="Child3Accent7" refType="w" fact="0.0002"/>
                  <dgm:constr type="t" for="ch" forName="Child3Accent7" refType="h" fact="0.6828"/>
                  <dgm:constr type="w" for="ch" forName="Child3Accent7" refType="w" fact="0.0283"/>
                  <dgm:constr type="h" for="ch" forName="Child3Accent7" refType="h" fact="0.0518"/>
                  <dgm:constr type="l" for="ch" forName="Child4Accent1" refType="w" fact="0.3904"/>
                  <dgm:constr type="t" for="ch" forName="Child4Accent1" refType="h" fact="0.8"/>
                  <dgm:constr type="w" for="ch" forName="Child4Accent1" refType="w" fact="0.0566"/>
                  <dgm:constr type="h" for="ch" forName="Child4Accent1" refType="h" fact="0.1035"/>
                  <dgm:constr type="l" for="ch" forName="Child4Accent3" refType="w" fact="0.2998"/>
                  <dgm:constr type="t" for="ch" forName="Child4Accent3" refType="h" fact="0.9482"/>
                  <dgm:constr type="w" for="ch" forName="Child4Accent3" refType="w" fact="0.0283"/>
                  <dgm:constr type="h" for="ch" forName="Child4Accent3" refType="h" fact="0.0518"/>
                  <dgm:constr type="l" for="ch" forName="Child4Accent4" refType="w" fact="0.2415"/>
                  <dgm:constr type="t" for="ch" forName="Child4Accent4" refType="h" fact="0.9482"/>
                  <dgm:constr type="w" for="ch" forName="Child4Accent4" refType="w" fact="0.0283"/>
                  <dgm:constr type="h" for="ch" forName="Child4Accent4" refType="h" fact="0.0518"/>
                  <dgm:constr type="l" for="ch" forName="Child4Accent5" refType="w" fact="0.1833"/>
                  <dgm:constr type="t" for="ch" forName="Child4Accent5" refType="h" fact="0.9482"/>
                  <dgm:constr type="w" for="ch" forName="Child4Accent5" refType="w" fact="0.0283"/>
                  <dgm:constr type="h" for="ch" forName="Child4Accent5" refType="h" fact="0.0518"/>
                  <dgm:constr type="l" for="ch" forName="Child4Accent6" refType="w" fact="0.1251"/>
                  <dgm:constr type="t" for="ch" forName="Child4Accent6" refType="h" fact="0.9482"/>
                  <dgm:constr type="w" for="ch" forName="Child4Accent6" refType="w" fact="0.0283"/>
                  <dgm:constr type="h" for="ch" forName="Child4Accent6" refType="h" fact="0.0518"/>
                  <dgm:constr type="l" for="ch" forName="Child4Accent7" refType="w" fact="0.0668"/>
                  <dgm:constr type="t" for="ch" forName="Child4Accent7" refType="h" fact="0.9482"/>
                  <dgm:constr type="w" for="ch" forName="Child4Accent7" refType="w" fact="0.0283"/>
                  <dgm:constr type="h" for="ch" forName="Child4Accent7" refType="h" fact="0.0518"/>
                  <dgm:constr type="l" for="ch" forName="Child4Accent8" refType="w" fact="0.0086"/>
                  <dgm:constr type="t" for="ch" forName="Child4Accent8" refType="h" fact="0.9482"/>
                  <dgm:constr type="w" for="ch" forName="Child4Accent8" refType="w" fact="0.0283"/>
                  <dgm:constr type="h" for="ch" forName="Child4Accent8" refType="h" fact="0.0518"/>
                  <dgm:constr type="l" for="ch" forName="Child2Accent1" refType="w" fact="0.3158"/>
                  <dgm:constr type="t" for="ch" forName="Child2Accent1" refType="h" fact="0.3725"/>
                  <dgm:constr type="w" for="ch" forName="Child2Accent1" refType="w" fact="0.0566"/>
                  <dgm:constr type="h" for="ch" forName="Child2Accent1" refType="h" fact="0.1035"/>
                  <dgm:constr type="l" for="ch" forName="Child4Accent2" refType="w" fact="0.358"/>
                  <dgm:constr type="t" for="ch" forName="Child4Accent2" refType="h" fact="0.8993"/>
                  <dgm:constr type="w" for="ch" forName="Child4Accent2" refType="w" fact="0.0283"/>
                  <dgm:constr type="h" for="ch" forName="Child4Accent2" refType="h" fact="0.0518"/>
                  <dgm:constr type="l" for="ch" forName="Child1Accent2" refType="w" fact="0.3585"/>
                  <dgm:constr type="t" for="ch" forName="Child1Accent2" refType="h" fact="0.162"/>
                  <dgm:constr type="w" for="ch" forName="Child1Accent2" refType="w" fact="0.0283"/>
                  <dgm:constr type="h" for="ch" forName="Child1Accent2" refType="h" fact="0.0518"/>
                  <dgm:constr type="l" for="ch" forName="Child3Accent3" refType="w" fact="0.2151"/>
                  <dgm:constr type="t" for="ch" forName="Child3Accent3" refType="h" fact="0.6828"/>
                  <dgm:constr type="w" for="ch" forName="Child3Accent3" refType="w" fact="0.0283"/>
                  <dgm:constr type="h" for="ch" forName="Child3Accent3" refType="h" fact="0.0518"/>
                  <dgm:constr type="l" for="ch" forName="Child2Accent2" refType="w" fact="0.2689"/>
                  <dgm:constr type="t" for="ch" forName="Child2Accent2" refType="h" fact="0.3937"/>
                  <dgm:constr type="w" for="ch" forName="Child2Accent2" refType="w" fact="0.0283"/>
                  <dgm:constr type="h" for="ch" forName="Child2Accent2" refType="h" fact="0.0518"/>
                  <dgm:constr type="l" for="ch" forName="Child2Accent4" refType="w" fact="0.1614"/>
                  <dgm:constr type="t" for="ch" forName="Child2Accent4" refType="h" fact="0.3937"/>
                  <dgm:constr type="w" for="ch" forName="Child2Accent4" refType="w" fact="0.0283"/>
                  <dgm:constr type="h" for="ch" forName="Child2Accent4" refType="h" fact="0.0518"/>
                  <dgm:constr type="l" for="ch" forName="Child2Accent5" refType="w" fact="0.1077"/>
                  <dgm:constr type="t" for="ch" forName="Child2Accent5" refType="h" fact="0.3937"/>
                  <dgm:constr type="w" for="ch" forName="Child2Accent5" refType="w" fact="0.0283"/>
                  <dgm:constr type="h" for="ch" forName="Child2Accent5" refType="h" fact="0.0518"/>
                  <dgm:constr type="l" for="ch" forName="Child2Accent6" refType="w" fact="0.0539"/>
                  <dgm:constr type="t" for="ch" forName="Child2Accent6" refType="h" fact="0.3937"/>
                  <dgm:constr type="w" for="ch" forName="Child2Accent6" refType="w" fact="0.0283"/>
                  <dgm:constr type="h" for="ch" forName="Child2Accent6" refType="h" fact="0.0518"/>
                  <dgm:constr type="l" for="ch" forName="Child2Accent7" refType="w" fact="0.0002"/>
                  <dgm:constr type="t" for="ch" forName="Child2Accent7" refType="h" fact="0.3937"/>
                  <dgm:constr type="w" for="ch" forName="Child2Accent7" refType="w" fact="0.0283"/>
                  <dgm:constr type="h" for="ch" forName="Child2Accent7" refType="h" fact="0.0518"/>
                  <dgm:constr type="l" for="ch" forName="Child2Accent3" refType="w" fact="0.2151"/>
                  <dgm:constr type="t" for="ch" forName="Child2Accent3" refType="h" fact="0.3937"/>
                  <dgm:constr type="w" for="ch" forName="Child2Accent3" refType="w" fact="0.0283"/>
                  <dgm:constr type="h" for="ch" forName="Child2Accent3" refType="h" fact="0.0518"/>
                  <dgm:constr type="l" for="ch" forName="ParentAccent1" refType="w" fact="0.9717"/>
                  <dgm:constr type="t" for="ch" forName="ParentAccent1" refType="h" fact="0.5316"/>
                  <dgm:constr type="w" for="ch" forName="ParentAccent1" refType="w" fact="0.0283"/>
                  <dgm:constr type="h" for="ch" forName="ParentAccent1" refType="h" fact="0.0518"/>
                  <dgm:constr type="l" for="ch" forName="ParentAccent2" refType="w" fact="0.9199"/>
                  <dgm:constr type="t" for="ch" forName="ParentAccent2" refType="h" fact="0.5316"/>
                  <dgm:constr type="w" for="ch" forName="ParentAccent2" refType="w" fact="0.0283"/>
                  <dgm:constr type="h" for="ch" forName="ParentAccent2" refType="h" fact="0.0518"/>
                  <dgm:constr type="l" for="ch" forName="ParentAccent3" refType="w" fact="0.8682"/>
                  <dgm:constr type="t" for="ch" forName="ParentAccent3" refType="h" fact="0.5316"/>
                  <dgm:constr type="w" for="ch" forName="ParentAccent3" refType="w" fact="0.0283"/>
                  <dgm:constr type="h" for="ch" forName="ParentAccent3" refType="h" fact="0.0518"/>
                  <dgm:constr type="l" for="ch" forName="ParentAccent4" refType="w" fact="0.8164"/>
                  <dgm:constr type="t" for="ch" forName="ParentAccent4" refType="h" fact="0.5316"/>
                  <dgm:constr type="w" for="ch" forName="ParentAccent4" refType="w" fact="0.0283"/>
                  <dgm:constr type="h" for="ch" forName="ParentAccent4" refType="h" fact="0.0518"/>
                  <dgm:constr type="l" for="ch" forName="ParentAccent5" refType="w" fact="0.7646"/>
                  <dgm:constr type="t" for="ch" forName="ParentAccent5" refType="h" fact="0.5316"/>
                  <dgm:constr type="w" for="ch" forName="ParentAccent5" refType="w" fact="0.0283"/>
                  <dgm:constr type="h" for="ch" forName="ParentAccent5" refType="h" fact="0.0518"/>
                  <dgm:constr type="l" for="ch" forName="ParentAccent6" refType="w" fact="0.6846"/>
                  <dgm:constr type="t" for="ch" forName="ParentAccent6" refType="h" fact="0.5057"/>
                  <dgm:constr type="w" for="ch" forName="ParentAccent6" refType="w" fact="0.0566"/>
                  <dgm:constr type="h" for="ch" forName="ParentAccent6" refType="h" fact="0.1035"/>
                  <dgm:constr type="l" for="ch" forName="ParentAccent7" refType="w" fact="0.9256"/>
                  <dgm:constr type="t" for="ch" forName="ParentAccent7" refType="h" fact="0.4247"/>
                  <dgm:constr type="w" for="ch" forName="ParentAccent7" refType="w" fact="0.0283"/>
                  <dgm:constr type="h" for="ch" forName="ParentAccent7" refType="h" fact="0.0518"/>
                  <dgm:constr type="l" for="ch" forName="ParentAccent8" refType="w" fact="0.9256"/>
                  <dgm:constr type="t" for="ch" forName="ParentAccent8" refType="h" fact="0.6392"/>
                  <dgm:constr type="w" for="ch" forName="ParentAccent8" refType="w" fact="0.0283"/>
                  <dgm:constr type="h" for="ch" forName="ParentAccent8" refType="h" fact="0.0518"/>
                  <dgm:constr type="l" for="ch" forName="ParentAccent9" refType="w" fact="0.9509"/>
                  <dgm:constr type="t" for="ch" forName="ParentAccent9" refType="h" fact="0.4712"/>
                  <dgm:constr type="w" for="ch" forName="ParentAccent9" refType="w" fact="0.0283"/>
                  <dgm:constr type="h" for="ch" forName="ParentAccent9" refType="h" fact="0.0518"/>
                  <dgm:constr type="l" for="ch" forName="ParentAccent10" refType="w" fact="0.9525"/>
                  <dgm:constr type="t" for="ch" forName="ParentAccent10" refType="h" fact="0.593"/>
                  <dgm:constr type="w" for="ch" forName="ParentAccent10" refType="w" fact="0.0283"/>
                  <dgm:constr type="h" for="ch" forName="ParentAccent10" refType="h" fact="0.0518"/>
                  <dgm:constr type="l" for="ch" forName="Child4" refType="w" fact="0.0081"/>
                  <dgm:constr type="t" for="ch" forName="Child4" refType="h" fact="0.8184"/>
                  <dgm:constr type="w" for="ch" forName="Child4" refType="w" fact="0.3192"/>
                  <dgm:constr type="h" for="ch" forName="Child4" refType="h" fact="0.1294"/>
                  <dgm:constr type="l" for="ch" forName="Child3" refType="w" fact="0"/>
                  <dgm:constr type="t" for="ch" forName="Child3" refType="h" fact="0.5547"/>
                  <dgm:constr type="w" for="ch" forName="Child3" refType="w" fact="0.297"/>
                  <dgm:constr type="h" for="ch" forName="Child3" refType="h" fact="0.1294"/>
                  <dgm:constr type="l" for="ch" forName="Child2" refType="w" fact="0"/>
                  <dgm:constr type="t" for="ch" forName="Child2" refType="h" fact="0.2662"/>
                  <dgm:constr type="w" for="ch" forName="Child2" refType="w" fact="0.297"/>
                  <dgm:constr type="h" for="ch" forName="Child2" refType="h" fact="0.1294"/>
                  <dgm:constr type="l" for="ch" forName="Child1" refType="w" fact="0.0081"/>
                  <dgm:constr type="t" for="ch" forName="Child1" refType="h" fact="0"/>
                  <dgm:constr type="w" for="ch" forName="Child1" refType="w" fact="0.3192"/>
                  <dgm:constr type="h" for="ch" forName="Child1" refType="h" fact="0.1294"/>
                </dgm:constrLst>
              </dgm:if>
              <dgm:else name="Name12">
                <dgm:alg type="composite">
                  <dgm:param type="ar" val="1.3278"/>
                </dgm:alg>
                <dgm:constrLst>
                  <dgm:constr type="l" for="ch" forName="Child2Accent1" refType="w" fact="0.3436"/>
                  <dgm:constr type="t" for="ch" forName="Child2Accent1" refType="h" fact="0.3184"/>
                  <dgm:constr type="w" for="ch" forName="Child2Accent1" refType="w" fact="0.0574"/>
                  <dgm:constr type="h" for="ch" forName="Child2Accent1" refType="h" fact="0.0763"/>
                  <dgm:constr type="l" for="ch" forName="Child2Accent2" refType="w" fact="0.3068"/>
                  <dgm:constr type="t" for="ch" forName="Child2Accent2" refType="h" fact="0.2781"/>
                  <dgm:constr type="w" for="ch" forName="Child2Accent2" refType="w" fact="0.0287"/>
                  <dgm:constr type="h" for="ch" forName="Child2Accent2" refType="h" fact="0.0381"/>
                  <dgm:constr type="l" for="ch" forName="Child2Accent3" refType="w" fact="0.2455"/>
                  <dgm:constr type="t" for="ch" forName="Child2Accent3" refType="h" fact="0.2781"/>
                  <dgm:constr type="w" for="ch" forName="Child2Accent3" refType="w" fact="0.0287"/>
                  <dgm:constr type="h" for="ch" forName="Child2Accent3" refType="h" fact="0.0381"/>
                  <dgm:constr type="l" for="ch" forName="Child2Accent4" refType="w" fact="0.1842"/>
                  <dgm:constr type="t" for="ch" forName="Child2Accent4" refType="h" fact="0.2781"/>
                  <dgm:constr type="w" for="ch" forName="Child2Accent4" refType="w" fact="0.0287"/>
                  <dgm:constr type="h" for="ch" forName="Child2Accent4" refType="h" fact="0.0381"/>
                  <dgm:constr type="l" for="ch" forName="Child2Accent5" refType="w" fact="0.1229"/>
                  <dgm:constr type="t" for="ch" forName="Child2Accent5" refType="h" fact="0.2781"/>
                  <dgm:constr type="w" for="ch" forName="Child2Accent5" refType="w" fact="0.0287"/>
                  <dgm:constr type="h" for="ch" forName="Child2Accent5" refType="h" fact="0.0381"/>
                  <dgm:constr type="l" for="ch" forName="Child3Accent1" refType="w" fact="0.284"/>
                  <dgm:constr type="t" for="ch" forName="Child3Accent1" refType="h" fact="0.5061"/>
                  <dgm:constr type="w" for="ch" forName="Child3Accent1" refType="w" fact="0.0574"/>
                  <dgm:constr type="h" for="ch" forName="Child3Accent1" refType="h" fact="0.0763"/>
                  <dgm:constr type="l" for="ch" forName="Child3Accent2" refType="w" fact="0.2272"/>
                  <dgm:constr type="t" for="ch" forName="Child3Accent2" refType="h" fact="0.5252"/>
                  <dgm:constr type="w" for="ch" forName="Child3Accent2" refType="w" fact="0.0287"/>
                  <dgm:constr type="h" for="ch" forName="Child3Accent2" refType="h" fact="0.0381"/>
                  <dgm:constr type="l" for="ch" forName="Child3Accent3" refType="w" fact="0.1705"/>
                  <dgm:constr type="t" for="ch" forName="Child3Accent3" refType="h" fact="0.5252"/>
                  <dgm:constr type="w" for="ch" forName="Child3Accent3" refType="w" fact="0.0287"/>
                  <dgm:constr type="h" for="ch" forName="Child3Accent3" refType="h" fact="0.0381"/>
                  <dgm:constr type="l" for="ch" forName="Child3Accent4" refType="w" fact="0.1137"/>
                  <dgm:constr type="t" for="ch" forName="Child3Accent4" refType="h" fact="0.5252"/>
                  <dgm:constr type="w" for="ch" forName="Child3Accent4" refType="w" fact="0.0287"/>
                  <dgm:constr type="h" for="ch" forName="Child3Accent4" refType="h" fact="0.0381"/>
                  <dgm:constr type="l" for="ch" forName="Child2Accent6" refType="w" fact="0.0615"/>
                  <dgm:constr type="t" for="ch" forName="Child2Accent6" refType="h" fact="0.2781"/>
                  <dgm:constr type="w" for="ch" forName="Child2Accent6" refType="w" fact="0.0287"/>
                  <dgm:constr type="h" for="ch" forName="Child2Accent6" refType="h" fact="0.0381"/>
                  <dgm:constr type="l" for="ch" forName="Child3Accent5" refType="w" fact="0.057"/>
                  <dgm:constr type="t" for="ch" forName="Child3Accent5" refType="h" fact="0.5252"/>
                  <dgm:constr type="w" for="ch" forName="Child3Accent5" refType="w" fact="0.0287"/>
                  <dgm:constr type="h" for="ch" forName="Child3Accent5" refType="h" fact="0.0381"/>
                  <dgm:constr type="l" for="ch" forName="Child2Accent7" refType="w" fact="0.0002"/>
                  <dgm:constr type="t" for="ch" forName="Child2Accent7" refType="h" fact="0.2781"/>
                  <dgm:constr type="w" for="ch" forName="Child2Accent7" refType="w" fact="0.0287"/>
                  <dgm:constr type="h" for="ch" forName="Child2Accent7" refType="h" fact="0.0381"/>
                  <dgm:constr type="l" for="ch" forName="Child3Accent6" refType="w" fact="0.0002"/>
                  <dgm:constr type="t" for="ch" forName="Child3Accent6" refType="h" fact="0.5252"/>
                  <dgm:constr type="w" for="ch" forName="Child3Accent6" refType="w" fact="0.0287"/>
                  <dgm:constr type="h" for="ch" forName="Child3Accent6" refType="h" fact="0.0381"/>
                  <dgm:constr type="l" for="ch" forName="Child3Accent7" refType="w" fact="0"/>
                  <dgm:constr type="t" for="ch" forName="Child3Accent7" refType="h" fact="0"/>
                  <dgm:constr type="w" for="ch" forName="Child3Accent7" refType="w" fact="0"/>
                  <dgm:constr type="h" for="ch" forName="Child3Accent7" refType="h" fact="0"/>
                  <dgm:constr type="l" for="ch" forName="Child4Accent1" refType="w" fact="0.3436"/>
                  <dgm:constr type="t" for="ch" forName="Child4Accent1" refType="h" fact="0.6908"/>
                  <dgm:constr type="w" for="ch" forName="Child4Accent1" refType="w" fact="0.0574"/>
                  <dgm:constr type="h" for="ch" forName="Child4Accent1" refType="h" fact="0.0763"/>
                  <dgm:constr type="l" for="ch" forName="Child4Accent2" refType="w" fact="0.3068"/>
                  <dgm:constr type="t" for="ch" forName="Child4Accent2" refType="h" fact="0.7684"/>
                  <dgm:constr type="w" for="ch" forName="Child4Accent2" refType="w" fact="0.0287"/>
                  <dgm:constr type="h" for="ch" forName="Child4Accent2" refType="h" fact="0.0381"/>
                  <dgm:constr type="l" for="ch" forName="Child4Accent3" refType="w" fact="0.2455"/>
                  <dgm:constr type="t" for="ch" forName="Child4Accent3" refType="h" fact="0.7684"/>
                  <dgm:constr type="w" for="ch" forName="Child4Accent3" refType="w" fact="0.0287"/>
                  <dgm:constr type="h" for="ch" forName="Child4Accent3" refType="h" fact="0.0381"/>
                  <dgm:constr type="l" for="ch" forName="Child4Accent4" refType="w" fact="0.1842"/>
                  <dgm:constr type="t" for="ch" forName="Child4Accent4" refType="h" fact="0.7684"/>
                  <dgm:constr type="w" for="ch" forName="Child4Accent4" refType="w" fact="0.0287"/>
                  <dgm:constr type="h" for="ch" forName="Child4Accent4" refType="h" fact="0.0381"/>
                  <dgm:constr type="l" for="ch" forName="Child4Accent5" refType="w" fact="0.1229"/>
                  <dgm:constr type="t" for="ch" forName="Child4Accent5" refType="h" fact="0.7684"/>
                  <dgm:constr type="w" for="ch" forName="Child4Accent5" refType="w" fact="0.0287"/>
                  <dgm:constr type="h" for="ch" forName="Child4Accent5" refType="h" fact="0.0381"/>
                  <dgm:constr type="l" for="ch" forName="Child4Accent6" refType="w" fact="0.0615"/>
                  <dgm:constr type="t" for="ch" forName="Child4Accent6" refType="h" fact="0.7684"/>
                  <dgm:constr type="w" for="ch" forName="Child4Accent6" refType="w" fact="0.0287"/>
                  <dgm:constr type="h" for="ch" forName="Child4Accent6" refType="h" fact="0.0381"/>
                  <dgm:constr type="l" for="ch" forName="Child4Accent7" refType="w" fact="0.0002"/>
                  <dgm:constr type="t" for="ch" forName="Child4Accent7" refType="h" fact="0.7684"/>
                  <dgm:constr type="w" for="ch" forName="Child4Accent7" refType="w" fact="0.0287"/>
                  <dgm:constr type="h" for="ch" forName="Child4Accent7" refType="h" fact="0.0381"/>
                  <dgm:constr type="l" for="ch" forName="Child4Accent8" refType="w" fact="0"/>
                  <dgm:constr type="t" for="ch" forName="Child4Accent8" refType="h" fact="0"/>
                  <dgm:constr type="w" for="ch" forName="Child4Accent8" refType="w" fact="0"/>
                  <dgm:constr type="h" for="ch" forName="Child4Accent8" refType="h" fact="0"/>
                  <dgm:constr type="l" for="ch" forName="ParentAccent1" refType="w" fact="0.9713"/>
                  <dgm:constr type="t" for="ch" forName="ParentAccent1" refType="h" fact="0.5252"/>
                  <dgm:constr type="w" for="ch" forName="ParentAccent1" refType="w" fact="0.0287"/>
                  <dgm:constr type="h" for="ch" forName="ParentAccent1" refType="h" fact="0.0381"/>
                  <dgm:constr type="l" for="ch" forName="ParentAccent2" refType="w" fact="0.9187"/>
                  <dgm:constr type="t" for="ch" forName="ParentAccent2" refType="h" fact="0.5252"/>
                  <dgm:constr type="w" for="ch" forName="ParentAccent2" refType="w" fact="0.0287"/>
                  <dgm:constr type="h" for="ch" forName="ParentAccent2" refType="h" fact="0.0381"/>
                  <dgm:constr type="l" for="ch" forName="ParentAccent3" refType="w" fact="0.8661"/>
                  <dgm:constr type="t" for="ch" forName="ParentAccent3" refType="h" fact="0.5252"/>
                  <dgm:constr type="w" for="ch" forName="ParentAccent3" refType="w" fact="0.0287"/>
                  <dgm:constr type="h" for="ch" forName="ParentAccent3" refType="h" fact="0.0381"/>
                  <dgm:constr type="l" for="ch" forName="ParentAccent4" refType="w" fact="0.8136"/>
                  <dgm:constr type="t" for="ch" forName="ParentAccent4" refType="h" fact="0.5252"/>
                  <dgm:constr type="w" for="ch" forName="ParentAccent4" refType="w" fact="0.0287"/>
                  <dgm:constr type="h" for="ch" forName="ParentAccent4" refType="h" fact="0.0381"/>
                  <dgm:constr type="l" for="ch" forName="ParentAccent5" refType="w" fact="0.761"/>
                  <dgm:constr type="t" for="ch" forName="ParentAccent5" refType="h" fact="0.5252"/>
                  <dgm:constr type="w" for="ch" forName="ParentAccent5" refType="w" fact="0.0287"/>
                  <dgm:constr type="h" for="ch" forName="ParentAccent5" refType="h" fact="0.0381"/>
                  <dgm:constr type="l" for="ch" forName="ParentAccent6" refType="w" fact="0.6797"/>
                  <dgm:constr type="t" for="ch" forName="ParentAccent6" refType="h" fact="0.5061"/>
                  <dgm:constr type="w" for="ch" forName="ParentAccent6" refType="w" fact="0.0574"/>
                  <dgm:constr type="h" for="ch" forName="ParentAccent6" refType="h" fact="0.0763"/>
                  <dgm:constr type="l" for="ch" forName="ParentAccent7" refType="w" fact="0.9245"/>
                  <dgm:constr type="t" for="ch" forName="ParentAccent7" refType="h" fact="0.4464"/>
                  <dgm:constr type="w" for="ch" forName="ParentAccent7" refType="w" fact="0.0287"/>
                  <dgm:constr type="h" for="ch" forName="ParentAccent7" refType="h" fact="0.0381"/>
                  <dgm:constr type="l" for="ch" forName="ParentAccent8" refType="w" fact="0.9245"/>
                  <dgm:constr type="t" for="ch" forName="ParentAccent8" refType="h" fact="0.6045"/>
                  <dgm:constr type="w" for="ch" forName="ParentAccent8" refType="w" fact="0.0287"/>
                  <dgm:constr type="h" for="ch" forName="ParentAccent8" refType="h" fact="0.0381"/>
                  <dgm:constr type="l" for="ch" forName="ParentAccent9" refType="w" fact="0.9501"/>
                  <dgm:constr type="t" for="ch" forName="ParentAccent9" refType="h" fact="0.4807"/>
                  <dgm:constr type="w" for="ch" forName="ParentAccent9" refType="w" fact="0.0287"/>
                  <dgm:constr type="h" for="ch" forName="ParentAccent9" refType="h" fact="0.0381"/>
                  <dgm:constr type="l" for="ch" forName="ParentAccent10" refType="w" fact="0.9518"/>
                  <dgm:constr type="t" for="ch" forName="ParentAccent10" refType="h" fact="0.5705"/>
                  <dgm:constr type="w" for="ch" forName="ParentAccent10" refType="w" fact="0.0287"/>
                  <dgm:constr type="h" for="ch" forName="ParentAccent10" refType="h" fact="0.0381"/>
                  <dgm:constr type="l" for="ch" forName="Child1Accent1" refType="w" fact="0.4819"/>
                  <dgm:constr type="t" for="ch" forName="Child1Accent1" refType="h" fact="0.2457"/>
                  <dgm:constr type="w" for="ch" forName="Child1Accent1" refType="w" fact="0.0574"/>
                  <dgm:constr type="h" for="ch" forName="Child1Accent1" refType="h" fact="0.0763"/>
                  <dgm:constr type="l" for="ch" forName="Child1Accent4" refType="w" fact="0.3653"/>
                  <dgm:constr type="t" for="ch" forName="Child1Accent4" refType="h" fact="0.097"/>
                  <dgm:constr type="w" for="ch" forName="Child1Accent4" refType="w" fact="0.0287"/>
                  <dgm:constr type="h" for="ch" forName="Child1Accent4" refType="h" fact="0.0381"/>
                  <dgm:constr type="l" for="ch" forName="Child1Accent5" refType="w" fact="0.304"/>
                  <dgm:constr type="t" for="ch" forName="Child1Accent5" refType="h" fact="0.097"/>
                  <dgm:constr type="w" for="ch" forName="Child1Accent5" refType="w" fact="0.0287"/>
                  <dgm:constr type="h" for="ch" forName="Child1Accent5" refType="h" fact="0.0381"/>
                  <dgm:constr type="l" for="ch" forName="Child1Accent6" refType="w" fact="0.2426"/>
                  <dgm:constr type="t" for="ch" forName="Child1Accent6" refType="h" fact="0.097"/>
                  <dgm:constr type="w" for="ch" forName="Child1Accent6" refType="w" fact="0.0287"/>
                  <dgm:constr type="h" for="ch" forName="Child1Accent6" refType="h" fact="0.0381"/>
                  <dgm:constr type="l" for="ch" forName="Child1Accent7" refType="w" fact="0.1813"/>
                  <dgm:constr type="t" for="ch" forName="Child1Accent7" refType="h" fact="0.097"/>
                  <dgm:constr type="w" for="ch" forName="Child1Accent7" refType="w" fact="0.0287"/>
                  <dgm:constr type="h" for="ch" forName="Child1Accent7" refType="h" fact="0.0381"/>
                  <dgm:constr type="l" for="ch" forName="Child1Accent8" refType="w" fact="0.12"/>
                  <dgm:constr type="t" for="ch" forName="Child1Accent8" refType="h" fact="0.097"/>
                  <dgm:constr type="w" for="ch" forName="Child1Accent8" refType="w" fact="0.0287"/>
                  <dgm:constr type="h" for="ch" forName="Child1Accent8" refType="h" fact="0.0381"/>
                  <dgm:constr type="l" for="ch" forName="Child1Accent9" refType="w" fact="0.0587"/>
                  <dgm:constr type="t" for="ch" forName="Child1Accent9" refType="h" fact="0.097"/>
                  <dgm:constr type="w" for="ch" forName="Child1Accent9" refType="w" fact="0.0287"/>
                  <dgm:constr type="h" for="ch" forName="Child1Accent9" refType="h" fact="0.0381"/>
                  <dgm:constr type="l" for="ch" forName="Child5Accent1" refType="w" fact="0.4819"/>
                  <dgm:constr type="t" for="ch" forName="Child5Accent1" refType="h" fact="0.7601"/>
                  <dgm:constr type="w" for="ch" forName="Child5Accent1" refType="w" fact="0.0574"/>
                  <dgm:constr type="h" for="ch" forName="Child5Accent1" refType="h" fact="0.0763"/>
                  <dgm:constr type="l" for="ch" forName="Child5Accent4" refType="w" fact="0.3653"/>
                  <dgm:constr type="t" for="ch" forName="Child5Accent4" refType="h" fact="0.9619"/>
                  <dgm:constr type="w" for="ch" forName="Child5Accent4" refType="w" fact="0.0287"/>
                  <dgm:constr type="h" for="ch" forName="Child5Accent4" refType="h" fact="0.0381"/>
                  <dgm:constr type="l" for="ch" forName="Child5Accent5" refType="w" fact="0.304"/>
                  <dgm:constr type="t" for="ch" forName="Child5Accent5" refType="h" fact="0.9619"/>
                  <dgm:constr type="w" for="ch" forName="Child5Accent5" refType="w" fact="0.0287"/>
                  <dgm:constr type="h" for="ch" forName="Child5Accent5" refType="h" fact="0.0381"/>
                  <dgm:constr type="l" for="ch" forName="Child5Accent6" refType="w" fact="0.2426"/>
                  <dgm:constr type="t" for="ch" forName="Child5Accent6" refType="h" fact="0.9619"/>
                  <dgm:constr type="w" for="ch" forName="Child5Accent6" refType="w" fact="0.0287"/>
                  <dgm:constr type="h" for="ch" forName="Child5Accent6" refType="h" fact="0.0381"/>
                  <dgm:constr type="l" for="ch" forName="Child5Accent7" refType="w" fact="0.1813"/>
                  <dgm:constr type="t" for="ch" forName="Child5Accent7" refType="h" fact="0.9619"/>
                  <dgm:constr type="w" for="ch" forName="Child5Accent7" refType="w" fact="0.0287"/>
                  <dgm:constr type="h" for="ch" forName="Child5Accent7" refType="h" fact="0.0381"/>
                  <dgm:constr type="l" for="ch" forName="Child5Accent8" refType="w" fact="0.12"/>
                  <dgm:constr type="t" for="ch" forName="Child5Accent8" refType="h" fact="0.9619"/>
                  <dgm:constr type="w" for="ch" forName="Child5Accent8" refType="w" fact="0.0287"/>
                  <dgm:constr type="h" for="ch" forName="Child5Accent8" refType="h" fact="0.0381"/>
                  <dgm:constr type="l" for="ch" forName="Child5Accent9" refType="w" fact="0.0587"/>
                  <dgm:constr type="t" for="ch" forName="Child5Accent9" refType="h" fact="0.9619"/>
                  <dgm:constr type="w" for="ch" forName="Child5Accent9" refType="w" fact="0.0287"/>
                  <dgm:constr type="h" for="ch" forName="Child5Accent9" refType="h" fact="0.0381"/>
                  <dgm:constr type="l" for="ch" forName="Child5Accent2" refType="w" fact="0.453"/>
                  <dgm:constr type="t" for="ch" forName="Child5Accent2" refType="h" fact="0.8375"/>
                  <dgm:constr type="w" for="ch" forName="Child5Accent2" refType="w" fact="0.0287"/>
                  <dgm:constr type="h" for="ch" forName="Child5Accent2" refType="h" fact="0.0381"/>
                  <dgm:constr type="l" for="ch" forName="Child5Accent3" refType="w" fact="0.4118"/>
                  <dgm:constr type="t" for="ch" forName="Child5Accent3" refType="h" fact="0.8991"/>
                  <dgm:constr type="w" for="ch" forName="Child5Accent3" refType="w" fact="0.0287"/>
                  <dgm:constr type="h" for="ch" forName="Child5Accent3" refType="h" fact="0.0381"/>
                  <dgm:constr type="l" for="ch" forName="Child1Accent2" refType="w" fact="0.4458"/>
                  <dgm:constr type="t" for="ch" forName="Child1Accent2" refType="h" fact="0.2004"/>
                  <dgm:constr type="w" for="ch" forName="Child1Accent2" refType="w" fact="0.0287"/>
                  <dgm:constr type="h" for="ch" forName="Child1Accent2" refType="h" fact="0.0381"/>
                  <dgm:constr type="l" for="ch" forName="Child1Accent3" refType="w" fact="0.4054"/>
                  <dgm:constr type="t" for="ch" forName="Child1Accent3" refType="h" fact="0.1445"/>
                  <dgm:constr type="w" for="ch" forName="Child1Accent3" refType="w" fact="0.0287"/>
                  <dgm:constr type="h" for="ch" forName="Child1Accent3" refType="h" fact="0.0381"/>
                  <dgm:constr type="l" for="ch" forName="Child5" refType="w" fact="0.0581"/>
                  <dgm:constr type="t" for="ch" forName="Child5" refType="h" fact="0.8635"/>
                  <dgm:constr type="w" for="ch" forName="Child5" refType="w" fact="0.3364"/>
                  <dgm:constr type="h" for="ch" forName="Child5" refType="h" fact="0.0981"/>
                  <dgm:constr type="l" for="ch" forName="Child4" refType="w" fact="0"/>
                  <dgm:constr type="t" for="ch" forName="Child4" refType="h" fact="0.6701"/>
                  <dgm:constr type="w" for="ch" forName="Child4" refType="w" fact="0.3364"/>
                  <dgm:constr type="h" for="ch" forName="Child4" refType="h" fact="0.0981"/>
                  <dgm:constr type="l" for="ch" forName="Child3" refType="w" fact="0"/>
                  <dgm:constr type="t" for="ch" forName="Child3" refType="h" fact="0.4276"/>
                  <dgm:constr type="w" for="ch" forName="Child3" refType="w" fact="0.2544"/>
                  <dgm:constr type="h" for="ch" forName="Child3" refType="h" fact="0.0981"/>
                  <dgm:constr type="l" for="ch" forName="Child2" refType="w" fact="0"/>
                  <dgm:constr type="t" for="ch" forName="Child2" refType="h" fact="0.1798"/>
                  <dgm:constr type="w" for="ch" forName="Child2" refType="w" fact="0.3364"/>
                  <dgm:constr type="h" for="ch" forName="Child2" refType="h" fact="0.0981"/>
                  <dgm:constr type="l" for="ch" forName="Child1" refType="w" fact="0.0581"/>
                  <dgm:constr type="t" for="ch" forName="Child1" refType="h" fact="0"/>
                  <dgm:constr type="w" for="ch" forName="Child1" refType="w" fact="0.3364"/>
                  <dgm:constr type="h" for="ch" forName="Child1" refType="h" fact="0.0981"/>
                  <dgm:constr type="l" for="ch" forName="Parent" refType="w" fact="0.3653"/>
                  <dgm:constr type="t" for="ch" forName="Parent" refType="h" fact="0.3513"/>
                  <dgm:constr type="w" for="ch" forName="Parent" refType="w" fact="0.2906"/>
                  <dgm:constr type="h" for="ch" forName="Parent" refType="h" fact="0.3859"/>
                </dgm:constrLst>
              </dgm:else>
            </dgm:choose>
          </dgm:if>
          <dgm:else name="Name13">
            <dgm:choose name="Name14">
              <dgm:if name="Name15" axis="ch" ptType="node" func="cnt" op="equ" val="0">
                <dgm:alg type="composite">
                  <dgm:param type="ar" val="2.1059"/>
                </dgm:alg>
                <dgm:constrLst>
                  <dgm:constr type="r" for="ch" forName="Parent" refType="w"/>
                  <dgm:constr type="t" for="ch" forName="Parent" refType="h" fact="0"/>
                  <dgm:constr type="w" for="ch" forName="Parent" refType="w" fact="0.4749"/>
                  <dgm:constr type="h" for="ch" forName="Parent" refType="h"/>
                  <dgm:constr type="r" for="ch" forName="ParentAccent1" refType="w" fact="0.0469"/>
                  <dgm:constr type="t" for="ch" forName="ParentAccent1" refType="h" fact="0.4506"/>
                  <dgm:constr type="w" for="ch" forName="ParentAccent1" refType="w" fact="0.0469"/>
                  <dgm:constr type="h" for="ch" forName="ParentAccent1" refType="h" fact="0.0988"/>
                  <dgm:constr type="r" for="ch" forName="ParentAccent2" refType="w" fact="0.1266"/>
                  <dgm:constr type="t" for="ch" forName="ParentAccent2" refType="h" fact="0.4506"/>
                  <dgm:constr type="w" for="ch" forName="ParentAccent2" refType="w" fact="0.0469"/>
                  <dgm:constr type="h" for="ch" forName="ParentAccent2" refType="h" fact="0.0988"/>
                  <dgm:constr type="r" for="ch" forName="ParentAccent3" refType="w" fact="0.2063"/>
                  <dgm:constr type="t" for="ch" forName="ParentAccent3" refType="h" fact="0.4506"/>
                  <dgm:constr type="w" for="ch" forName="ParentAccent3" refType="w" fact="0.0469"/>
                  <dgm:constr type="h" for="ch" forName="ParentAccent3" refType="h" fact="0.0988"/>
                  <dgm:constr type="r" for="ch" forName="ParentAccent4" refType="w" fact="0.286"/>
                  <dgm:constr type="t" for="ch" forName="ParentAccent4" refType="h" fact="0.4506"/>
                  <dgm:constr type="w" for="ch" forName="ParentAccent4" refType="w" fact="0.0469"/>
                  <dgm:constr type="h" for="ch" forName="ParentAccent4" refType="h" fact="0.0988"/>
                  <dgm:constr type="r" for="ch" forName="ParentAccent5" refType="w" fact="0.3657"/>
                  <dgm:constr type="t" for="ch" forName="ParentAccent5" refType="h" fact="0.4506"/>
                  <dgm:constr type="w" for="ch" forName="ParentAccent5" refType="w" fact="0.0469"/>
                  <dgm:constr type="h" for="ch" forName="ParentAccent5" refType="h" fact="0.0988"/>
                  <dgm:constr type="r" for="ch" forName="ParentAccent6" refType="w" fact="0.4924"/>
                  <dgm:constr type="t" for="ch" forName="ParentAccent6" refType="h" fact="0.4012"/>
                  <dgm:constr type="w" for="ch" forName="ParentAccent6" refType="w" fact="0.0939"/>
                  <dgm:constr type="h" for="ch" forName="ParentAccent6" refType="h" fact="0.1976"/>
                  <dgm:constr type="r" for="ch" forName="ParentAccent7" refType="w" fact="0.1234"/>
                  <dgm:constr type="t" for="ch" forName="ParentAccent7" refType="h" fact="0.2465"/>
                  <dgm:constr type="w" for="ch" forName="ParentAccent7" refType="w" fact="0.0469"/>
                  <dgm:constr type="h" for="ch" forName="ParentAccent7" refType="h" fact="0.0988"/>
                  <dgm:constr type="r" for="ch" forName="ParentAccent8" refType="w" fact="0.1234"/>
                  <dgm:constr type="t" for="ch" forName="ParentAccent8" refType="h" fact="0.6562"/>
                  <dgm:constr type="w" for="ch" forName="ParentAccent8" refType="w" fact="0.0469"/>
                  <dgm:constr type="h" for="ch" forName="ParentAccent8" refType="h" fact="0.0988"/>
                  <dgm:constr type="r" for="ch" forName="ParentAccent9" refType="w" fact="0.0815"/>
                  <dgm:constr type="t" for="ch" forName="ParentAccent9" refType="h" fact="0.3353"/>
                  <dgm:constr type="w" for="ch" forName="ParentAccent9" refType="w" fact="0.0469"/>
                  <dgm:constr type="h" for="ch" forName="ParentAccent9" refType="h" fact="0.0988"/>
                  <dgm:constr type="r" for="ch" forName="ParentAccent10" refType="w" fact="0.0787"/>
                  <dgm:constr type="t" for="ch" forName="ParentAccent10" refType="h" fact="0.5679"/>
                  <dgm:constr type="w" for="ch" forName="ParentAccent10" refType="w" fact="0.0469"/>
                  <dgm:constr type="h" for="ch" forName="ParentAccent10" refType="h" fact="0.0988"/>
                </dgm:constrLst>
              </dgm:if>
              <dgm:if name="Name16" axis="ch" ptType="node" func="cnt" op="equ" val="1">
                <dgm:alg type="composite">
                  <dgm:param type="ar" val="3.4411"/>
                </dgm:alg>
                <dgm:constrLst>
                  <dgm:constr type="primFontSz" for="des" forName="Child1" val="65"/>
                  <dgm:constr type="primFontSz" for="des" forName="Child1" refType="primFontSz" refFor="des" refForName="Parent" op="lte"/>
                  <dgm:constr type="r" for="ch" forName="Child1Accent1" refType="w" fact="0.716"/>
                  <dgm:constr type="t" for="ch" forName="Child1Accent1" refType="h" fact="0.4012"/>
                  <dgm:constr type="w" for="ch" forName="Child1Accent1" refType="w" fact="0.0574"/>
                  <dgm:constr type="h" for="ch" forName="Child1Accent1" refType="h" fact="0.1976"/>
                  <dgm:constr type="r" for="ch" forName="Child1Accent2" refType="w" fact="0.7728"/>
                  <dgm:constr type="t" for="ch" forName="Child1Accent2" refType="h" fact="0.4506"/>
                  <dgm:constr type="w" for="ch" forName="Child1Accent2" refType="w" fact="0.0287"/>
                  <dgm:constr type="h" for="ch" forName="Child1Accent2" refType="h" fact="0.0988"/>
                  <dgm:constr type="r" for="ch" forName="Child1Accent3" refType="w" fact="0.8295"/>
                  <dgm:constr type="t" for="ch" forName="Child1Accent3" refType="h" fact="0.4506"/>
                  <dgm:constr type="w" for="ch" forName="Child1Accent3" refType="w" fact="0.0287"/>
                  <dgm:constr type="h" for="ch" forName="Child1Accent3" refType="h" fact="0.0988"/>
                  <dgm:constr type="r" for="ch" forName="Child1Accent4" refType="w" fact="0.8863"/>
                  <dgm:constr type="t" for="ch" forName="Child1Accent4" refType="h" fact="0.4506"/>
                  <dgm:constr type="w" for="ch" forName="Child1Accent4" refType="w" fact="0.0287"/>
                  <dgm:constr type="h" for="ch" forName="Child1Accent4" refType="h" fact="0.0988"/>
                  <dgm:constr type="r" for="ch" forName="Child1Accent5" refType="w" fact="0.943"/>
                  <dgm:constr type="t" for="ch" forName="Child1Accent5" refType="h" fact="0.4506"/>
                  <dgm:constr type="w" for="ch" forName="Child1Accent5" refType="w" fact="0.0287"/>
                  <dgm:constr type="h" for="ch" forName="Child1Accent5" refType="h" fact="0.0988"/>
                  <dgm:constr type="r" for="ch" forName="Child1Accent6" refType="w" fact="0.9998"/>
                  <dgm:constr type="t" for="ch" forName="Child1Accent6" refType="h" fact="0.4506"/>
                  <dgm:constr type="w" for="ch" forName="Child1Accent6" refType="w" fact="0.0287"/>
                  <dgm:constr type="h" for="ch" forName="Child1Accent6" refType="h" fact="0.0988"/>
                  <dgm:constr type="l" for="ch" forName="Child1Accent7" refType="w" fact="0"/>
                  <dgm:constr type="t" for="ch" forName="Child1Accent7" refType="h" fact="0"/>
                  <dgm:constr type="w" for="ch" forName="Child1Accent7" refType="w" fact="0"/>
                  <dgm:constr type="h" for="ch" forName="Child1Accent7" refType="h" fact="0"/>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ParentAccent1" refType="w" fact="0.0287"/>
                  <dgm:constr type="t" for="ch" forName="ParentAccent1" refType="h" fact="0.4506"/>
                  <dgm:constr type="w" for="ch" forName="ParentAccent1" refType="w" fact="0.0287"/>
                  <dgm:constr type="h" for="ch" forName="ParentAccent1" refType="h" fact="0.0988"/>
                  <dgm:constr type="r" for="ch" forName="ParentAccent2" refType="w" fact="0.0813"/>
                  <dgm:constr type="t" for="ch" forName="ParentAccent2" refType="h" fact="0.4506"/>
                  <dgm:constr type="w" for="ch" forName="ParentAccent2" refType="w" fact="0.0287"/>
                  <dgm:constr type="h" for="ch" forName="ParentAccent2" refType="h" fact="0.0988"/>
                  <dgm:constr type="r" for="ch" forName="ParentAccent3" refType="w" fact="0.1339"/>
                  <dgm:constr type="t" for="ch" forName="ParentAccent3" refType="h" fact="0.4506"/>
                  <dgm:constr type="w" for="ch" forName="ParentAccent3" refType="w" fact="0.0287"/>
                  <dgm:constr type="h" for="ch" forName="ParentAccent3" refType="h" fact="0.0988"/>
                  <dgm:constr type="r" for="ch" forName="ParentAccent4" refType="w" fact="0.1864"/>
                  <dgm:constr type="t" for="ch" forName="ParentAccent4" refType="h" fact="0.4506"/>
                  <dgm:constr type="w" for="ch" forName="ParentAccent4" refType="w" fact="0.0287"/>
                  <dgm:constr type="h" for="ch" forName="ParentAccent4" refType="h" fact="0.0988"/>
                  <dgm:constr type="r" for="ch" forName="ParentAccent5" refType="w" fact="0.239"/>
                  <dgm:constr type="t" for="ch" forName="ParentAccent5" refType="h" fact="0.4506"/>
                  <dgm:constr type="w" for="ch" forName="ParentAccent5" refType="w" fact="0.0287"/>
                  <dgm:constr type="h" for="ch" forName="ParentAccent5" refType="h" fact="0.0988"/>
                  <dgm:constr type="r" for="ch" forName="ParentAccent6" refType="w" fact="0.3203"/>
                  <dgm:constr type="t" for="ch" forName="ParentAccent6" refType="h" fact="0.4012"/>
                  <dgm:constr type="w" for="ch" forName="ParentAccent6" refType="w" fact="0.0574"/>
                  <dgm:constr type="h" for="ch" forName="ParentAccent6" refType="h" fact="0.1976"/>
                  <dgm:constr type="r" for="ch" forName="ParentAccent7" refType="w" fact="0.0755"/>
                  <dgm:constr type="t" for="ch" forName="ParentAccent7" refType="h" fact="0.2465"/>
                  <dgm:constr type="w" for="ch" forName="ParentAccent7" refType="w" fact="0.0287"/>
                  <dgm:constr type="h" for="ch" forName="ParentAccent7" refType="h" fact="0.0988"/>
                  <dgm:constr type="r" for="ch" forName="ParentAccent8" refType="w" fact="0.0755"/>
                  <dgm:constr type="t" for="ch" forName="ParentAccent8" refType="h" fact="0.6562"/>
                  <dgm:constr type="w" for="ch" forName="ParentAccent8" refType="w" fact="0.0287"/>
                  <dgm:constr type="h" for="ch" forName="ParentAccent8" refType="h" fact="0.0988"/>
                  <dgm:constr type="r" for="ch" forName="ParentAccent9" refType="w" fact="0.0499"/>
                  <dgm:constr type="t" for="ch" forName="ParentAccent9" refType="h" fact="0.3353"/>
                  <dgm:constr type="w" for="ch" forName="ParentAccent9" refType="w" fact="0.0287"/>
                  <dgm:constr type="h" for="ch" forName="ParentAccent9" refType="h" fact="0.0988"/>
                  <dgm:constr type="r" for="ch" forName="ParentAccent10" refType="w" fact="0.0482"/>
                  <dgm:constr type="t" for="ch" forName="ParentAccent10" refType="h" fact="0.5679"/>
                  <dgm:constr type="w" for="ch" forName="ParentAccent10" refType="w" fact="0.0287"/>
                  <dgm:constr type="h" for="ch" forName="ParentAccent10" refType="h" fact="0.0988"/>
                  <dgm:constr type="r" for="ch" forName="Child1" refType="w"/>
                  <dgm:constr type="t" for="ch" forName="Child1" refType="h" fact="0.1978"/>
                  <dgm:constr type="w" for="ch" forName="Child1" refType="w" fact="0.2544"/>
                  <dgm:constr type="h" for="ch" forName="Child1" refType="h" fact="0.2541"/>
                  <dgm:constr type="r" for="ch" forName="Parent" refType="w" fact="0.6347"/>
                  <dgm:constr type="t" for="ch" forName="Parent" refType="h" fact="0"/>
                  <dgm:constr type="w" for="ch" forName="Parent" refType="w" fact="0.2906"/>
                  <dgm:constr type="h" for="ch" forName="Parent" refType="h"/>
                </dgm:constrLst>
              </dgm:if>
              <dgm:if name="Name17" axis="ch" ptType="node" func="cnt" op="equ" val="2">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l" for="ch" forName="Child1Accent8" refType="w" fact="0"/>
                  <dgm:constr type="t" for="ch" forName="Child1Accent8" refType="h" fact="0"/>
                  <dgm:constr type="w" for="ch" forName="Child1Accent8" refType="w" fact="0"/>
                  <dgm:constr type="h" for="ch" forName="Child1Accent8" refType="h" fact="0"/>
                  <dgm:constr type="l" for="ch" forName="Child1Accent9" refType="w" fact="0"/>
                  <dgm:constr type="t" for="ch" forName="Child1Accent9" refType="h" fact="0"/>
                  <dgm:constr type="w" for="ch" forName="Child1Accent9" refType="w" fact="0"/>
                  <dgm:constr type="h" for="ch" forName="Child1Accent9" refType="h" fact="0"/>
                  <dgm:constr type="r" for="ch" forName="Child2Accent1" refType="w" fact="0.6564"/>
                  <dgm:constr type="t" for="ch" forName="Child2Accent1" refType="h" fact="0.8153"/>
                  <dgm:constr type="w" for="ch" forName="Child2Accent1" refType="w" fact="0.0574"/>
                  <dgm:constr type="h" for="ch" forName="Child2Accent1" refType="h" fact="0.1217"/>
                  <dgm:constr type="r" for="ch" forName="Child2Accent2" refType="w" fact="0.6932"/>
                  <dgm:constr type="t" for="ch" forName="Child2Accent2" refType="h" fact="0.9392"/>
                  <dgm:constr type="w" for="ch" forName="Child2Accent2" refType="w" fact="0.0287"/>
                  <dgm:constr type="h" for="ch" forName="Child2Accent2" refType="h" fact="0.0608"/>
                  <dgm:constr type="r" for="ch" forName="Child2Accent3" refType="w" fact="0.7545"/>
                  <dgm:constr type="t" for="ch" forName="Child2Accent3" refType="h" fact="0.9392"/>
                  <dgm:constr type="w" for="ch" forName="Child2Accent3" refType="w" fact="0.0287"/>
                  <dgm:constr type="h" for="ch" forName="Child2Accent3" refType="h" fact="0.0608"/>
                  <dgm:constr type="r" for="ch" forName="Child2Accent4" refType="w" fact="0.8158"/>
                  <dgm:constr type="t" for="ch" forName="Child2Accent4" refType="h" fact="0.9392"/>
                  <dgm:constr type="w" for="ch" forName="Child2Accent4" refType="w" fact="0.0287"/>
                  <dgm:constr type="h" for="ch" forName="Child2Accent4" refType="h" fact="0.0608"/>
                  <dgm:constr type="r" for="ch" forName="Child2Accent5" refType="w" fact="0.8771"/>
                  <dgm:constr type="t" for="ch" forName="Child2Accent5" refType="h" fact="0.9392"/>
                  <dgm:constr type="w" for="ch" forName="Child2Accent5" refType="w" fact="0.0287"/>
                  <dgm:constr type="h" for="ch" forName="Child2Accent5" refType="h" fact="0.0608"/>
                  <dgm:constr type="r" for="ch" forName="Child2Accent6" refType="w" fact="0.9385"/>
                  <dgm:constr type="t" for="ch" forName="Child2Accent6" refType="h" fact="0.9392"/>
                  <dgm:constr type="w" for="ch" forName="Child2Accent6" refType="w" fact="0.0287"/>
                  <dgm:constr type="h" for="ch" forName="Child2Accent6" refType="h" fact="0.0608"/>
                  <dgm:constr type="r" for="ch" forName="Child2Accent7" refType="w" fact="0.9998"/>
                  <dgm:constr type="t" for="ch" forName="Child2Accent7" refType="h" fact="0.9392"/>
                  <dgm:constr type="w" for="ch" forName="Child2Accent7" refType="w" fact="0.0287"/>
                  <dgm:constr type="h" for="ch" forName="Child2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2" refType="w"/>
                  <dgm:constr type="t" for="ch" forName="Child2" refType="h" fact="0.7822"/>
                  <dgm:constr type="w" for="ch" forName="Child2" refType="w" fact="0.336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8" axis="ch" ptType="node" func="cnt" op="equ" val="3">
                <dgm:alg type="composite">
                  <dgm:param type="ar" val="2.1185"/>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Child1Accent1" refType="w" fact="0.6564"/>
                  <dgm:constr type="t" for="ch" forName="Child1Accent1" refType="h" fact="0.2211"/>
                  <dgm:constr type="w" for="ch" forName="Child1Accent1" refType="w" fact="0.0574"/>
                  <dgm:constr type="h" for="ch" forName="Child1Accent1" refType="h" fact="0.1217"/>
                  <dgm:constr type="r" for="ch" forName="Child1Accent2" refType="w" fact="0.6932"/>
                  <dgm:constr type="t" for="ch" forName="Child1Accent2" refType="h" fact="0.1569"/>
                  <dgm:constr type="w" for="ch" forName="Child1Accent2" refType="w" fact="0.0287"/>
                  <dgm:constr type="h" for="ch" forName="Child1Accent2" refType="h" fact="0.0608"/>
                  <dgm:constr type="r" for="ch" forName="Child1Accent3" refType="w" fact="0.7545"/>
                  <dgm:constr type="t" for="ch" forName="Child1Accent3" refType="h" fact="0.1569"/>
                  <dgm:constr type="w" for="ch" forName="Child1Accent3" refType="w" fact="0.0287"/>
                  <dgm:constr type="h" for="ch" forName="Child1Accent3" refType="h" fact="0.0608"/>
                  <dgm:constr type="r" for="ch" forName="Child1Accent4" refType="w" fact="0.8158"/>
                  <dgm:constr type="t" for="ch" forName="Child1Accent4" refType="h" fact="0.1569"/>
                  <dgm:constr type="w" for="ch" forName="Child1Accent4" refType="w" fact="0.0287"/>
                  <dgm:constr type="h" for="ch" forName="Child1Accent4" refType="h" fact="0.0608"/>
                  <dgm:constr type="r" for="ch" forName="Child1Accent5" refType="w" fact="0.8771"/>
                  <dgm:constr type="t" for="ch" forName="Child1Accent5" refType="h" fact="0.1569"/>
                  <dgm:constr type="w" for="ch" forName="Child1Accent5" refType="w" fact="0.0287"/>
                  <dgm:constr type="h" for="ch" forName="Child1Accent5" refType="h" fact="0.0608"/>
                  <dgm:constr type="r" for="ch" forName="Child1Accent6" refType="w" fact="0.9385"/>
                  <dgm:constr type="t" for="ch" forName="Child1Accent6" refType="h" fact="0.1569"/>
                  <dgm:constr type="w" for="ch" forName="Child1Accent6" refType="w" fact="0.0287"/>
                  <dgm:constr type="h" for="ch" forName="Child1Accent6" refType="h" fact="0.0608"/>
                  <dgm:constr type="r" for="ch" forName="Child1Accent7" refType="w" fact="0.9998"/>
                  <dgm:constr type="t" for="ch" forName="Child1Accent7" refType="h" fact="0.1569"/>
                  <dgm:constr type="w" for="ch" forName="Child1Accent7" refType="w" fact="0.0287"/>
                  <dgm:constr type="h" for="ch" forName="Child1Accent7" refType="h" fact="0.0608"/>
                  <dgm:constr type="r" for="ch" forName="Child1Accent8" refType="w" fact="0"/>
                  <dgm:constr type="t" for="ch" forName="Child1Accent8" refType="h" fact="0"/>
                  <dgm:constr type="w" for="ch" forName="Child1Accent8" refType="w" fact="0"/>
                  <dgm:constr type="h" for="ch" forName="Child1Accent8" refType="h" fact="0"/>
                  <dgm:constr type="r" for="ch" forName="Child1Accent9" refType="w" fact="0"/>
                  <dgm:constr type="t" for="ch" forName="Child1Accent9" refType="h" fact="0"/>
                  <dgm:constr type="w" for="ch" forName="Child1Accent9" refType="w" fact="0"/>
                  <dgm:constr type="h" for="ch" forName="Child1Accent9" refType="h" fact="0"/>
                  <dgm:constr type="r" for="ch" forName="Child2Accent1" refType="w" fact="0.716"/>
                  <dgm:constr type="t" for="ch" forName="Child2Accent1" refType="h" fact="0.5207"/>
                  <dgm:constr type="w" for="ch" forName="Child2Accent1" refType="w" fact="0.0574"/>
                  <dgm:constr type="h" for="ch" forName="Child2Accent1" refType="h" fact="0.1217"/>
                  <dgm:constr type="r" for="ch" forName="Child2Accent2" refType="w" fact="0.7728"/>
                  <dgm:constr type="t" for="ch" forName="Child2Accent2" refType="h" fact="0.5511"/>
                  <dgm:constr type="w" for="ch" forName="Child2Accent2" refType="w" fact="0.0287"/>
                  <dgm:constr type="h" for="ch" forName="Child2Accent2" refType="h" fact="0.0608"/>
                  <dgm:constr type="r" for="ch" forName="Child2Accent3" refType="w" fact="0.8295"/>
                  <dgm:constr type="t" for="ch" forName="Child2Accent3" refType="h" fact="0.5511"/>
                  <dgm:constr type="w" for="ch" forName="Child2Accent3" refType="w" fact="0.0287"/>
                  <dgm:constr type="h" for="ch" forName="Child2Accent3" refType="h" fact="0.0608"/>
                  <dgm:constr type="r" for="ch" forName="Child2Accent4" refType="w" fact="0.8863"/>
                  <dgm:constr type="t" for="ch" forName="Child2Accent4" refType="h" fact="0.5511"/>
                  <dgm:constr type="w" for="ch" forName="Child2Accent4" refType="w" fact="0.0287"/>
                  <dgm:constr type="h" for="ch" forName="Child2Accent4" refType="h" fact="0.0608"/>
                  <dgm:constr type="r" for="ch" forName="Child2Accent5" refType="w" fact="0.943"/>
                  <dgm:constr type="t" for="ch" forName="Child2Accent5" refType="h" fact="0.5511"/>
                  <dgm:constr type="w" for="ch" forName="Child2Accent5" refType="w" fact="0.0287"/>
                  <dgm:constr type="h" for="ch" forName="Child2Accent5" refType="h" fact="0.0608"/>
                  <dgm:constr type="r" for="ch" forName="Child2Accent6" refType="w" fact="0.9998"/>
                  <dgm:constr type="t" for="ch" forName="Child2Accent6" refType="h" fact="0.5511"/>
                  <dgm:constr type="w" for="ch" forName="Child2Accent6" refType="w" fact="0.0287"/>
                  <dgm:constr type="h" for="ch" forName="Child2Accent6" refType="h" fact="0.0608"/>
                  <dgm:constr type="r" for="ch" forName="Child2Accent7" refType="w" fact="0"/>
                  <dgm:constr type="t" for="ch" forName="Child2Accent7" refType="h" fact="0"/>
                  <dgm:constr type="w" for="ch" forName="Child2Accent7" refType="w" fact="0"/>
                  <dgm:constr type="h" for="ch" forName="Child2Accent7" refType="h" fact="0"/>
                  <dgm:constr type="r" for="ch" forName="Child3Accent1" refType="w" fact="0.6564"/>
                  <dgm:constr type="t" for="ch" forName="Child3Accent1" refType="h" fact="0.8153"/>
                  <dgm:constr type="w" for="ch" forName="Child3Accent1" refType="w" fact="0.0574"/>
                  <dgm:constr type="h" for="ch" forName="Child3Accent1" refType="h" fact="0.1217"/>
                  <dgm:constr type="r" for="ch" forName="Child3Accent2" refType="w" fact="0.6932"/>
                  <dgm:constr type="t" for="ch" forName="Child3Accent2" refType="h" fact="0.9392"/>
                  <dgm:constr type="w" for="ch" forName="Child3Accent2" refType="w" fact="0.0287"/>
                  <dgm:constr type="h" for="ch" forName="Child3Accent2" refType="h" fact="0.0608"/>
                  <dgm:constr type="r" for="ch" forName="Child3Accent3" refType="w" fact="0.7545"/>
                  <dgm:constr type="t" for="ch" forName="Child3Accent3" refType="h" fact="0.9392"/>
                  <dgm:constr type="w" for="ch" forName="Child3Accent3" refType="w" fact="0.0287"/>
                  <dgm:constr type="h" for="ch" forName="Child3Accent3" refType="h" fact="0.0608"/>
                  <dgm:constr type="r" for="ch" forName="Child3Accent4" refType="w" fact="0.8158"/>
                  <dgm:constr type="t" for="ch" forName="Child3Accent4" refType="h" fact="0.9392"/>
                  <dgm:constr type="w" for="ch" forName="Child3Accent4" refType="w" fact="0.0287"/>
                  <dgm:constr type="h" for="ch" forName="Child3Accent4" refType="h" fact="0.0608"/>
                  <dgm:constr type="r" for="ch" forName="Child3Accent5" refType="w" fact="0.8771"/>
                  <dgm:constr type="t" for="ch" forName="Child3Accent5" refType="h" fact="0.9392"/>
                  <dgm:constr type="w" for="ch" forName="Child3Accent5" refType="w" fact="0.0287"/>
                  <dgm:constr type="h" for="ch" forName="Child3Accent5" refType="h" fact="0.0608"/>
                  <dgm:constr type="r" for="ch" forName="Child3Accent6" refType="w" fact="0.9385"/>
                  <dgm:constr type="t" for="ch" forName="Child3Accent6" refType="h" fact="0.9392"/>
                  <dgm:constr type="w" for="ch" forName="Child3Accent6" refType="w" fact="0.0287"/>
                  <dgm:constr type="h" for="ch" forName="Child3Accent6" refType="h" fact="0.0608"/>
                  <dgm:constr type="r" for="ch" forName="Child3Accent7" refType="w" fact="0.9998"/>
                  <dgm:constr type="t" for="ch" forName="Child3Accent7" refType="h" fact="0.9392"/>
                  <dgm:constr type="w" for="ch" forName="Child3Accent7" refType="w" fact="0.0287"/>
                  <dgm:constr type="h" for="ch" forName="Child3Accent7" refType="h" fact="0.0608"/>
                  <dgm:constr type="r" for="ch" forName="ParentAccent1" refType="w" fact="0.0287"/>
                  <dgm:constr type="t" for="ch" forName="ParentAccent1" refType="h" fact="0.5511"/>
                  <dgm:constr type="w" for="ch" forName="ParentAccent1" refType="w" fact="0.0287"/>
                  <dgm:constr type="h" for="ch" forName="ParentAccent1" refType="h" fact="0.0608"/>
                  <dgm:constr type="r" for="ch" forName="ParentAccent2" refType="w" fact="0.0813"/>
                  <dgm:constr type="t" for="ch" forName="ParentAccent2" refType="h" fact="0.5511"/>
                  <dgm:constr type="w" for="ch" forName="ParentAccent2" refType="w" fact="0.0287"/>
                  <dgm:constr type="h" for="ch" forName="ParentAccent2" refType="h" fact="0.0608"/>
                  <dgm:constr type="r" for="ch" forName="ParentAccent3" refType="w" fact="0.1339"/>
                  <dgm:constr type="t" for="ch" forName="ParentAccent3" refType="h" fact="0.5511"/>
                  <dgm:constr type="w" for="ch" forName="ParentAccent3" refType="w" fact="0.0287"/>
                  <dgm:constr type="h" for="ch" forName="ParentAccent3" refType="h" fact="0.0608"/>
                  <dgm:constr type="r" for="ch" forName="ParentAccent4" refType="w" fact="0.1864"/>
                  <dgm:constr type="t" for="ch" forName="ParentAccent4" refType="h" fact="0.5511"/>
                  <dgm:constr type="w" for="ch" forName="ParentAccent4" refType="w" fact="0.0287"/>
                  <dgm:constr type="h" for="ch" forName="ParentAccent4" refType="h" fact="0.0608"/>
                  <dgm:constr type="r" for="ch" forName="ParentAccent5" refType="w" fact="0.239"/>
                  <dgm:constr type="t" for="ch" forName="ParentAccent5" refType="h" fact="0.5511"/>
                  <dgm:constr type="w" for="ch" forName="ParentAccent5" refType="w" fact="0.0287"/>
                  <dgm:constr type="h" for="ch" forName="ParentAccent5" refType="h" fact="0.0608"/>
                  <dgm:constr type="r" for="ch" forName="ParentAccent6" refType="w" fact="0.3203"/>
                  <dgm:constr type="t" for="ch" forName="ParentAccent6" refType="h" fact="0.5207"/>
                  <dgm:constr type="w" for="ch" forName="ParentAccent6" refType="w" fact="0.0574"/>
                  <dgm:constr type="h" for="ch" forName="ParentAccent6" refType="h" fact="0.1217"/>
                  <dgm:constr type="r" for="ch" forName="ParentAccent7" refType="w" fact="0.0755"/>
                  <dgm:constr type="t" for="ch" forName="ParentAccent7" refType="h" fact="0.4255"/>
                  <dgm:constr type="w" for="ch" forName="ParentAccent7" refType="w" fact="0.0287"/>
                  <dgm:constr type="h" for="ch" forName="ParentAccent7" refType="h" fact="0.0608"/>
                  <dgm:constr type="r" for="ch" forName="ParentAccent8" refType="w" fact="0.0755"/>
                  <dgm:constr type="t" for="ch" forName="ParentAccent8" refType="h" fact="0.6776"/>
                  <dgm:constr type="w" for="ch" forName="ParentAccent8" refType="w" fact="0.0287"/>
                  <dgm:constr type="h" for="ch" forName="ParentAccent8" refType="h" fact="0.0608"/>
                  <dgm:constr type="r" for="ch" forName="ParentAccent9" refType="w" fact="0.0499"/>
                  <dgm:constr type="t" for="ch" forName="ParentAccent9" refType="h" fact="0.4801"/>
                  <dgm:constr type="w" for="ch" forName="ParentAccent9" refType="w" fact="0.0287"/>
                  <dgm:constr type="h" for="ch" forName="ParentAccent9" refType="h" fact="0.0608"/>
                  <dgm:constr type="r" for="ch" forName="ParentAccent10" refType="w" fact="0.0482"/>
                  <dgm:constr type="t" for="ch" forName="ParentAccent10" refType="h" fact="0.6233"/>
                  <dgm:constr type="w" for="ch" forName="ParentAccent10" refType="w" fact="0.0287"/>
                  <dgm:constr type="h" for="ch" forName="ParentAccent10" refType="h" fact="0.0608"/>
                  <dgm:constr type="r" for="ch" forName="Child3" refType="w"/>
                  <dgm:constr type="t" for="ch" forName="Child3" refType="h" fact="0.7822"/>
                  <dgm:constr type="w" for="ch" forName="Child3" refType="w" fact="0.3364"/>
                  <dgm:constr type="h" for="ch" forName="Child3" refType="h" fact="0.1564"/>
                  <dgm:constr type="r" for="ch" forName="Child2" refType="w"/>
                  <dgm:constr type="t" for="ch" forName="Child2" refType="h" fact="0.3955"/>
                  <dgm:constr type="w" for="ch" forName="Child2" refType="w" fact="0.2544"/>
                  <dgm:constr type="h" for="ch" forName="Child2" refType="h" fact="0.1564"/>
                  <dgm:constr type="r" for="ch" forName="Child1" refType="w"/>
                  <dgm:constr type="t" for="ch" forName="Child1" refType="h" fact="0"/>
                  <dgm:constr type="w" for="ch" forName="Child1" refType="w" fact="0.3364"/>
                  <dgm:constr type="h" for="ch" forName="Child1" refType="h" fact="0.1564"/>
                  <dgm:constr type="r" for="ch" forName="Parent" refType="w" fact="0.6347"/>
                  <dgm:constr type="t" for="ch" forName="Parent" refType="h" fact="0.2737"/>
                  <dgm:constr type="w" for="ch" forName="Parent" refType="w" fact="0.2906"/>
                  <dgm:constr type="h" for="ch" forName="Parent" refType="h" fact="0.6157"/>
                </dgm:constrLst>
              </dgm:if>
              <dgm:if name="Name19" axis="ch" ptType="node" func="cnt" op="equ" val="4">
                <dgm:alg type="composite">
                  <dgm:param type="ar" val="1.8304"/>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 refType="w" fact="0.6229"/>
                  <dgm:constr type="t" for="ch" forName="Parent" refType="h" fact="0.2946"/>
                  <dgm:constr type="w" for="ch" forName="Parent" refType="w" fact="0.2862"/>
                  <dgm:constr type="h" for="ch" forName="Parent" refType="h" fact="0.5239"/>
                  <dgm:constr type="r" for="ch" forName="Child1Accent1" refType="w" fact="0.6096"/>
                  <dgm:constr type="t" for="ch" forName="Child1Accent1" refType="h" fact="0.2104"/>
                  <dgm:constr type="w" for="ch" forName="Child1Accent1" refType="w" fact="0.0566"/>
                  <dgm:constr type="h" for="ch" forName="Child1Accent1" refType="h" fact="0.1035"/>
                  <dgm:constr type="r" for="ch" forName="Child1Accent3" refType="w" fact="0.6999"/>
                  <dgm:constr type="t" for="ch" forName="Child1Accent3" refType="h" fact="0.128"/>
                  <dgm:constr type="w" for="ch" forName="Child1Accent3" refType="w" fact="0.0283"/>
                  <dgm:constr type="h" for="ch" forName="Child1Accent3" refType="h" fact="0.0518"/>
                  <dgm:constr type="r" for="ch" forName="Child1Accent4" refType="w" fact="0.7582"/>
                  <dgm:constr type="t" for="ch" forName="Child1Accent4" refType="h" fact="0.128"/>
                  <dgm:constr type="w" for="ch" forName="Child1Accent4" refType="w" fact="0.0283"/>
                  <dgm:constr type="h" for="ch" forName="Child1Accent4" refType="h" fact="0.0518"/>
                  <dgm:constr type="r" for="ch" forName="Child1Accent5" refType="w" fact="0.8165"/>
                  <dgm:constr type="t" for="ch" forName="Child1Accent5" refType="h" fact="0.128"/>
                  <dgm:constr type="w" for="ch" forName="Child1Accent5" refType="w" fact="0.0283"/>
                  <dgm:constr type="h" for="ch" forName="Child1Accent5" refType="h" fact="0.0518"/>
                  <dgm:constr type="r" for="ch" forName="Child1Accent6" refType="w" fact="0.8748"/>
                  <dgm:constr type="t" for="ch" forName="Child1Accent6" refType="h" fact="0.128"/>
                  <dgm:constr type="w" for="ch" forName="Child1Accent6" refType="w" fact="0.0283"/>
                  <dgm:constr type="h" for="ch" forName="Child1Accent6" refType="h" fact="0.0518"/>
                  <dgm:constr type="r" for="ch" forName="Child3Accent1" refType="w" fact="0.6842"/>
                  <dgm:constr type="t" for="ch" forName="Child3Accent1" refType="h" fact="0.6212"/>
                  <dgm:constr type="w" for="ch" forName="Child3Accent1" refType="w" fact="0.0566"/>
                  <dgm:constr type="h" for="ch" forName="Child3Accent1" refType="h" fact="0.1035"/>
                  <dgm:constr type="r" for="ch" forName="Child3Accent2" refType="w" fact="0.7311"/>
                  <dgm:constr type="t" for="ch" forName="Child3Accent2" refType="h" fact="0.6828"/>
                  <dgm:constr type="w" for="ch" forName="Child3Accent2" refType="w" fact="0.0283"/>
                  <dgm:constr type="h" for="ch" forName="Child3Accent2" refType="h" fact="0.0518"/>
                  <dgm:constr type="r" for="ch" forName="Child3Accent4" refType="w" fact="0.8386"/>
                  <dgm:constr type="t" for="ch" forName="Child3Accent4" refType="h" fact="0.6828"/>
                  <dgm:constr type="w" for="ch" forName="Child3Accent4" refType="w" fact="0.0283"/>
                  <dgm:constr type="h" for="ch" forName="Child3Accent4" refType="h" fact="0.0518"/>
                  <dgm:constr type="r" for="ch" forName="Child3Accent5" refType="w" fact="0.8923"/>
                  <dgm:constr type="t" for="ch" forName="Child3Accent5" refType="h" fact="0.6828"/>
                  <dgm:constr type="w" for="ch" forName="Child3Accent5" refType="w" fact="0.0283"/>
                  <dgm:constr type="h" for="ch" forName="Child3Accent5" refType="h" fact="0.0518"/>
                  <dgm:constr type="r" for="ch" forName="Child1Accent7" refType="w" fact="0.9332"/>
                  <dgm:constr type="t" for="ch" forName="Child1Accent7" refType="h" fact="0.128"/>
                  <dgm:constr type="w" for="ch" forName="Child1Accent7" refType="w" fact="0.0283"/>
                  <dgm:constr type="h" for="ch" forName="Child1Accent7" refType="h" fact="0.0518"/>
                  <dgm:constr type="r" for="ch" forName="Child3Accent6" refType="w" fact="0.9461"/>
                  <dgm:constr type="t" for="ch" forName="Child3Accent6" refType="h" fact="0.6828"/>
                  <dgm:constr type="w" for="ch" forName="Child3Accent6" refType="w" fact="0.0283"/>
                  <dgm:constr type="h" for="ch" forName="Child3Accent6" refType="h" fact="0.0518"/>
                  <dgm:constr type="r" for="ch" forName="Child1Accent8" refType="w" fact="0.9915"/>
                  <dgm:constr type="t" for="ch" forName="Child1Accent8" refType="h" fact="0.128"/>
                  <dgm:constr type="w" for="ch" forName="Child1Accent8" refType="w" fact="0.0283"/>
                  <dgm:constr type="h" for="ch" forName="Child1Accent8" refType="h" fact="0.0518"/>
                  <dgm:constr type="r" for="ch" forName="Child1Accent9" refType="w" fact="0"/>
                  <dgm:constr type="t" for="ch" forName="Child1Accent9" refType="h" fact="0"/>
                  <dgm:constr type="w" for="ch" forName="Child1Accent9" refType="w" fact="0"/>
                  <dgm:constr type="h" for="ch" forName="Child1Accent9" refType="h" fact="0"/>
                  <dgm:constr type="r" for="ch" forName="Child3Accent7" refType="w" fact="0.9998"/>
                  <dgm:constr type="t" for="ch" forName="Child3Accent7" refType="h" fact="0.6828"/>
                  <dgm:constr type="w" for="ch" forName="Child3Accent7" refType="w" fact="0.0283"/>
                  <dgm:constr type="h" for="ch" forName="Child3Accent7" refType="h" fact="0.0518"/>
                  <dgm:constr type="r" for="ch" forName="Child4Accent1" refType="w" fact="0.6096"/>
                  <dgm:constr type="t" for="ch" forName="Child4Accent1" refType="h" fact="0.8"/>
                  <dgm:constr type="w" for="ch" forName="Child4Accent1" refType="w" fact="0.0566"/>
                  <dgm:constr type="h" for="ch" forName="Child4Accent1" refType="h" fact="0.1035"/>
                  <dgm:constr type="r" for="ch" forName="Child4Accent3" refType="w" fact="0.7002"/>
                  <dgm:constr type="t" for="ch" forName="Child4Accent3" refType="h" fact="0.9482"/>
                  <dgm:constr type="w" for="ch" forName="Child4Accent3" refType="w" fact="0.0283"/>
                  <dgm:constr type="h" for="ch" forName="Child4Accent3" refType="h" fact="0.0518"/>
                  <dgm:constr type="r" for="ch" forName="Child4Accent4" refType="w" fact="0.7585"/>
                  <dgm:constr type="t" for="ch" forName="Child4Accent4" refType="h" fact="0.9482"/>
                  <dgm:constr type="w" for="ch" forName="Child4Accent4" refType="w" fact="0.0283"/>
                  <dgm:constr type="h" for="ch" forName="Child4Accent4" refType="h" fact="0.0518"/>
                  <dgm:constr type="r" for="ch" forName="Child4Accent5" refType="w" fact="0.8167"/>
                  <dgm:constr type="t" for="ch" forName="Child4Accent5" refType="h" fact="0.9482"/>
                  <dgm:constr type="w" for="ch" forName="Child4Accent5" refType="w" fact="0.0283"/>
                  <dgm:constr type="h" for="ch" forName="Child4Accent5" refType="h" fact="0.0518"/>
                  <dgm:constr type="r" for="ch" forName="Child4Accent6" refType="w" fact="0.8749"/>
                  <dgm:constr type="t" for="ch" forName="Child4Accent6" refType="h" fact="0.9482"/>
                  <dgm:constr type="w" for="ch" forName="Child4Accent6" refType="w" fact="0.0283"/>
                  <dgm:constr type="h" for="ch" forName="Child4Accent6" refType="h" fact="0.0518"/>
                  <dgm:constr type="r" for="ch" forName="Child4Accent7" refType="w" fact="0.9332"/>
                  <dgm:constr type="t" for="ch" forName="Child4Accent7" refType="h" fact="0.9482"/>
                  <dgm:constr type="w" for="ch" forName="Child4Accent7" refType="w" fact="0.0283"/>
                  <dgm:constr type="h" for="ch" forName="Child4Accent7" refType="h" fact="0.0518"/>
                  <dgm:constr type="r" for="ch" forName="Child4Accent8" refType="w" fact="0.9914"/>
                  <dgm:constr type="t" for="ch" forName="Child4Accent8" refType="h" fact="0.9482"/>
                  <dgm:constr type="w" for="ch" forName="Child4Accent8" refType="w" fact="0.0283"/>
                  <dgm:constr type="h" for="ch" forName="Child4Accent8" refType="h" fact="0.0518"/>
                  <dgm:constr type="r" for="ch" forName="Child2Accent1" refType="w" fact="0.6842"/>
                  <dgm:constr type="t" for="ch" forName="Child2Accent1" refType="h" fact="0.3725"/>
                  <dgm:constr type="w" for="ch" forName="Child2Accent1" refType="w" fact="0.0566"/>
                  <dgm:constr type="h" for="ch" forName="Child2Accent1" refType="h" fact="0.1035"/>
                  <dgm:constr type="r" for="ch" forName="Child4Accent2" refType="w" fact="0.642"/>
                  <dgm:constr type="t" for="ch" forName="Child4Accent2" refType="h" fact="0.8993"/>
                  <dgm:constr type="w" for="ch" forName="Child4Accent2" refType="w" fact="0.0283"/>
                  <dgm:constr type="h" for="ch" forName="Child4Accent2" refType="h" fact="0.0518"/>
                  <dgm:constr type="r" for="ch" forName="Child1Accent2" refType="w" fact="0.6415"/>
                  <dgm:constr type="t" for="ch" forName="Child1Accent2" refType="h" fact="0.162"/>
                  <dgm:constr type="w" for="ch" forName="Child1Accent2" refType="w" fact="0.0283"/>
                  <dgm:constr type="h" for="ch" forName="Child1Accent2" refType="h" fact="0.0518"/>
                  <dgm:constr type="r" for="ch" forName="Child3Accent3" refType="w" fact="0.7849"/>
                  <dgm:constr type="t" for="ch" forName="Child3Accent3" refType="h" fact="0.6828"/>
                  <dgm:constr type="w" for="ch" forName="Child3Accent3" refType="w" fact="0.0283"/>
                  <dgm:constr type="h" for="ch" forName="Child3Accent3" refType="h" fact="0.0518"/>
                  <dgm:constr type="r" for="ch" forName="Child2Accent2" refType="w" fact="0.7311"/>
                  <dgm:constr type="t" for="ch" forName="Child2Accent2" refType="h" fact="0.3937"/>
                  <dgm:constr type="w" for="ch" forName="Child2Accent2" refType="w" fact="0.0283"/>
                  <dgm:constr type="h" for="ch" forName="Child2Accent2" refType="h" fact="0.0518"/>
                  <dgm:constr type="r" for="ch" forName="Child2Accent4" refType="w" fact="0.8386"/>
                  <dgm:constr type="t" for="ch" forName="Child2Accent4" refType="h" fact="0.3937"/>
                  <dgm:constr type="w" for="ch" forName="Child2Accent4" refType="w" fact="0.0283"/>
                  <dgm:constr type="h" for="ch" forName="Child2Accent4" refType="h" fact="0.0518"/>
                  <dgm:constr type="r" for="ch" forName="Child2Accent5" refType="w" fact="0.8923"/>
                  <dgm:constr type="t" for="ch" forName="Child2Accent5" refType="h" fact="0.3937"/>
                  <dgm:constr type="w" for="ch" forName="Child2Accent5" refType="w" fact="0.0283"/>
                  <dgm:constr type="h" for="ch" forName="Child2Accent5" refType="h" fact="0.0518"/>
                  <dgm:constr type="r" for="ch" forName="Child2Accent6" refType="w" fact="0.9461"/>
                  <dgm:constr type="t" for="ch" forName="Child2Accent6" refType="h" fact="0.3937"/>
                  <dgm:constr type="w" for="ch" forName="Child2Accent6" refType="w" fact="0.0283"/>
                  <dgm:constr type="h" for="ch" forName="Child2Accent6" refType="h" fact="0.0518"/>
                  <dgm:constr type="r" for="ch" forName="Child2Accent7" refType="w" fact="0.9998"/>
                  <dgm:constr type="t" for="ch" forName="Child2Accent7" refType="h" fact="0.3937"/>
                  <dgm:constr type="w" for="ch" forName="Child2Accent7" refType="w" fact="0.0283"/>
                  <dgm:constr type="h" for="ch" forName="Child2Accent7" refType="h" fact="0.0518"/>
                  <dgm:constr type="r" for="ch" forName="Child2Accent3" refType="w" fact="0.7849"/>
                  <dgm:constr type="t" for="ch" forName="Child2Accent3" refType="h" fact="0.3937"/>
                  <dgm:constr type="w" for="ch" forName="Child2Accent3" refType="w" fact="0.0283"/>
                  <dgm:constr type="h" for="ch" forName="Child2Accent3" refType="h" fact="0.0518"/>
                  <dgm:constr type="r" for="ch" forName="ParentAccent1" refType="w" fact="0.0283"/>
                  <dgm:constr type="t" for="ch" forName="ParentAccent1" refType="h" fact="0.5316"/>
                  <dgm:constr type="w" for="ch" forName="ParentAccent1" refType="w" fact="0.0283"/>
                  <dgm:constr type="h" for="ch" forName="ParentAccent1" refType="h" fact="0.0518"/>
                  <dgm:constr type="r" for="ch" forName="ParentAccent2" refType="w" fact="0.0801"/>
                  <dgm:constr type="t" for="ch" forName="ParentAccent2" refType="h" fact="0.5316"/>
                  <dgm:constr type="w" for="ch" forName="ParentAccent2" refType="w" fact="0.0283"/>
                  <dgm:constr type="h" for="ch" forName="ParentAccent2" refType="h" fact="0.0518"/>
                  <dgm:constr type="r" for="ch" forName="ParentAccent3" refType="w" fact="0.1318"/>
                  <dgm:constr type="t" for="ch" forName="ParentAccent3" refType="h" fact="0.5316"/>
                  <dgm:constr type="w" for="ch" forName="ParentAccent3" refType="w" fact="0.0283"/>
                  <dgm:constr type="h" for="ch" forName="ParentAccent3" refType="h" fact="0.0518"/>
                  <dgm:constr type="r" for="ch" forName="ParentAccent4" refType="w" fact="0.1836"/>
                  <dgm:constr type="t" for="ch" forName="ParentAccent4" refType="h" fact="0.5316"/>
                  <dgm:constr type="w" for="ch" forName="ParentAccent4" refType="w" fact="0.0283"/>
                  <dgm:constr type="h" for="ch" forName="ParentAccent4" refType="h" fact="0.0518"/>
                  <dgm:constr type="r" for="ch" forName="ParentAccent5" refType="w" fact="0.2354"/>
                  <dgm:constr type="t" for="ch" forName="ParentAccent5" refType="h" fact="0.5316"/>
                  <dgm:constr type="w" for="ch" forName="ParentAccent5" refType="w" fact="0.0283"/>
                  <dgm:constr type="h" for="ch" forName="ParentAccent5" refType="h" fact="0.0518"/>
                  <dgm:constr type="r" for="ch" forName="ParentAccent6" refType="w" fact="0.3154"/>
                  <dgm:constr type="t" for="ch" forName="ParentAccent6" refType="h" fact="0.5057"/>
                  <dgm:constr type="w" for="ch" forName="ParentAccent6" refType="w" fact="0.0566"/>
                  <dgm:constr type="h" for="ch" forName="ParentAccent6" refType="h" fact="0.1035"/>
                  <dgm:constr type="r" for="ch" forName="ParentAccent7" refType="w" fact="0.0744"/>
                  <dgm:constr type="t" for="ch" forName="ParentAccent7" refType="h" fact="0.4247"/>
                  <dgm:constr type="w" for="ch" forName="ParentAccent7" refType="w" fact="0.0283"/>
                  <dgm:constr type="h" for="ch" forName="ParentAccent7" refType="h" fact="0.0518"/>
                  <dgm:constr type="r" for="ch" forName="ParentAccent8" refType="w" fact="0.0744"/>
                  <dgm:constr type="t" for="ch" forName="ParentAccent8" refType="h" fact="0.6392"/>
                  <dgm:constr type="w" for="ch" forName="ParentAccent8" refType="w" fact="0.0283"/>
                  <dgm:constr type="h" for="ch" forName="ParentAccent8" refType="h" fact="0.0518"/>
                  <dgm:constr type="r" for="ch" forName="ParentAccent9" refType="w" fact="0.0491"/>
                  <dgm:constr type="t" for="ch" forName="ParentAccent9" refType="h" fact="0.4712"/>
                  <dgm:constr type="w" for="ch" forName="ParentAccent9" refType="w" fact="0.0283"/>
                  <dgm:constr type="h" for="ch" forName="ParentAccent9" refType="h" fact="0.0518"/>
                  <dgm:constr type="r" for="ch" forName="ParentAccent10" refType="w" fact="0.0475"/>
                  <dgm:constr type="t" for="ch" forName="ParentAccent10" refType="h" fact="0.593"/>
                  <dgm:constr type="w" for="ch" forName="ParentAccent10" refType="w" fact="0.0283"/>
                  <dgm:constr type="h" for="ch" forName="ParentAccent10" refType="h" fact="0.0518"/>
                  <dgm:constr type="r" for="ch" forName="Child4" refType="w" fact="0.9919"/>
                  <dgm:constr type="t" for="ch" forName="Child4" refType="h" fact="0.8184"/>
                  <dgm:constr type="w" for="ch" forName="Child4" refType="w" fact="0.3192"/>
                  <dgm:constr type="h" for="ch" forName="Child4" refType="h" fact="0.1294"/>
                  <dgm:constr type="r" for="ch" forName="Child3" refType="w"/>
                  <dgm:constr type="t" for="ch" forName="Child3" refType="h" fact="0.5547"/>
                  <dgm:constr type="w" for="ch" forName="Child3" refType="w" fact="0.297"/>
                  <dgm:constr type="h" for="ch" forName="Child3" refType="h" fact="0.1294"/>
                  <dgm:constr type="r" for="ch" forName="Child2" refType="w"/>
                  <dgm:constr type="t" for="ch" forName="Child2" refType="h" fact="0.2662"/>
                  <dgm:constr type="w" for="ch" forName="Child2" refType="w" fact="0.297"/>
                  <dgm:constr type="h" for="ch" forName="Child2" refType="h" fact="0.1294"/>
                  <dgm:constr type="r" for="ch" forName="Child1" refType="w" fact="0.9919"/>
                  <dgm:constr type="t" for="ch" forName="Child1" refType="h" fact="0"/>
                  <dgm:constr type="w" for="ch" forName="Child1" refType="w" fact="0.3192"/>
                  <dgm:constr type="h" for="ch" forName="Child1" refType="h" fact="0.1294"/>
                </dgm:constrLst>
              </dgm:if>
              <dgm:else name="Name20">
                <dgm:alg type="composite">
                  <dgm:param type="ar" val="1.3278"/>
                </dgm:alg>
                <dgm:constrLst>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Child2Accent1" refType="w" fact="0.6564"/>
                  <dgm:constr type="t" for="ch" forName="Child2Accent1" refType="h" fact="0.3184"/>
                  <dgm:constr type="w" for="ch" forName="Child2Accent1" refType="w" fact="0.0574"/>
                  <dgm:constr type="h" for="ch" forName="Child2Accent1" refType="h" fact="0.0763"/>
                  <dgm:constr type="r" for="ch" forName="Child2Accent2" refType="w" fact="0.6932"/>
                  <dgm:constr type="t" for="ch" forName="Child2Accent2" refType="h" fact="0.2781"/>
                  <dgm:constr type="w" for="ch" forName="Child2Accent2" refType="w" fact="0.0287"/>
                  <dgm:constr type="h" for="ch" forName="Child2Accent2" refType="h" fact="0.0381"/>
                  <dgm:constr type="r" for="ch" forName="Child2Accent3" refType="w" fact="0.7545"/>
                  <dgm:constr type="t" for="ch" forName="Child2Accent3" refType="h" fact="0.2781"/>
                  <dgm:constr type="w" for="ch" forName="Child2Accent3" refType="w" fact="0.0287"/>
                  <dgm:constr type="h" for="ch" forName="Child2Accent3" refType="h" fact="0.0381"/>
                  <dgm:constr type="r" for="ch" forName="Child2Accent4" refType="w" fact="0.8158"/>
                  <dgm:constr type="t" for="ch" forName="Child2Accent4" refType="h" fact="0.2781"/>
                  <dgm:constr type="w" for="ch" forName="Child2Accent4" refType="w" fact="0.0287"/>
                  <dgm:constr type="h" for="ch" forName="Child2Accent4" refType="h" fact="0.0381"/>
                  <dgm:constr type="r" for="ch" forName="Child2Accent5" refType="w" fact="0.8771"/>
                  <dgm:constr type="t" for="ch" forName="Child2Accent5" refType="h" fact="0.2781"/>
                  <dgm:constr type="w" for="ch" forName="Child2Accent5" refType="w" fact="0.0287"/>
                  <dgm:constr type="h" for="ch" forName="Child2Accent5" refType="h" fact="0.0381"/>
                  <dgm:constr type="r" for="ch" forName="Child2Accent6" refType="w" fact="0.9385"/>
                  <dgm:constr type="t" for="ch" forName="Child2Accent6" refType="h" fact="0.2781"/>
                  <dgm:constr type="w" for="ch" forName="Child2Accent6" refType="w" fact="0.0287"/>
                  <dgm:constr type="h" for="ch" forName="Child2Accent6" refType="h" fact="0.0381"/>
                  <dgm:constr type="r" for="ch" forName="Child2Accent7" refType="w" fact="0.9998"/>
                  <dgm:constr type="t" for="ch" forName="Child2Accent7" refType="h" fact="0.2781"/>
                  <dgm:constr type="w" for="ch" forName="Child2Accent7" refType="w" fact="0.0287"/>
                  <dgm:constr type="h" for="ch" forName="Child2Accent7" refType="h" fact="0.0381"/>
                  <dgm:constr type="r" for="ch" forName="Child3Accent1" refType="w" fact="0.716"/>
                  <dgm:constr type="t" for="ch" forName="Child3Accent1" refType="h" fact="0.5061"/>
                  <dgm:constr type="w" for="ch" forName="Child3Accent1" refType="w" fact="0.0574"/>
                  <dgm:constr type="h" for="ch" forName="Child3Accent1" refType="h" fact="0.0763"/>
                  <dgm:constr type="r" for="ch" forName="Child3Accent2" refType="w" fact="0.7728"/>
                  <dgm:constr type="t" for="ch" forName="Child3Accent2" refType="h" fact="0.5252"/>
                  <dgm:constr type="w" for="ch" forName="Child3Accent2" refType="w" fact="0.0287"/>
                  <dgm:constr type="h" for="ch" forName="Child3Accent2" refType="h" fact="0.0381"/>
                  <dgm:constr type="r" for="ch" forName="Child3Accent3" refType="w" fact="0.8295"/>
                  <dgm:constr type="t" for="ch" forName="Child3Accent3" refType="h" fact="0.5252"/>
                  <dgm:constr type="w" for="ch" forName="Child3Accent3" refType="w" fact="0.0287"/>
                  <dgm:constr type="h" for="ch" forName="Child3Accent3" refType="h" fact="0.0381"/>
                  <dgm:constr type="r" for="ch" forName="Child3Accent4" refType="w" fact="0.8863"/>
                  <dgm:constr type="t" for="ch" forName="Child3Accent4" refType="h" fact="0.5252"/>
                  <dgm:constr type="w" for="ch" forName="Child3Accent4" refType="w" fact="0.0287"/>
                  <dgm:constr type="h" for="ch" forName="Child3Accent4" refType="h" fact="0.0381"/>
                  <dgm:constr type="r" for="ch" forName="Child3Accent5" refType="w" fact="0.943"/>
                  <dgm:constr type="t" for="ch" forName="Child3Accent5" refType="h" fact="0.5252"/>
                  <dgm:constr type="w" for="ch" forName="Child3Accent5" refType="w" fact="0.0287"/>
                  <dgm:constr type="h" for="ch" forName="Child3Accent5" refType="h" fact="0.0381"/>
                  <dgm:constr type="r" for="ch" forName="Child3Accent6" refType="w" fact="0.9998"/>
                  <dgm:constr type="t" for="ch" forName="Child3Accent6" refType="h" fact="0.5252"/>
                  <dgm:constr type="w" for="ch" forName="Child3Accent6" refType="w" fact="0.0287"/>
                  <dgm:constr type="h" for="ch" forName="Child3Accent6" refType="h" fact="0.0381"/>
                  <dgm:constr type="r" for="ch" forName="Child3Accent7" refType="w" fact="0"/>
                  <dgm:constr type="t" for="ch" forName="Child3Accent7" refType="h" fact="0"/>
                  <dgm:constr type="w" for="ch" forName="Child3Accent7" refType="w" fact="0"/>
                  <dgm:constr type="h" for="ch" forName="Child3Accent7" refType="h" fact="0"/>
                  <dgm:constr type="r" for="ch" forName="Child4Accent1" refType="w" fact="0.6564"/>
                  <dgm:constr type="t" for="ch" forName="Child4Accent1" refType="h" fact="0.6908"/>
                  <dgm:constr type="w" for="ch" forName="Child4Accent1" refType="w" fact="0.0574"/>
                  <dgm:constr type="h" for="ch" forName="Child4Accent1" refType="h" fact="0.0763"/>
                  <dgm:constr type="r" for="ch" forName="Child4Accent2" refType="w" fact="0.6932"/>
                  <dgm:constr type="t" for="ch" forName="Child4Accent2" refType="h" fact="0.7684"/>
                  <dgm:constr type="w" for="ch" forName="Child4Accent2" refType="w" fact="0.0287"/>
                  <dgm:constr type="h" for="ch" forName="Child4Accent2" refType="h" fact="0.0381"/>
                  <dgm:constr type="r" for="ch" forName="Child4Accent3" refType="w" fact="0.7545"/>
                  <dgm:constr type="t" for="ch" forName="Child4Accent3" refType="h" fact="0.7684"/>
                  <dgm:constr type="w" for="ch" forName="Child4Accent3" refType="w" fact="0.0287"/>
                  <dgm:constr type="h" for="ch" forName="Child4Accent3" refType="h" fact="0.0381"/>
                  <dgm:constr type="r" for="ch" forName="Child4Accent4" refType="w" fact="0.8158"/>
                  <dgm:constr type="t" for="ch" forName="Child4Accent4" refType="h" fact="0.7684"/>
                  <dgm:constr type="w" for="ch" forName="Child4Accent4" refType="w" fact="0.0287"/>
                  <dgm:constr type="h" for="ch" forName="Child4Accent4" refType="h" fact="0.0381"/>
                  <dgm:constr type="r" for="ch" forName="Child4Accent5" refType="w" fact="0.8771"/>
                  <dgm:constr type="t" for="ch" forName="Child4Accent5" refType="h" fact="0.7684"/>
                  <dgm:constr type="w" for="ch" forName="Child4Accent5" refType="w" fact="0.0287"/>
                  <dgm:constr type="h" for="ch" forName="Child4Accent5" refType="h" fact="0.0381"/>
                  <dgm:constr type="r" for="ch" forName="Child4Accent6" refType="w" fact="0.9385"/>
                  <dgm:constr type="t" for="ch" forName="Child4Accent6" refType="h" fact="0.7684"/>
                  <dgm:constr type="w" for="ch" forName="Child4Accent6" refType="w" fact="0.0287"/>
                  <dgm:constr type="h" for="ch" forName="Child4Accent6" refType="h" fact="0.0381"/>
                  <dgm:constr type="r" for="ch" forName="Child4Accent7" refType="w" fact="0.9998"/>
                  <dgm:constr type="t" for="ch" forName="Child4Accent7" refType="h" fact="0.7684"/>
                  <dgm:constr type="w" for="ch" forName="Child4Accent7" refType="w" fact="0.0287"/>
                  <dgm:constr type="h" for="ch" forName="Child4Accent7" refType="h" fact="0.0381"/>
                  <dgm:constr type="r" for="ch" forName="Child4Accent8" refType="w" fact="0"/>
                  <dgm:constr type="t" for="ch" forName="Child4Accent8" refType="h" fact="0"/>
                  <dgm:constr type="w" for="ch" forName="Child4Accent8" refType="w" fact="0"/>
                  <dgm:constr type="h" for="ch" forName="Child4Accent8" refType="h" fact="0"/>
                  <dgm:constr type="r" for="ch" forName="ParentAccent1" refType="w" fact="0.0287"/>
                  <dgm:constr type="t" for="ch" forName="ParentAccent1" refType="h" fact="0.5252"/>
                  <dgm:constr type="w" for="ch" forName="ParentAccent1" refType="w" fact="0.0287"/>
                  <dgm:constr type="h" for="ch" forName="ParentAccent1" refType="h" fact="0.0381"/>
                  <dgm:constr type="r" for="ch" forName="ParentAccent2" refType="w" fact="0.0813"/>
                  <dgm:constr type="t" for="ch" forName="ParentAccent2" refType="h" fact="0.5252"/>
                  <dgm:constr type="w" for="ch" forName="ParentAccent2" refType="w" fact="0.0287"/>
                  <dgm:constr type="h" for="ch" forName="ParentAccent2" refType="h" fact="0.0381"/>
                  <dgm:constr type="r" for="ch" forName="ParentAccent3" refType="w" fact="0.1339"/>
                  <dgm:constr type="t" for="ch" forName="ParentAccent3" refType="h" fact="0.5252"/>
                  <dgm:constr type="w" for="ch" forName="ParentAccent3" refType="w" fact="0.0287"/>
                  <dgm:constr type="h" for="ch" forName="ParentAccent3" refType="h" fact="0.0381"/>
                  <dgm:constr type="r" for="ch" forName="ParentAccent4" refType="w" fact="0.1864"/>
                  <dgm:constr type="t" for="ch" forName="ParentAccent4" refType="h" fact="0.5252"/>
                  <dgm:constr type="w" for="ch" forName="ParentAccent4" refType="w" fact="0.0287"/>
                  <dgm:constr type="h" for="ch" forName="ParentAccent4" refType="h" fact="0.0381"/>
                  <dgm:constr type="r" for="ch" forName="ParentAccent5" refType="w" fact="0.239"/>
                  <dgm:constr type="t" for="ch" forName="ParentAccent5" refType="h" fact="0.5252"/>
                  <dgm:constr type="w" for="ch" forName="ParentAccent5" refType="w" fact="0.0287"/>
                  <dgm:constr type="h" for="ch" forName="ParentAccent5" refType="h" fact="0.0381"/>
                  <dgm:constr type="r" for="ch" forName="ParentAccent6" refType="w" fact="0.3203"/>
                  <dgm:constr type="t" for="ch" forName="ParentAccent6" refType="h" fact="0.5061"/>
                  <dgm:constr type="w" for="ch" forName="ParentAccent6" refType="w" fact="0.0574"/>
                  <dgm:constr type="h" for="ch" forName="ParentAccent6" refType="h" fact="0.0763"/>
                  <dgm:constr type="r" for="ch" forName="ParentAccent7" refType="w" fact="0.0755"/>
                  <dgm:constr type="t" for="ch" forName="ParentAccent7" refType="h" fact="0.4464"/>
                  <dgm:constr type="w" for="ch" forName="ParentAccent7" refType="w" fact="0.0287"/>
                  <dgm:constr type="h" for="ch" forName="ParentAccent7" refType="h" fact="0.0381"/>
                  <dgm:constr type="r" for="ch" forName="ParentAccent8" refType="w" fact="0.0755"/>
                  <dgm:constr type="t" for="ch" forName="ParentAccent8" refType="h" fact="0.6045"/>
                  <dgm:constr type="w" for="ch" forName="ParentAccent8" refType="w" fact="0.0287"/>
                  <dgm:constr type="h" for="ch" forName="ParentAccent8" refType="h" fact="0.0381"/>
                  <dgm:constr type="r" for="ch" forName="ParentAccent9" refType="w" fact="0.0499"/>
                  <dgm:constr type="t" for="ch" forName="ParentAccent9" refType="h" fact="0.4807"/>
                  <dgm:constr type="w" for="ch" forName="ParentAccent9" refType="w" fact="0.0287"/>
                  <dgm:constr type="h" for="ch" forName="ParentAccent9" refType="h" fact="0.0381"/>
                  <dgm:constr type="r" for="ch" forName="ParentAccent10" refType="w" fact="0.0482"/>
                  <dgm:constr type="t" for="ch" forName="ParentAccent10" refType="h" fact="0.5705"/>
                  <dgm:constr type="w" for="ch" forName="ParentAccent10" refType="w" fact="0.0287"/>
                  <dgm:constr type="h" for="ch" forName="ParentAccent10" refType="h" fact="0.0381"/>
                  <dgm:constr type="r" for="ch" forName="Child1Accent1" refType="w" fact="0.5181"/>
                  <dgm:constr type="t" for="ch" forName="Child1Accent1" refType="h" fact="0.2457"/>
                  <dgm:constr type="w" for="ch" forName="Child1Accent1" refType="w" fact="0.0574"/>
                  <dgm:constr type="h" for="ch" forName="Child1Accent1" refType="h" fact="0.0763"/>
                  <dgm:constr type="r" for="ch" forName="Child1Accent2" refType="w" fact="0.5542"/>
                  <dgm:constr type="t" for="ch" forName="Child1Accent2" refType="h" fact="0.2004"/>
                  <dgm:constr type="w" for="ch" forName="Child1Accent2" refType="w" fact="0.0287"/>
                  <dgm:constr type="h" for="ch" forName="Child1Accent2" refType="h" fact="0.0381"/>
                  <dgm:constr type="r" for="ch" forName="Child1Accent3" refType="w" fact="0.5946"/>
                  <dgm:constr type="t" for="ch" forName="Child1Accent3" refType="h" fact="0.1445"/>
                  <dgm:constr type="w" for="ch" forName="Child1Accent3" refType="w" fact="0.0287"/>
                  <dgm:constr type="h" for="ch" forName="Child1Accent3" refType="h" fact="0.0381"/>
                  <dgm:constr type="r" for="ch" forName="Child1Accent4" refType="w" fact="0.6347"/>
                  <dgm:constr type="t" for="ch" forName="Child1Accent4" refType="h" fact="0.097"/>
                  <dgm:constr type="w" for="ch" forName="Child1Accent4" refType="w" fact="0.0287"/>
                  <dgm:constr type="h" for="ch" forName="Child1Accent4" refType="h" fact="0.0381"/>
                  <dgm:constr type="r" for="ch" forName="Child1Accent5" refType="w" fact="0.696"/>
                  <dgm:constr type="t" for="ch" forName="Child1Accent5" refType="h" fact="0.097"/>
                  <dgm:constr type="w" for="ch" forName="Child1Accent5" refType="w" fact="0.0287"/>
                  <dgm:constr type="h" for="ch" forName="Child1Accent5" refType="h" fact="0.0381"/>
                  <dgm:constr type="r" for="ch" forName="Child1Accent6" refType="w" fact="0.7574"/>
                  <dgm:constr type="t" for="ch" forName="Child1Accent6" refType="h" fact="0.097"/>
                  <dgm:constr type="w" for="ch" forName="Child1Accent6" refType="w" fact="0.0287"/>
                  <dgm:constr type="h" for="ch" forName="Child1Accent6" refType="h" fact="0.0381"/>
                  <dgm:constr type="r" for="ch" forName="Child1Accent7" refType="w" fact="0.8187"/>
                  <dgm:constr type="t" for="ch" forName="Child1Accent7" refType="h" fact="0.097"/>
                  <dgm:constr type="w" for="ch" forName="Child1Accent7" refType="w" fact="0.0287"/>
                  <dgm:constr type="h" for="ch" forName="Child1Accent7" refType="h" fact="0.0381"/>
                  <dgm:constr type="r" for="ch" forName="Child1Accent8" refType="w" fact="0.88"/>
                  <dgm:constr type="t" for="ch" forName="Child1Accent8" refType="h" fact="0.097"/>
                  <dgm:constr type="w" for="ch" forName="Child1Accent8" refType="w" fact="0.0287"/>
                  <dgm:constr type="h" for="ch" forName="Child1Accent8" refType="h" fact="0.0381"/>
                  <dgm:constr type="r" for="ch" forName="Child1Accent9" refType="w" fact="0.9413"/>
                  <dgm:constr type="t" for="ch" forName="Child1Accent9" refType="h" fact="0.097"/>
                  <dgm:constr type="w" for="ch" forName="Child1Accent9" refType="w" fact="0.0287"/>
                  <dgm:constr type="h" for="ch" forName="Child1Accent9" refType="h" fact="0.0381"/>
                  <dgm:constr type="r" for="ch" forName="Child5Accent1" refType="w" fact="0.5181"/>
                  <dgm:constr type="t" for="ch" forName="Child5Accent1" refType="h" fact="0.7601"/>
                  <dgm:constr type="w" for="ch" forName="Child5Accent1" refType="w" fact="0.0574"/>
                  <dgm:constr type="h" for="ch" forName="Child5Accent1" refType="h" fact="0.0763"/>
                  <dgm:constr type="r" for="ch" forName="Child5Accent2" refType="w" fact="0.547"/>
                  <dgm:constr type="t" for="ch" forName="Child5Accent2" refType="h" fact="0.8375"/>
                  <dgm:constr type="w" for="ch" forName="Child5Accent2" refType="w" fact="0.0287"/>
                  <dgm:constr type="h" for="ch" forName="Child5Accent2" refType="h" fact="0.0381"/>
                  <dgm:constr type="r" for="ch" forName="Child5Accent3" refType="w" fact="0.5882"/>
                  <dgm:constr type="t" for="ch" forName="Child5Accent3" refType="h" fact="0.8991"/>
                  <dgm:constr type="w" for="ch" forName="Child5Accent3" refType="w" fact="0.0287"/>
                  <dgm:constr type="h" for="ch" forName="Child5Accent3" refType="h" fact="0.0381"/>
                  <dgm:constr type="r" for="ch" forName="Child5Accent4" refType="w" fact="0.6347"/>
                  <dgm:constr type="t" for="ch" forName="Child5Accent4" refType="h" fact="0.9619"/>
                  <dgm:constr type="w" for="ch" forName="Child5Accent4" refType="w" fact="0.0287"/>
                  <dgm:constr type="h" for="ch" forName="Child5Accent4" refType="h" fact="0.0381"/>
                  <dgm:constr type="r" for="ch" forName="Child5Accent5" refType="w" fact="0.696"/>
                  <dgm:constr type="t" for="ch" forName="Child5Accent5" refType="h" fact="0.9619"/>
                  <dgm:constr type="w" for="ch" forName="Child5Accent5" refType="w" fact="0.0287"/>
                  <dgm:constr type="h" for="ch" forName="Child5Accent5" refType="h" fact="0.0381"/>
                  <dgm:constr type="r" for="ch" forName="Child5Accent6" refType="w" fact="0.7574"/>
                  <dgm:constr type="t" for="ch" forName="Child5Accent6" refType="h" fact="0.9619"/>
                  <dgm:constr type="w" for="ch" forName="Child5Accent6" refType="w" fact="0.0287"/>
                  <dgm:constr type="h" for="ch" forName="Child5Accent6" refType="h" fact="0.0381"/>
                  <dgm:constr type="r" for="ch" forName="Child5Accent7" refType="w" fact="0.8187"/>
                  <dgm:constr type="t" for="ch" forName="Child5Accent7" refType="h" fact="0.9619"/>
                  <dgm:constr type="w" for="ch" forName="Child5Accent7" refType="w" fact="0.0287"/>
                  <dgm:constr type="h" for="ch" forName="Child5Accent7" refType="h" fact="0.0381"/>
                  <dgm:constr type="r" for="ch" forName="Child5Accent8" refType="w" fact="0.88"/>
                  <dgm:constr type="t" for="ch" forName="Child5Accent8" refType="h" fact="0.9619"/>
                  <dgm:constr type="w" for="ch" forName="Child5Accent8" refType="w" fact="0.0287"/>
                  <dgm:constr type="h" for="ch" forName="Child5Accent8" refType="h" fact="0.0381"/>
                  <dgm:constr type="r" for="ch" forName="Child5Accent9" refType="w" fact="0.9423"/>
                  <dgm:constr type="t" for="ch" forName="Child5Accent9" refType="h" fact="0.9619"/>
                  <dgm:constr type="w" for="ch" forName="Child5Accent9" refType="w" fact="0.0287"/>
                  <dgm:constr type="h" for="ch" forName="Child5Accent9" refType="h" fact="0.0381"/>
                  <dgm:constr type="r" for="ch" forName="Child5" refType="w" fact="0.9419"/>
                  <dgm:constr type="t" for="ch" forName="Child5" refType="h" fact="0.8635"/>
                  <dgm:constr type="w" for="ch" forName="Child5" refType="w" fact="0.3364"/>
                  <dgm:constr type="h" for="ch" forName="Child5" refType="h" fact="0.0981"/>
                  <dgm:constr type="r" for="ch" forName="Child4" refType="w"/>
                  <dgm:constr type="t" for="ch" forName="Child4" refType="h" fact="0.6701"/>
                  <dgm:constr type="w" for="ch" forName="Child4" refType="w" fact="0.3364"/>
                  <dgm:constr type="h" for="ch" forName="Child4" refType="h" fact="0.0981"/>
                  <dgm:constr type="r" for="ch" forName="Child3" refType="w"/>
                  <dgm:constr type="t" for="ch" forName="Child3" refType="h" fact="0.4276"/>
                  <dgm:constr type="w" for="ch" forName="Child3" refType="w" fact="0.2544"/>
                  <dgm:constr type="h" for="ch" forName="Child3" refType="h" fact="0.0981"/>
                  <dgm:constr type="r" for="ch" forName="Child2" refType="w"/>
                  <dgm:constr type="t" for="ch" forName="Child2" refType="h" fact="0.1798"/>
                  <dgm:constr type="w" for="ch" forName="Child2" refType="w" fact="0.3364"/>
                  <dgm:constr type="h" for="ch" forName="Child2" refType="h" fact="0.0981"/>
                  <dgm:constr type="r" for="ch" forName="Child1" refType="w" fact="0.9419"/>
                  <dgm:constr type="t" for="ch" forName="Child1" refType="h" fact="0"/>
                  <dgm:constr type="w" for="ch" forName="Child1" refType="w" fact="0.3364"/>
                  <dgm:constr type="h" for="ch" forName="Child1" refType="h" fact="0.0981"/>
                  <dgm:constr type="r" for="ch" forName="Parent" refType="w" fact="0.6347"/>
                  <dgm:constr type="t" for="ch" forName="Parent" refType="h" fact="0.3513"/>
                  <dgm:constr type="w" for="ch" forName="Parent" refType="w" fact="0.2906"/>
                  <dgm:constr type="h" for="ch" forName="Parent" refType="h" fact="0.3859"/>
                </dgm:constrLst>
              </dgm:else>
            </dgm:choose>
          </dgm:else>
        </dgm:choose>
        <dgm:layoutNode name="ParentAccent1" styleLbl="alignNode1">
          <dgm:alg type="sp"/>
          <dgm:shape xmlns:r="http://schemas.openxmlformats.org/officeDocument/2006/relationships" type="ellipse" r:blip="">
            <dgm:adjLst/>
          </dgm:shape>
          <dgm:presOf/>
        </dgm:layoutNode>
        <dgm:layoutNode name="ParentAccent2" styleLbl="alignNode1">
          <dgm:alg type="sp"/>
          <dgm:shape xmlns:r="http://schemas.openxmlformats.org/officeDocument/2006/relationships" type="ellipse" r:blip="">
            <dgm:adjLst/>
          </dgm:shape>
          <dgm:presOf/>
        </dgm:layoutNode>
        <dgm:layoutNode name="ParentAccent3" styleLbl="alignNode1">
          <dgm:alg type="sp"/>
          <dgm:shape xmlns:r="http://schemas.openxmlformats.org/officeDocument/2006/relationships" type="ellipse" r:blip="">
            <dgm:adjLst/>
          </dgm:shape>
          <dgm:presOf/>
        </dgm:layoutNode>
        <dgm:layoutNode name="ParentAccent4" styleLbl="alignNode1">
          <dgm:alg type="sp"/>
          <dgm:shape xmlns:r="http://schemas.openxmlformats.org/officeDocument/2006/relationships" type="ellipse" r:blip="">
            <dgm:adjLst/>
          </dgm:shape>
          <dgm:presOf/>
        </dgm:layoutNode>
        <dgm:layoutNode name="ParentAccent5" styleLbl="alignNode1">
          <dgm:alg type="sp"/>
          <dgm:shape xmlns:r="http://schemas.openxmlformats.org/officeDocument/2006/relationships" type="ellipse" r:blip="">
            <dgm:adjLst/>
          </dgm:shape>
          <dgm:presOf/>
        </dgm:layoutNode>
        <dgm:layoutNode name="ParentAccent6" styleLbl="alignNode1">
          <dgm:alg type="sp"/>
          <dgm:shape xmlns:r="http://schemas.openxmlformats.org/officeDocument/2006/relationships" type="ellipse" r:blip="">
            <dgm:adjLst/>
          </dgm:shape>
          <dgm:presOf/>
        </dgm:layoutNode>
        <dgm:layoutNode name="ParentAccent7" styleLbl="alignNode1">
          <dgm:alg type="sp"/>
          <dgm:shape xmlns:r="http://schemas.openxmlformats.org/officeDocument/2006/relationships" type="ellipse" r:blip="">
            <dgm:adjLst/>
          </dgm:shape>
          <dgm:presOf/>
        </dgm:layoutNode>
        <dgm:layoutNode name="ParentAccent8" styleLbl="alignNode1">
          <dgm:alg type="sp"/>
          <dgm:shape xmlns:r="http://schemas.openxmlformats.org/officeDocument/2006/relationships" type="ellipse" r:blip="">
            <dgm:adjLst/>
          </dgm:shape>
          <dgm:presOf/>
        </dgm:layoutNode>
        <dgm:layoutNode name="ParentAccent9" styleLbl="alignNode1">
          <dgm:alg type="sp"/>
          <dgm:shape xmlns:r="http://schemas.openxmlformats.org/officeDocument/2006/relationships" type="ellipse" r:blip="">
            <dgm:adjLst/>
          </dgm:shape>
          <dgm:presOf/>
        </dgm:layoutNode>
        <dgm:layoutNode name="ParentAccent10" styleLbl="alignNode1">
          <dgm:alg type="sp"/>
          <dgm:shape xmlns:r="http://schemas.openxmlformats.org/officeDocument/2006/relationships" type="ellipse" r:blip="">
            <dgm:adjLst/>
          </dgm:shape>
          <dgm:presOf/>
        </dgm:layoutNode>
        <dgm:layoutNode name="Parent" styleLbl="alignNode1">
          <dgm:varLst>
            <dgm:chMax val="5"/>
            <dgm:chPref val="3"/>
            <dgm:bulletEnabled val="1"/>
          </dgm:varLst>
          <dgm:alg type="tx"/>
          <dgm:shape xmlns:r="http://schemas.openxmlformats.org/officeDocument/2006/relationships" type="ellipse"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name="Name21" axis="ch" ptType="node" cnt="1">
          <dgm:layoutNode name="Child1Accent1" styleLbl="alignNode1">
            <dgm:alg type="sp"/>
            <dgm:shape xmlns:r="http://schemas.openxmlformats.org/officeDocument/2006/relationships" type="ellipse" r:blip="">
              <dgm:adjLst/>
            </dgm:shape>
            <dgm:presOf/>
          </dgm:layoutNode>
          <dgm:layoutNode name="Child1Accent2" styleLbl="alignNode1">
            <dgm:alg type="sp"/>
            <dgm:shape xmlns:r="http://schemas.openxmlformats.org/officeDocument/2006/relationships" type="ellipse" r:blip="">
              <dgm:adjLst/>
            </dgm:shape>
            <dgm:presOf/>
          </dgm:layoutNode>
          <dgm:layoutNode name="Child1Accent3" styleLbl="alignNode1">
            <dgm:alg type="sp"/>
            <dgm:shape xmlns:r="http://schemas.openxmlformats.org/officeDocument/2006/relationships" type="ellipse" r:blip="">
              <dgm:adjLst/>
            </dgm:shape>
            <dgm:presOf/>
          </dgm:layoutNode>
          <dgm:layoutNode name="Child1Accent4" styleLbl="alignNode1">
            <dgm:alg type="sp"/>
            <dgm:shape xmlns:r="http://schemas.openxmlformats.org/officeDocument/2006/relationships" type="ellipse" r:blip="">
              <dgm:adjLst/>
            </dgm:shape>
            <dgm:presOf/>
          </dgm:layoutNode>
          <dgm:layoutNode name="Child1Accent5" styleLbl="alignNode1">
            <dgm:alg type="sp"/>
            <dgm:shape xmlns:r="http://schemas.openxmlformats.org/officeDocument/2006/relationships" type="ellipse" r:blip="">
              <dgm:adjLst/>
            </dgm:shape>
            <dgm:presOf/>
          </dgm:layoutNode>
          <dgm:layoutNode name="Child1Accent6" styleLbl="alignNode1">
            <dgm:alg type="sp"/>
            <dgm:shape xmlns:r="http://schemas.openxmlformats.org/officeDocument/2006/relationships" type="ellipse" r:blip="">
              <dgm:adjLst/>
            </dgm:shape>
            <dgm:presOf/>
          </dgm:layoutNode>
          <dgm:layoutNode name="Child1Accent7" styleLbl="alignNode1">
            <dgm:alg type="sp"/>
            <dgm:shape xmlns:r="http://schemas.openxmlformats.org/officeDocument/2006/relationships" type="ellipse" r:blip="">
              <dgm:adjLst/>
            </dgm:shape>
            <dgm:presOf/>
          </dgm:layoutNode>
          <dgm:layoutNode name="Child1Accent8" styleLbl="alignNode1">
            <dgm:alg type="sp"/>
            <dgm:shape xmlns:r="http://schemas.openxmlformats.org/officeDocument/2006/relationships" type="ellipse" r:blip="">
              <dgm:adjLst/>
            </dgm:shape>
            <dgm:presOf/>
          </dgm:layoutNode>
          <dgm:layoutNode name="Child1Accent9" styleLbl="alignNode1">
            <dgm:alg type="sp"/>
            <dgm:shape xmlns:r="http://schemas.openxmlformats.org/officeDocument/2006/relationships" type="ellipse" r:blip="">
              <dgm:adjLst/>
            </dgm:shape>
            <dgm:presOf/>
          </dgm:layoutNode>
          <dgm:layoutNode name="Child1"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2" axis="ch" ptType="node" st="2" cnt="1">
          <dgm:layoutNode name="Child2Accent1" styleLbl="alignNode1">
            <dgm:alg type="sp"/>
            <dgm:shape xmlns:r="http://schemas.openxmlformats.org/officeDocument/2006/relationships" type="ellipse" r:blip="">
              <dgm:adjLst/>
            </dgm:shape>
            <dgm:presOf/>
          </dgm:layoutNode>
          <dgm:layoutNode name="Child2Accent2" styleLbl="alignNode1">
            <dgm:alg type="sp"/>
            <dgm:shape xmlns:r="http://schemas.openxmlformats.org/officeDocument/2006/relationships" type="ellipse" r:blip="">
              <dgm:adjLst/>
            </dgm:shape>
            <dgm:presOf/>
          </dgm:layoutNode>
          <dgm:layoutNode name="Child2Accent3" styleLbl="alignNode1">
            <dgm:alg type="sp"/>
            <dgm:shape xmlns:r="http://schemas.openxmlformats.org/officeDocument/2006/relationships" type="ellipse" r:blip="">
              <dgm:adjLst/>
            </dgm:shape>
            <dgm:presOf/>
          </dgm:layoutNode>
          <dgm:layoutNode name="Child2Accent4" styleLbl="alignNode1">
            <dgm:alg type="sp"/>
            <dgm:shape xmlns:r="http://schemas.openxmlformats.org/officeDocument/2006/relationships" type="ellipse" r:blip="">
              <dgm:adjLst/>
            </dgm:shape>
            <dgm:presOf/>
          </dgm:layoutNode>
          <dgm:layoutNode name="Child2Accent5" styleLbl="alignNode1">
            <dgm:alg type="sp"/>
            <dgm:shape xmlns:r="http://schemas.openxmlformats.org/officeDocument/2006/relationships" type="ellipse" r:blip="">
              <dgm:adjLst/>
            </dgm:shape>
            <dgm:presOf/>
          </dgm:layoutNode>
          <dgm:layoutNode name="Child2Accent6" styleLbl="alignNode1">
            <dgm:alg type="sp"/>
            <dgm:shape xmlns:r="http://schemas.openxmlformats.org/officeDocument/2006/relationships" type="ellipse" r:blip="">
              <dgm:adjLst/>
            </dgm:shape>
            <dgm:presOf/>
          </dgm:layoutNode>
          <dgm:layoutNode name="Child2Accent7" styleLbl="alignNode1">
            <dgm:alg type="sp"/>
            <dgm:shape xmlns:r="http://schemas.openxmlformats.org/officeDocument/2006/relationships" type="ellipse" r:blip="">
              <dgm:adjLst/>
            </dgm:shape>
            <dgm:presOf/>
          </dgm:layoutNode>
          <dgm:layoutNode name="Child2"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3" axis="ch" ptType="node" st="3" cnt="1">
          <dgm:layoutNode name="Child3Accent1" styleLbl="alignNode1">
            <dgm:alg type="sp"/>
            <dgm:shape xmlns:r="http://schemas.openxmlformats.org/officeDocument/2006/relationships" type="ellipse" r:blip="">
              <dgm:adjLst/>
            </dgm:shape>
            <dgm:presOf/>
          </dgm:layoutNode>
          <dgm:layoutNode name="Child3Accent2" styleLbl="alignNode1">
            <dgm:alg type="sp"/>
            <dgm:shape xmlns:r="http://schemas.openxmlformats.org/officeDocument/2006/relationships" type="ellipse" r:blip="">
              <dgm:adjLst/>
            </dgm:shape>
            <dgm:presOf/>
          </dgm:layoutNode>
          <dgm:layoutNode name="Child3Accent3" styleLbl="alignNode1">
            <dgm:alg type="sp"/>
            <dgm:shape xmlns:r="http://schemas.openxmlformats.org/officeDocument/2006/relationships" type="ellipse" r:blip="">
              <dgm:adjLst/>
            </dgm:shape>
            <dgm:presOf/>
          </dgm:layoutNode>
          <dgm:layoutNode name="Child3Accent4" styleLbl="alignNode1">
            <dgm:alg type="sp"/>
            <dgm:shape xmlns:r="http://schemas.openxmlformats.org/officeDocument/2006/relationships" type="ellipse" r:blip="">
              <dgm:adjLst/>
            </dgm:shape>
            <dgm:presOf/>
          </dgm:layoutNode>
          <dgm:layoutNode name="Child3Accent5" styleLbl="alignNode1">
            <dgm:alg type="sp"/>
            <dgm:shape xmlns:r="http://schemas.openxmlformats.org/officeDocument/2006/relationships" type="ellipse" r:blip="">
              <dgm:adjLst/>
            </dgm:shape>
            <dgm:presOf/>
          </dgm:layoutNode>
          <dgm:layoutNode name="Child3Accent6" styleLbl="alignNode1">
            <dgm:alg type="sp"/>
            <dgm:shape xmlns:r="http://schemas.openxmlformats.org/officeDocument/2006/relationships" type="ellipse" r:blip="">
              <dgm:adjLst/>
            </dgm:shape>
            <dgm:presOf/>
          </dgm:layoutNode>
          <dgm:layoutNode name="Child3Accent7" styleLbl="alignNode1">
            <dgm:alg type="sp"/>
            <dgm:shape xmlns:r="http://schemas.openxmlformats.org/officeDocument/2006/relationships" type="ellipse" r:blip="">
              <dgm:adjLst/>
            </dgm:shape>
            <dgm:presOf/>
          </dgm:layoutNode>
          <dgm:layoutNode name="Child3"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4" axis="ch" ptType="node" st="4" cnt="1">
          <dgm:layoutNode name="Child4Accent1" styleLbl="alignNode1">
            <dgm:alg type="sp"/>
            <dgm:shape xmlns:r="http://schemas.openxmlformats.org/officeDocument/2006/relationships" type="ellipse" r:blip="">
              <dgm:adjLst/>
            </dgm:shape>
            <dgm:presOf/>
          </dgm:layoutNode>
          <dgm:layoutNode name="Child4Accent2" styleLbl="alignNode1">
            <dgm:alg type="sp"/>
            <dgm:shape xmlns:r="http://schemas.openxmlformats.org/officeDocument/2006/relationships" type="ellipse" r:blip="">
              <dgm:adjLst/>
            </dgm:shape>
            <dgm:presOf/>
          </dgm:layoutNode>
          <dgm:layoutNode name="Child4Accent3" styleLbl="alignNode1">
            <dgm:alg type="sp"/>
            <dgm:shape xmlns:r="http://schemas.openxmlformats.org/officeDocument/2006/relationships" type="ellipse" r:blip="">
              <dgm:adjLst/>
            </dgm:shape>
            <dgm:presOf/>
          </dgm:layoutNode>
          <dgm:layoutNode name="Child4Accent4" styleLbl="alignNode1">
            <dgm:alg type="sp"/>
            <dgm:shape xmlns:r="http://schemas.openxmlformats.org/officeDocument/2006/relationships" type="ellipse" r:blip="">
              <dgm:adjLst/>
            </dgm:shape>
            <dgm:presOf/>
          </dgm:layoutNode>
          <dgm:layoutNode name="Child4Accent5" styleLbl="alignNode1">
            <dgm:alg type="sp"/>
            <dgm:shape xmlns:r="http://schemas.openxmlformats.org/officeDocument/2006/relationships" type="ellipse" r:blip="">
              <dgm:adjLst/>
            </dgm:shape>
            <dgm:presOf/>
          </dgm:layoutNode>
          <dgm:layoutNode name="Child4Accent6" styleLbl="alignNode1">
            <dgm:alg type="sp"/>
            <dgm:shape xmlns:r="http://schemas.openxmlformats.org/officeDocument/2006/relationships" type="ellipse" r:blip="">
              <dgm:adjLst/>
            </dgm:shape>
            <dgm:presOf/>
          </dgm:layoutNode>
          <dgm:layoutNode name="Child4Accent7" styleLbl="alignNode1">
            <dgm:alg type="sp"/>
            <dgm:shape xmlns:r="http://schemas.openxmlformats.org/officeDocument/2006/relationships" type="ellipse" r:blip="">
              <dgm:adjLst/>
            </dgm:shape>
            <dgm:presOf/>
          </dgm:layoutNode>
          <dgm:layoutNode name="Child4Accent8" styleLbl="alignNode1">
            <dgm:alg type="sp"/>
            <dgm:shape xmlns:r="http://schemas.openxmlformats.org/officeDocument/2006/relationships" type="ellipse" r:blip="">
              <dgm:adjLst/>
            </dgm:shape>
            <dgm:presOf/>
          </dgm:layoutNode>
          <dgm:layoutNode name="Child4"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forEach name="Name25" axis="ch" ptType="node" st="5" cnt="1">
          <dgm:layoutNode name="Child5Accent1" styleLbl="alignNode1">
            <dgm:alg type="sp"/>
            <dgm:shape xmlns:r="http://schemas.openxmlformats.org/officeDocument/2006/relationships" type="ellipse" r:blip="">
              <dgm:adjLst/>
            </dgm:shape>
            <dgm:presOf/>
          </dgm:layoutNode>
          <dgm:layoutNode name="Child5Accent2" styleLbl="alignNode1">
            <dgm:alg type="sp"/>
            <dgm:shape xmlns:r="http://schemas.openxmlformats.org/officeDocument/2006/relationships" type="ellipse" r:blip="">
              <dgm:adjLst/>
            </dgm:shape>
            <dgm:presOf/>
          </dgm:layoutNode>
          <dgm:layoutNode name="Child5Accent3" styleLbl="alignNode1">
            <dgm:alg type="sp"/>
            <dgm:shape xmlns:r="http://schemas.openxmlformats.org/officeDocument/2006/relationships" type="ellipse" r:blip="">
              <dgm:adjLst/>
            </dgm:shape>
            <dgm:presOf/>
          </dgm:layoutNode>
          <dgm:layoutNode name="Child5Accent4" styleLbl="alignNode1">
            <dgm:alg type="sp"/>
            <dgm:shape xmlns:r="http://schemas.openxmlformats.org/officeDocument/2006/relationships" type="ellipse" r:blip="">
              <dgm:adjLst/>
            </dgm:shape>
            <dgm:presOf/>
          </dgm:layoutNode>
          <dgm:layoutNode name="Child5Accent5" styleLbl="alignNode1">
            <dgm:alg type="sp"/>
            <dgm:shape xmlns:r="http://schemas.openxmlformats.org/officeDocument/2006/relationships" type="ellipse" r:blip="">
              <dgm:adjLst/>
            </dgm:shape>
            <dgm:presOf/>
          </dgm:layoutNode>
          <dgm:layoutNode name="Child5Accent6" styleLbl="alignNode1">
            <dgm:alg type="sp"/>
            <dgm:shape xmlns:r="http://schemas.openxmlformats.org/officeDocument/2006/relationships" type="ellipse" r:blip="">
              <dgm:adjLst/>
            </dgm:shape>
            <dgm:presOf/>
          </dgm:layoutNode>
          <dgm:layoutNode name="Child5Accent7" styleLbl="alignNode1">
            <dgm:alg type="sp"/>
            <dgm:shape xmlns:r="http://schemas.openxmlformats.org/officeDocument/2006/relationships" type="ellipse" r:blip="">
              <dgm:adjLst/>
            </dgm:shape>
            <dgm:presOf/>
          </dgm:layoutNode>
          <dgm:layoutNode name="Child5Accent8" styleLbl="alignNode1">
            <dgm:alg type="sp"/>
            <dgm:shape xmlns:r="http://schemas.openxmlformats.org/officeDocument/2006/relationships" type="ellipse" r:blip="">
              <dgm:adjLst/>
            </dgm:shape>
            <dgm:presOf/>
          </dgm:layoutNode>
          <dgm:layoutNode name="Child5Accent9" styleLbl="alignNode1">
            <dgm:alg type="sp"/>
            <dgm:shape xmlns:r="http://schemas.openxmlformats.org/officeDocument/2006/relationships" type="ellipse" r:blip="">
              <dgm:adjLst/>
            </dgm:shape>
            <dgm:presOf/>
          </dgm:layoutNode>
          <dgm:layoutNode name="Child5" styleLbl="revTx">
            <dgm:varLst>
              <dgm:chMax/>
              <dgm:chPref val="0"/>
              <dgm:bulletEnabled val="1"/>
            </dgm:varLst>
            <dgm:alg type="tx">
              <dgm:param type="parTxLTRAlign" val="l"/>
              <dgm:param type="txAnchorVert" val="b"/>
              <dgm:param type="txAnchorVertCh" val="b"/>
            </dgm:alg>
            <dgm:shape xmlns:r="http://schemas.openxmlformats.org/officeDocument/2006/relationships" type="rect"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forEach>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3672021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816281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1424873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34016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5043803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1460643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975564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714752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99470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374284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1887580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1770284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481308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819485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3109209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20562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AE43C8-8685-4DBA-B863-2AA795B240CA}" type="datetimeFigureOut">
              <a:rPr lang="en-US" smtClean="0"/>
              <a:pPr/>
              <a:t>4/20/2016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2615607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CAE43C8-8685-4DBA-B863-2AA795B240CA}" type="datetimeFigureOut">
              <a:rPr lang="en-US" smtClean="0"/>
              <a:pPr/>
              <a:t>4/20/2016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DA40660-A674-403D-97F3-2858E215A790}" type="slidenum">
              <a:rPr lang="en-US" smtClean="0"/>
              <a:pPr/>
              <a:t>‹#›</a:t>
            </a:fld>
            <a:endParaRPr lang="en-US" dirty="0"/>
          </a:p>
        </p:txBody>
      </p:sp>
    </p:spTree>
    <p:extLst>
      <p:ext uri="{BB962C8B-B14F-4D97-AF65-F5344CB8AC3E}">
        <p14:creationId xmlns:p14="http://schemas.microsoft.com/office/powerpoint/2010/main" val="500703886"/>
      </p:ext>
    </p:extLst>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Layout" Target="../diagrams/layout1.xml"/><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2.jpeg"/><Relationship Id="rId5" Type="http://schemas.openxmlformats.org/officeDocument/2006/relationships/diagramColors" Target="../diagrams/colors1.xml"/><Relationship Id="rId10" Type="http://schemas.openxmlformats.org/officeDocument/2006/relationships/image" Target="../media/image11.jpeg"/><Relationship Id="rId4" Type="http://schemas.openxmlformats.org/officeDocument/2006/relationships/diagramQuickStyle" Target="../diagrams/quickStyle1.xml"/><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Layout" Target="../diagrams/layout2.xml"/><Relationship Id="rId7" Type="http://schemas.openxmlformats.org/officeDocument/2006/relationships/image" Target="../media/image14.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3.xml"/><Relationship Id="rId7" Type="http://schemas.openxmlformats.org/officeDocument/2006/relationships/image" Target="../media/image1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18.jpeg"/><Relationship Id="rId4" Type="http://schemas.openxmlformats.org/officeDocument/2006/relationships/diagramQuickStyle" Target="../diagrams/quickStyle3.xml"/><Relationship Id="rId9"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4.xml"/><Relationship Id="rId7" Type="http://schemas.openxmlformats.org/officeDocument/2006/relationships/image" Target="../media/image12.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image" Target="../media/image19.jpeg"/><Relationship Id="rId4" Type="http://schemas.openxmlformats.org/officeDocument/2006/relationships/diagramQuickStyle" Target="../diagrams/quickStyle4.xml"/><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70495" y="855794"/>
            <a:ext cx="2169978" cy="2169978"/>
          </a:xfrm>
        </p:spPr>
      </p:pic>
      <p:sp>
        <p:nvSpPr>
          <p:cNvPr id="6" name="Text Placeholder 5"/>
          <p:cNvSpPr>
            <a:spLocks noGrp="1"/>
          </p:cNvSpPr>
          <p:nvPr>
            <p:ph type="body" sz="half" idx="2"/>
          </p:nvPr>
        </p:nvSpPr>
        <p:spPr>
          <a:xfrm>
            <a:off x="1132609" y="3730336"/>
            <a:ext cx="9715500" cy="2294543"/>
          </a:xfrm>
        </p:spPr>
        <p:txBody>
          <a:bodyPr>
            <a:normAutofit/>
          </a:bodyPr>
          <a:lstStyle/>
          <a:p>
            <a:r>
              <a:rPr lang="en-US" sz="3200" dirty="0"/>
              <a:t>Rural Utilities Service Distance </a:t>
            </a:r>
            <a:r>
              <a:rPr lang="en-US" sz="3200" dirty="0" smtClean="0"/>
              <a:t>&amp; </a:t>
            </a:r>
          </a:p>
          <a:p>
            <a:r>
              <a:rPr lang="en-US" sz="3200" dirty="0" smtClean="0"/>
              <a:t>Learning </a:t>
            </a:r>
            <a:r>
              <a:rPr lang="en-US" sz="3200" dirty="0"/>
              <a:t>&amp; Telemedicine Grant Application </a:t>
            </a:r>
            <a:endParaRPr lang="en-US" sz="3200" dirty="0" smtClean="0"/>
          </a:p>
          <a:p>
            <a:r>
              <a:rPr lang="en-US" sz="3200" dirty="0" smtClean="0"/>
              <a:t>(</a:t>
            </a:r>
            <a:r>
              <a:rPr lang="en-US" sz="3200" dirty="0"/>
              <a:t>RUSDLT) Overview</a:t>
            </a:r>
          </a:p>
        </p:txBody>
      </p:sp>
      <p:sp>
        <p:nvSpPr>
          <p:cNvPr id="8" name="TextBox 7"/>
          <p:cNvSpPr txBox="1"/>
          <p:nvPr/>
        </p:nvSpPr>
        <p:spPr>
          <a:xfrm>
            <a:off x="6068291" y="1571450"/>
            <a:ext cx="5247407" cy="1938992"/>
          </a:xfrm>
          <a:prstGeom prst="rect">
            <a:avLst/>
          </a:prstGeom>
          <a:noFill/>
        </p:spPr>
        <p:txBody>
          <a:bodyPr wrap="square" rtlCol="0">
            <a:spAutoFit/>
          </a:bodyPr>
          <a:lstStyle/>
          <a:p>
            <a:r>
              <a:rPr lang="en-US" sz="4000" dirty="0" smtClean="0"/>
              <a:t>NIMIIPUU HEALTH</a:t>
            </a:r>
          </a:p>
          <a:p>
            <a:r>
              <a:rPr lang="en-US" sz="3600" dirty="0" smtClean="0"/>
              <a:t>Leslie Smith, PHN</a:t>
            </a:r>
          </a:p>
          <a:p>
            <a:endParaRPr lang="en-US" sz="4000" dirty="0"/>
          </a:p>
        </p:txBody>
      </p:sp>
    </p:spTree>
    <p:extLst>
      <p:ext uri="{BB962C8B-B14F-4D97-AF65-F5344CB8AC3E}">
        <p14:creationId xmlns:p14="http://schemas.microsoft.com/office/powerpoint/2010/main" val="3497430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89011" y="1215736"/>
            <a:ext cx="9404723" cy="5247409"/>
          </a:xfrm>
        </p:spPr>
        <p:txBody>
          <a:bodyPr/>
          <a:lstStyle/>
          <a:p>
            <a:pPr algn="ctr"/>
            <a:r>
              <a:rPr lang="en-US" dirty="0" smtClean="0"/>
              <a:t>Thank you in advance for your support in pursuit of the Rural Utilities Service Distance Learning &amp; Telemedicine Grant.</a:t>
            </a:r>
            <a:br>
              <a:rPr lang="en-US" dirty="0" smtClean="0"/>
            </a:br>
            <a:r>
              <a:rPr lang="en-US" dirty="0"/>
              <a:t/>
            </a:r>
            <a:br>
              <a:rPr lang="en-US" dirty="0"/>
            </a:br>
            <a:r>
              <a:rPr lang="en-US" i="1" dirty="0" smtClean="0"/>
              <a:t>Leslie Smith, PHN </a:t>
            </a:r>
            <a:r>
              <a:rPr lang="en-US" dirty="0" smtClean="0"/>
              <a:t/>
            </a:r>
            <a:br>
              <a:rPr lang="en-US" dirty="0" smtClean="0"/>
            </a:br>
            <a:r>
              <a:rPr lang="en-US" dirty="0" smtClean="0"/>
              <a:t>208-843-2271 Extension 2923</a:t>
            </a:r>
            <a:endParaRPr lang="en-US" dirty="0"/>
          </a:p>
        </p:txBody>
      </p:sp>
    </p:spTree>
    <p:extLst>
      <p:ext uri="{BB962C8B-B14F-4D97-AF65-F5344CB8AC3E}">
        <p14:creationId xmlns:p14="http://schemas.microsoft.com/office/powerpoint/2010/main" val="2253945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54953" y="436418"/>
            <a:ext cx="5091859" cy="2992582"/>
          </a:xfrm>
        </p:spPr>
        <p:txBody>
          <a:bodyPr>
            <a:noAutofit/>
          </a:bodyPr>
          <a:lstStyle/>
          <a:p>
            <a:r>
              <a:rPr lang="en-US" sz="2400" b="1" dirty="0" smtClean="0"/>
              <a:t>Our Goal</a:t>
            </a:r>
            <a:r>
              <a:rPr lang="en-US" sz="2400" dirty="0" smtClean="0"/>
              <a:t>: </a:t>
            </a:r>
            <a:r>
              <a:rPr lang="en-US" sz="2400" dirty="0"/>
              <a:t>Secure a Federal Grant (Department of Agriculture) to implement a Live Collaboration platform that extends access to critical programs for the Nimiipuu people.</a:t>
            </a:r>
            <a:br>
              <a:rPr lang="en-US" sz="2400" dirty="0"/>
            </a:br>
            <a:endParaRPr lang="en-US" sz="2400"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8912" r="8912"/>
          <a:stretch>
            <a:fillRect/>
          </a:stretch>
        </p:blipFill>
        <p:spPr/>
      </p:pic>
      <p:sp>
        <p:nvSpPr>
          <p:cNvPr id="7" name="Text Placeholder 6"/>
          <p:cNvSpPr>
            <a:spLocks noGrp="1"/>
          </p:cNvSpPr>
          <p:nvPr>
            <p:ph type="body" sz="half" idx="2"/>
          </p:nvPr>
        </p:nvSpPr>
        <p:spPr>
          <a:xfrm>
            <a:off x="1154955" y="3428999"/>
            <a:ext cx="5017246" cy="3002973"/>
          </a:xfrm>
        </p:spPr>
        <p:txBody>
          <a:bodyPr>
            <a:noAutofit/>
          </a:bodyPr>
          <a:lstStyle/>
          <a:p>
            <a:pPr>
              <a:spcBef>
                <a:spcPct val="0"/>
              </a:spcBef>
            </a:pPr>
            <a:r>
              <a:rPr lang="en-US" sz="2400" b="1" dirty="0">
                <a:solidFill>
                  <a:schemeClr val="tx2"/>
                </a:solidFill>
              </a:rPr>
              <a:t>Our Mission: </a:t>
            </a:r>
            <a:r>
              <a:rPr lang="en-US" sz="2400" dirty="0">
                <a:solidFill>
                  <a:schemeClr val="tx2"/>
                </a:solidFill>
              </a:rPr>
              <a:t>Enable residents to access health specialists without having to drive for hours, students to connect with more mental health &amp; education professionals, and community members to access continuing educational programs. </a:t>
            </a:r>
          </a:p>
          <a:p>
            <a:pPr>
              <a:spcBef>
                <a:spcPct val="0"/>
              </a:spcBef>
            </a:pPr>
            <a:endParaRPr lang="en-US" sz="2400" b="1" dirty="0">
              <a:solidFill>
                <a:schemeClr val="tx2"/>
              </a:solidFill>
            </a:endParaRPr>
          </a:p>
        </p:txBody>
      </p:sp>
    </p:spTree>
    <p:extLst>
      <p:ext uri="{BB962C8B-B14F-4D97-AF65-F5344CB8AC3E}">
        <p14:creationId xmlns:p14="http://schemas.microsoft.com/office/powerpoint/2010/main" val="1106952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b="1" dirty="0"/>
              <a:t>The Tools We Need</a:t>
            </a:r>
            <a:endParaRPr lang="en-US" dirty="0"/>
          </a:p>
        </p:txBody>
      </p:sp>
      <p:sp>
        <p:nvSpPr>
          <p:cNvPr id="8" name="Content Placeholder 7"/>
          <p:cNvSpPr>
            <a:spLocks noGrp="1"/>
          </p:cNvSpPr>
          <p:nvPr>
            <p:ph idx="1"/>
          </p:nvPr>
        </p:nvSpPr>
        <p:spPr>
          <a:xfrm>
            <a:off x="1039092" y="1517074"/>
            <a:ext cx="9010762" cy="4731326"/>
          </a:xfrm>
        </p:spPr>
        <p:txBody>
          <a:bodyPr>
            <a:normAutofit fontScale="92500" lnSpcReduction="10000"/>
          </a:bodyPr>
          <a:lstStyle/>
          <a:p>
            <a:r>
              <a:rPr lang="en-US" b="1" dirty="0"/>
              <a:t>Technology ‘Core’ Infrastructure</a:t>
            </a:r>
            <a:r>
              <a:rPr lang="en-US" dirty="0"/>
              <a:t>: A video, audio &amp; collaboration infrastructure that enables traditional video conferencing rooms, mobile video conferencing carts, software clients, tablets, smartphones and client-less agnostic web browsers to join multi-party meetings. Whether meeting participants are on the Nimiipuu network or joining as a healthcare provider in another city via a public internet connection, the technology core brings these disparate entities together with little user training or preparation.</a:t>
            </a:r>
          </a:p>
          <a:p>
            <a:r>
              <a:rPr lang="en-US" b="1" dirty="0"/>
              <a:t>Technology End-Points</a:t>
            </a:r>
            <a:r>
              <a:rPr lang="en-US" dirty="0"/>
              <a:t>: Clinical healthcare rooms will be equipped with movable video carts. Classrooms will be equipped with a more stationary cart that can also be moved from classroom to classroom when needed. A handful of small meetings rooms will be equipped with fixed video and camera systems mounted to the back of TV’s. Individual users can use laptops (Windows or Mac), tablets (iPad, Android, Windows) and smartphones. Those without software can simply click on a URL in an email invite to join a video collaboration meeting to which they have been invited.</a:t>
            </a:r>
          </a:p>
          <a:p>
            <a:endParaRPr lang="en-US" dirty="0"/>
          </a:p>
        </p:txBody>
      </p:sp>
    </p:spTree>
    <p:extLst>
      <p:ext uri="{BB962C8B-B14F-4D97-AF65-F5344CB8AC3E}">
        <p14:creationId xmlns:p14="http://schemas.microsoft.com/office/powerpoint/2010/main" val="1107072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93618" y="2660073"/>
            <a:ext cx="10099964" cy="2421081"/>
          </a:xfrm>
        </p:spPr>
        <p:txBody>
          <a:bodyPr/>
          <a:lstStyle/>
          <a:p>
            <a:pPr algn="ctr"/>
            <a:r>
              <a:rPr lang="en-US" b="1" dirty="0"/>
              <a:t>The following slides show sample use-cases and collaboration technology end-points</a:t>
            </a:r>
            <a:endParaRPr lang="en-US" dirty="0"/>
          </a:p>
        </p:txBody>
      </p:sp>
    </p:spTree>
    <p:extLst>
      <p:ext uri="{BB962C8B-B14F-4D97-AF65-F5344CB8AC3E}">
        <p14:creationId xmlns:p14="http://schemas.microsoft.com/office/powerpoint/2010/main" val="4042524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r"/>
            <a:r>
              <a:rPr lang="en-US" sz="3600" dirty="0" smtClean="0"/>
              <a:t>Scenario # 1: Nimiipuu Patient Care       Collaboration </a:t>
            </a:r>
            <a:endParaRPr lang="en-US" sz="3600" dirty="0"/>
          </a:p>
        </p:txBody>
      </p:sp>
      <p:graphicFrame>
        <p:nvGraphicFramePr>
          <p:cNvPr id="6" name="Content Placeholder 5" descr="Converging Text"/>
          <p:cNvGraphicFramePr>
            <a:graphicFrameLocks noGrp="1"/>
          </p:cNvGraphicFramePr>
          <p:nvPr>
            <p:ph idx="1"/>
            <p:extLst>
              <p:ext uri="{D42A27DB-BD31-4B8C-83A1-F6EECF244321}">
                <p14:modId xmlns:p14="http://schemas.microsoft.com/office/powerpoint/2010/main" val="1858248724"/>
              </p:ext>
            </p:extLst>
          </p:nvPr>
        </p:nvGraphicFramePr>
        <p:xfrm>
          <a:off x="1694969" y="2109546"/>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863" y="3823855"/>
            <a:ext cx="3030945" cy="820881"/>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4337" y="5291067"/>
            <a:ext cx="2699471" cy="1460370"/>
          </a:xfrm>
          <a:prstGeom prst="rect">
            <a:avLst/>
          </a:prstGeom>
        </p:spPr>
      </p:pic>
      <p:sp>
        <p:nvSpPr>
          <p:cNvPr id="5" name="TextBox 4"/>
          <p:cNvSpPr txBox="1"/>
          <p:nvPr/>
        </p:nvSpPr>
        <p:spPr>
          <a:xfrm>
            <a:off x="92990" y="3177524"/>
            <a:ext cx="1350818" cy="646331"/>
          </a:xfrm>
          <a:prstGeom prst="rect">
            <a:avLst/>
          </a:prstGeom>
          <a:noFill/>
        </p:spPr>
        <p:txBody>
          <a:bodyPr wrap="square" rtlCol="0">
            <a:spAutoFit/>
          </a:bodyPr>
          <a:lstStyle/>
          <a:p>
            <a:r>
              <a:rPr lang="en-US" dirty="0" smtClean="0"/>
              <a:t>Seattle: Specialist</a:t>
            </a:r>
            <a:endParaRPr lang="en-US" dirty="0"/>
          </a:p>
        </p:txBody>
      </p:sp>
      <p:sp>
        <p:nvSpPr>
          <p:cNvPr id="8" name="Oval 7"/>
          <p:cNvSpPr/>
          <p:nvPr/>
        </p:nvSpPr>
        <p:spPr>
          <a:xfrm>
            <a:off x="4765716" y="4025335"/>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9" name="Oval 8"/>
          <p:cNvSpPr/>
          <p:nvPr/>
        </p:nvSpPr>
        <p:spPr>
          <a:xfrm>
            <a:off x="4951260" y="3961449"/>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0" name="Oval 9"/>
          <p:cNvSpPr/>
          <p:nvPr/>
        </p:nvSpPr>
        <p:spPr>
          <a:xfrm>
            <a:off x="5143731" y="389885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Oval 10"/>
          <p:cNvSpPr/>
          <p:nvPr/>
        </p:nvSpPr>
        <p:spPr>
          <a:xfrm>
            <a:off x="4765716" y="442628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2" name="Oval 11"/>
          <p:cNvSpPr/>
          <p:nvPr/>
        </p:nvSpPr>
        <p:spPr>
          <a:xfrm>
            <a:off x="4890902" y="451955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Oval 12"/>
          <p:cNvSpPr/>
          <p:nvPr/>
        </p:nvSpPr>
        <p:spPr>
          <a:xfrm>
            <a:off x="5069519" y="464473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4" name="Oval 13"/>
          <p:cNvSpPr/>
          <p:nvPr/>
        </p:nvSpPr>
        <p:spPr>
          <a:xfrm>
            <a:off x="7583088" y="410701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5" name="Oval 14"/>
          <p:cNvSpPr/>
          <p:nvPr/>
        </p:nvSpPr>
        <p:spPr>
          <a:xfrm>
            <a:off x="7426940" y="4023978"/>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6" name="Oval 15"/>
          <p:cNvSpPr/>
          <p:nvPr/>
        </p:nvSpPr>
        <p:spPr>
          <a:xfrm>
            <a:off x="7297440" y="391935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7" name="Oval 16"/>
          <p:cNvSpPr/>
          <p:nvPr/>
        </p:nvSpPr>
        <p:spPr>
          <a:xfrm>
            <a:off x="7557749" y="444632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8" name="Oval 17"/>
          <p:cNvSpPr/>
          <p:nvPr/>
        </p:nvSpPr>
        <p:spPr>
          <a:xfrm>
            <a:off x="7393878" y="4551465"/>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9" name="Oval 18"/>
          <p:cNvSpPr/>
          <p:nvPr/>
        </p:nvSpPr>
        <p:spPr>
          <a:xfrm>
            <a:off x="7234847" y="4614303"/>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116613" y="2683400"/>
            <a:ext cx="1930657" cy="1930657"/>
          </a:xfrm>
          <a:prstGeom prst="rect">
            <a:avLst/>
          </a:prstGeom>
        </p:spPr>
      </p:pic>
      <p:sp>
        <p:nvSpPr>
          <p:cNvPr id="21" name="Oval 20"/>
          <p:cNvSpPr/>
          <p:nvPr/>
        </p:nvSpPr>
        <p:spPr>
          <a:xfrm>
            <a:off x="7697480" y="4207427"/>
            <a:ext cx="246885" cy="2470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400000">
            <a:off x="-69025" y="757127"/>
            <a:ext cx="2396835" cy="1797626"/>
          </a:xfrm>
          <a:prstGeom prst="rect">
            <a:avLst/>
          </a:prstGeom>
        </p:spPr>
      </p:pic>
      <p:sp>
        <p:nvSpPr>
          <p:cNvPr id="23" name="TextBox 22"/>
          <p:cNvSpPr txBox="1"/>
          <p:nvPr/>
        </p:nvSpPr>
        <p:spPr>
          <a:xfrm rot="10800000" flipV="1">
            <a:off x="6022047" y="2308717"/>
            <a:ext cx="1922318" cy="646331"/>
          </a:xfrm>
          <a:prstGeom prst="rect">
            <a:avLst/>
          </a:prstGeom>
          <a:noFill/>
        </p:spPr>
        <p:txBody>
          <a:bodyPr wrap="square" rtlCol="0">
            <a:spAutoFit/>
          </a:bodyPr>
          <a:lstStyle/>
          <a:p>
            <a:r>
              <a:rPr lang="en-US" dirty="0" smtClean="0"/>
              <a:t>Nimiipuu Video</a:t>
            </a:r>
          </a:p>
          <a:p>
            <a:r>
              <a:rPr lang="en-US" dirty="0" smtClean="0"/>
              <a:t>Infrastructure</a:t>
            </a:r>
            <a:endParaRPr lang="en-US" dirty="0"/>
          </a:p>
        </p:txBody>
      </p:sp>
      <p:pic>
        <p:nvPicPr>
          <p:cNvPr id="7" name="Picture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697480" y="2683400"/>
            <a:ext cx="1446632" cy="744115"/>
          </a:xfrm>
          <a:prstGeom prst="rect">
            <a:avLst/>
          </a:prstGeom>
        </p:spPr>
      </p:pic>
      <p:pic>
        <p:nvPicPr>
          <p:cNvPr id="24" name="Picture 2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549978" y="4834038"/>
            <a:ext cx="2556531" cy="1917399"/>
          </a:xfrm>
          <a:prstGeom prst="rect">
            <a:avLst/>
          </a:prstGeom>
        </p:spPr>
      </p:pic>
    </p:spTree>
    <p:extLst>
      <p:ext uri="{BB962C8B-B14F-4D97-AF65-F5344CB8AC3E}">
        <p14:creationId xmlns:p14="http://schemas.microsoft.com/office/powerpoint/2010/main" val="8139509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7176" y="845875"/>
            <a:ext cx="9404723" cy="1400530"/>
          </a:xfrm>
        </p:spPr>
        <p:txBody>
          <a:bodyPr>
            <a:normAutofit/>
          </a:bodyPr>
          <a:lstStyle/>
          <a:p>
            <a:r>
              <a:rPr lang="en-US" sz="3600" dirty="0" smtClean="0"/>
              <a:t>Scenario # 2: Nimiipuu Mental Health Services</a:t>
            </a:r>
            <a:endParaRPr lang="en-US" sz="3600" dirty="0"/>
          </a:p>
        </p:txBody>
      </p:sp>
      <p:graphicFrame>
        <p:nvGraphicFramePr>
          <p:cNvPr id="6" name="Content Placeholder 5" descr="Converging Text"/>
          <p:cNvGraphicFramePr>
            <a:graphicFrameLocks noGrp="1"/>
          </p:cNvGraphicFramePr>
          <p:nvPr>
            <p:ph idx="1"/>
            <p:extLst>
              <p:ext uri="{D42A27DB-BD31-4B8C-83A1-F6EECF244321}">
                <p14:modId xmlns:p14="http://schemas.microsoft.com/office/powerpoint/2010/main" val="1110582147"/>
              </p:ext>
            </p:extLst>
          </p:nvPr>
        </p:nvGraphicFramePr>
        <p:xfrm>
          <a:off x="1622425" y="2052638"/>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4818530" y="408756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9" name="Oval 8"/>
          <p:cNvSpPr/>
          <p:nvPr/>
        </p:nvSpPr>
        <p:spPr>
          <a:xfrm>
            <a:off x="4990553" y="398455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0" name="Oval 9"/>
          <p:cNvSpPr/>
          <p:nvPr/>
        </p:nvSpPr>
        <p:spPr>
          <a:xfrm>
            <a:off x="5173445" y="3895780"/>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Oval 10"/>
          <p:cNvSpPr/>
          <p:nvPr/>
        </p:nvSpPr>
        <p:spPr>
          <a:xfrm>
            <a:off x="4870323" y="447913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2" name="Oval 11"/>
          <p:cNvSpPr/>
          <p:nvPr/>
        </p:nvSpPr>
        <p:spPr>
          <a:xfrm>
            <a:off x="5058102" y="4608614"/>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Oval 12"/>
          <p:cNvSpPr/>
          <p:nvPr/>
        </p:nvSpPr>
        <p:spPr>
          <a:xfrm>
            <a:off x="5222289" y="470453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4" name="Oval 13"/>
          <p:cNvSpPr/>
          <p:nvPr/>
        </p:nvSpPr>
        <p:spPr>
          <a:xfrm>
            <a:off x="9028644" y="457935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5" name="Oval 14"/>
          <p:cNvSpPr/>
          <p:nvPr/>
        </p:nvSpPr>
        <p:spPr>
          <a:xfrm>
            <a:off x="10311659" y="395081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6" name="Oval 15"/>
          <p:cNvSpPr/>
          <p:nvPr/>
        </p:nvSpPr>
        <p:spPr>
          <a:xfrm>
            <a:off x="10436845" y="430109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7" name="Oval 16"/>
          <p:cNvSpPr/>
          <p:nvPr/>
        </p:nvSpPr>
        <p:spPr>
          <a:xfrm>
            <a:off x="10050834" y="443796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8" name="Oval 17"/>
          <p:cNvSpPr/>
          <p:nvPr/>
        </p:nvSpPr>
        <p:spPr>
          <a:xfrm>
            <a:off x="9428894" y="474749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9" name="Oval 18"/>
          <p:cNvSpPr/>
          <p:nvPr/>
        </p:nvSpPr>
        <p:spPr>
          <a:xfrm>
            <a:off x="9252857" y="4684904"/>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1" name="Oval 20"/>
          <p:cNvSpPr/>
          <p:nvPr/>
        </p:nvSpPr>
        <p:spPr>
          <a:xfrm>
            <a:off x="8555414" y="4190877"/>
            <a:ext cx="246885" cy="2470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3" name="TextBox 22"/>
          <p:cNvSpPr txBox="1"/>
          <p:nvPr/>
        </p:nvSpPr>
        <p:spPr>
          <a:xfrm rot="10800000" flipV="1">
            <a:off x="6768203" y="1687636"/>
            <a:ext cx="1631372" cy="923330"/>
          </a:xfrm>
          <a:prstGeom prst="rect">
            <a:avLst/>
          </a:prstGeom>
          <a:noFill/>
        </p:spPr>
        <p:txBody>
          <a:bodyPr wrap="square" rtlCol="0">
            <a:spAutoFit/>
          </a:bodyPr>
          <a:lstStyle/>
          <a:p>
            <a:r>
              <a:rPr lang="en-US" dirty="0" smtClean="0"/>
              <a:t>Nimiipuu Video</a:t>
            </a:r>
          </a:p>
          <a:p>
            <a:r>
              <a:rPr lang="en-US" dirty="0" smtClean="0"/>
              <a:t>Infrastructure</a:t>
            </a:r>
            <a:endParaRPr lang="en-US" dirty="0"/>
          </a:p>
        </p:txBody>
      </p:sp>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7176" y="4563145"/>
            <a:ext cx="2466975" cy="1847850"/>
          </a:xfrm>
          <a:prstGeom prst="rect">
            <a:avLst/>
          </a:prstGeom>
        </p:spPr>
      </p:pic>
      <p:pic>
        <p:nvPicPr>
          <p:cNvPr id="2" name="Pictur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67643" y="3625524"/>
            <a:ext cx="2424357" cy="3232476"/>
          </a:xfrm>
          <a:prstGeom prst="rect">
            <a:avLst/>
          </a:prstGeom>
        </p:spPr>
      </p:pic>
      <p:sp>
        <p:nvSpPr>
          <p:cNvPr id="3" name="TextBox 2"/>
          <p:cNvSpPr txBox="1"/>
          <p:nvPr/>
        </p:nvSpPr>
        <p:spPr>
          <a:xfrm>
            <a:off x="8266563" y="5615385"/>
            <a:ext cx="1501079" cy="1077218"/>
          </a:xfrm>
          <a:prstGeom prst="rect">
            <a:avLst/>
          </a:prstGeom>
          <a:noFill/>
        </p:spPr>
        <p:txBody>
          <a:bodyPr wrap="square" rtlCol="0">
            <a:spAutoFit/>
          </a:bodyPr>
          <a:lstStyle/>
          <a:p>
            <a:pPr lvl="0"/>
            <a:r>
              <a:rPr lang="en-US" sz="1600" dirty="0"/>
              <a:t>Lapwai: Patient at school or health clinic</a:t>
            </a:r>
          </a:p>
        </p:txBody>
      </p:sp>
      <p:pic>
        <p:nvPicPr>
          <p:cNvPr id="7"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84764" y="1481033"/>
            <a:ext cx="2765756" cy="1422641"/>
          </a:xfrm>
          <a:prstGeom prst="rect">
            <a:avLst/>
          </a:prstGeom>
        </p:spPr>
      </p:pic>
    </p:spTree>
    <p:extLst>
      <p:ext uri="{BB962C8B-B14F-4D97-AF65-F5344CB8AC3E}">
        <p14:creationId xmlns:p14="http://schemas.microsoft.com/office/powerpoint/2010/main" val="1449297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7176" y="845875"/>
            <a:ext cx="9404723" cy="1400530"/>
          </a:xfrm>
        </p:spPr>
        <p:txBody>
          <a:bodyPr>
            <a:normAutofit/>
          </a:bodyPr>
          <a:lstStyle/>
          <a:p>
            <a:r>
              <a:rPr lang="en-US" sz="3600" dirty="0" smtClean="0"/>
              <a:t>Scenario # 3: Distance Education</a:t>
            </a:r>
            <a:endParaRPr lang="en-US" sz="3600" dirty="0"/>
          </a:p>
        </p:txBody>
      </p:sp>
      <p:graphicFrame>
        <p:nvGraphicFramePr>
          <p:cNvPr id="6" name="Content Placeholder 5" descr="Converging Text"/>
          <p:cNvGraphicFramePr>
            <a:graphicFrameLocks noGrp="1"/>
          </p:cNvGraphicFramePr>
          <p:nvPr>
            <p:ph idx="1"/>
            <p:extLst>
              <p:ext uri="{D42A27DB-BD31-4B8C-83A1-F6EECF244321}">
                <p14:modId xmlns:p14="http://schemas.microsoft.com/office/powerpoint/2010/main" val="643062506"/>
              </p:ext>
            </p:extLst>
          </p:nvPr>
        </p:nvGraphicFramePr>
        <p:xfrm>
          <a:off x="1594270" y="2097924"/>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4739546" y="427560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9" name="Oval 8"/>
          <p:cNvSpPr/>
          <p:nvPr/>
        </p:nvSpPr>
        <p:spPr>
          <a:xfrm>
            <a:off x="4873487" y="4189235"/>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0" name="Oval 9"/>
          <p:cNvSpPr/>
          <p:nvPr/>
        </p:nvSpPr>
        <p:spPr>
          <a:xfrm>
            <a:off x="4785969" y="4649789"/>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Oval 10"/>
          <p:cNvSpPr/>
          <p:nvPr/>
        </p:nvSpPr>
        <p:spPr>
          <a:xfrm>
            <a:off x="4911155" y="476057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2" name="Oval 11"/>
          <p:cNvSpPr/>
          <p:nvPr/>
        </p:nvSpPr>
        <p:spPr>
          <a:xfrm>
            <a:off x="5043399" y="4454168"/>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Oval 12"/>
          <p:cNvSpPr/>
          <p:nvPr/>
        </p:nvSpPr>
        <p:spPr>
          <a:xfrm>
            <a:off x="5228018" y="443338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4" name="Oval 13"/>
          <p:cNvSpPr/>
          <p:nvPr/>
        </p:nvSpPr>
        <p:spPr>
          <a:xfrm>
            <a:off x="9028644" y="457935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5" name="Oval 14"/>
          <p:cNvSpPr/>
          <p:nvPr/>
        </p:nvSpPr>
        <p:spPr>
          <a:xfrm>
            <a:off x="10311659" y="395081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6" name="Oval 15"/>
          <p:cNvSpPr/>
          <p:nvPr/>
        </p:nvSpPr>
        <p:spPr>
          <a:xfrm>
            <a:off x="10436845" y="430109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7" name="Oval 16"/>
          <p:cNvSpPr/>
          <p:nvPr/>
        </p:nvSpPr>
        <p:spPr>
          <a:xfrm>
            <a:off x="10050834" y="443796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8" name="Oval 17"/>
          <p:cNvSpPr/>
          <p:nvPr/>
        </p:nvSpPr>
        <p:spPr>
          <a:xfrm>
            <a:off x="9428894" y="474749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9" name="Oval 18"/>
          <p:cNvSpPr/>
          <p:nvPr/>
        </p:nvSpPr>
        <p:spPr>
          <a:xfrm>
            <a:off x="9252857" y="4684904"/>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1" name="Oval 20"/>
          <p:cNvSpPr/>
          <p:nvPr/>
        </p:nvSpPr>
        <p:spPr>
          <a:xfrm>
            <a:off x="8555414" y="4190877"/>
            <a:ext cx="246885" cy="2470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3" name="TextBox 22"/>
          <p:cNvSpPr txBox="1"/>
          <p:nvPr/>
        </p:nvSpPr>
        <p:spPr>
          <a:xfrm rot="10800000" flipV="1">
            <a:off x="6768203" y="1687636"/>
            <a:ext cx="1631372" cy="923330"/>
          </a:xfrm>
          <a:prstGeom prst="rect">
            <a:avLst/>
          </a:prstGeom>
          <a:noFill/>
        </p:spPr>
        <p:txBody>
          <a:bodyPr wrap="square" rtlCol="0">
            <a:spAutoFit/>
          </a:bodyPr>
          <a:lstStyle/>
          <a:p>
            <a:r>
              <a:rPr lang="en-US" dirty="0" smtClean="0"/>
              <a:t>Nimiipuu Video</a:t>
            </a:r>
          </a:p>
          <a:p>
            <a:r>
              <a:rPr lang="en-US" dirty="0" smtClean="0"/>
              <a:t>Infrastructure</a:t>
            </a:r>
            <a:endParaRPr lang="en-US" dirty="0"/>
          </a:p>
        </p:txBody>
      </p:sp>
      <p:sp>
        <p:nvSpPr>
          <p:cNvPr id="3" name="TextBox 2"/>
          <p:cNvSpPr txBox="1"/>
          <p:nvPr/>
        </p:nvSpPr>
        <p:spPr>
          <a:xfrm>
            <a:off x="7940508" y="5043742"/>
            <a:ext cx="1501079" cy="1323439"/>
          </a:xfrm>
          <a:prstGeom prst="rect">
            <a:avLst/>
          </a:prstGeom>
          <a:noFill/>
        </p:spPr>
        <p:txBody>
          <a:bodyPr wrap="square" rtlCol="0">
            <a:spAutoFit/>
          </a:bodyPr>
          <a:lstStyle/>
          <a:p>
            <a:pPr lvl="0"/>
            <a:r>
              <a:rPr lang="en-US" sz="1600" dirty="0" smtClean="0"/>
              <a:t>Nimiipuu Classroom: video systems (cart or installed)</a:t>
            </a:r>
            <a:endParaRPr lang="en-US" sz="1600" dirty="0"/>
          </a:p>
        </p:txBody>
      </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84764" y="1481033"/>
            <a:ext cx="2765756" cy="1422641"/>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85624" y="3875416"/>
            <a:ext cx="2953379" cy="1985058"/>
          </a:xfrm>
          <a:prstGeom prst="rect">
            <a:avLst/>
          </a:prstGeom>
        </p:spPr>
      </p:pic>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9142" y="1589180"/>
            <a:ext cx="3476625" cy="1314450"/>
          </a:xfrm>
          <a:prstGeom prst="rect">
            <a:avLst/>
          </a:prstGeom>
        </p:spPr>
      </p:pic>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09142" y="4683019"/>
            <a:ext cx="2614712" cy="1961034"/>
          </a:xfrm>
          <a:prstGeom prst="rect">
            <a:avLst/>
          </a:prstGeom>
        </p:spPr>
      </p:pic>
    </p:spTree>
    <p:extLst>
      <p:ext uri="{BB962C8B-B14F-4D97-AF65-F5344CB8AC3E}">
        <p14:creationId xmlns:p14="http://schemas.microsoft.com/office/powerpoint/2010/main" val="23293875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7176" y="845875"/>
            <a:ext cx="9404723" cy="1400530"/>
          </a:xfrm>
        </p:spPr>
        <p:txBody>
          <a:bodyPr>
            <a:normAutofit/>
          </a:bodyPr>
          <a:lstStyle/>
          <a:p>
            <a:r>
              <a:rPr lang="en-US" sz="3600" dirty="0" smtClean="0"/>
              <a:t>Scenario # 4: Job Training &amp;</a:t>
            </a:r>
            <a:br>
              <a:rPr lang="en-US" sz="3600" dirty="0" smtClean="0"/>
            </a:br>
            <a:r>
              <a:rPr lang="en-US" sz="3600" dirty="0" smtClean="0"/>
              <a:t>Continuing Education</a:t>
            </a:r>
            <a:endParaRPr lang="en-US" sz="3600" dirty="0"/>
          </a:p>
        </p:txBody>
      </p:sp>
      <p:graphicFrame>
        <p:nvGraphicFramePr>
          <p:cNvPr id="6" name="Content Placeholder 5" descr="Converging Text"/>
          <p:cNvGraphicFramePr>
            <a:graphicFrameLocks noGrp="1"/>
          </p:cNvGraphicFramePr>
          <p:nvPr>
            <p:ph idx="1"/>
            <p:extLst>
              <p:ext uri="{D42A27DB-BD31-4B8C-83A1-F6EECF244321}">
                <p14:modId xmlns:p14="http://schemas.microsoft.com/office/powerpoint/2010/main" val="245923642"/>
              </p:ext>
            </p:extLst>
          </p:nvPr>
        </p:nvGraphicFramePr>
        <p:xfrm>
          <a:off x="1622425" y="2052638"/>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Oval 7"/>
          <p:cNvSpPr/>
          <p:nvPr/>
        </p:nvSpPr>
        <p:spPr>
          <a:xfrm>
            <a:off x="1132842" y="3182594"/>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9" name="Oval 8"/>
          <p:cNvSpPr/>
          <p:nvPr/>
        </p:nvSpPr>
        <p:spPr>
          <a:xfrm>
            <a:off x="2572048" y="531459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0" name="Oval 9"/>
          <p:cNvSpPr/>
          <p:nvPr/>
        </p:nvSpPr>
        <p:spPr>
          <a:xfrm>
            <a:off x="2508475" y="549020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Oval 10"/>
          <p:cNvSpPr/>
          <p:nvPr/>
        </p:nvSpPr>
        <p:spPr>
          <a:xfrm>
            <a:off x="1289324" y="3307778"/>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2" name="Oval 11"/>
          <p:cNvSpPr/>
          <p:nvPr/>
        </p:nvSpPr>
        <p:spPr>
          <a:xfrm>
            <a:off x="1417276" y="343296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3" name="Oval 12"/>
          <p:cNvSpPr/>
          <p:nvPr/>
        </p:nvSpPr>
        <p:spPr>
          <a:xfrm>
            <a:off x="1559832" y="352175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4" name="Oval 13"/>
          <p:cNvSpPr/>
          <p:nvPr/>
        </p:nvSpPr>
        <p:spPr>
          <a:xfrm>
            <a:off x="9028644" y="457935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5" name="Oval 14"/>
          <p:cNvSpPr/>
          <p:nvPr/>
        </p:nvSpPr>
        <p:spPr>
          <a:xfrm>
            <a:off x="10311659" y="3950812"/>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6" name="Oval 15"/>
          <p:cNvSpPr/>
          <p:nvPr/>
        </p:nvSpPr>
        <p:spPr>
          <a:xfrm>
            <a:off x="10436845" y="4301097"/>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7" name="Oval 16"/>
          <p:cNvSpPr/>
          <p:nvPr/>
        </p:nvSpPr>
        <p:spPr>
          <a:xfrm>
            <a:off x="10050834" y="4437961"/>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8" name="Oval 17"/>
          <p:cNvSpPr/>
          <p:nvPr/>
        </p:nvSpPr>
        <p:spPr>
          <a:xfrm>
            <a:off x="9428894" y="4747496"/>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9" name="Oval 18"/>
          <p:cNvSpPr/>
          <p:nvPr/>
        </p:nvSpPr>
        <p:spPr>
          <a:xfrm>
            <a:off x="9252857" y="4684904"/>
            <a:ext cx="125186" cy="1251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1" name="Oval 20"/>
          <p:cNvSpPr/>
          <p:nvPr/>
        </p:nvSpPr>
        <p:spPr>
          <a:xfrm>
            <a:off x="8555414" y="4190877"/>
            <a:ext cx="246885" cy="247084"/>
          </a:xfrm>
          <a:prstGeom prst="ellipse">
            <a:avLst/>
          </a:prstGeom>
        </p:spPr>
        <p:style>
          <a:lnRef idx="1">
            <a:schemeClr val="accent4">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23" name="TextBox 22"/>
          <p:cNvSpPr txBox="1"/>
          <p:nvPr/>
        </p:nvSpPr>
        <p:spPr>
          <a:xfrm rot="10800000" flipV="1">
            <a:off x="2227984" y="2170827"/>
            <a:ext cx="1631372" cy="923330"/>
          </a:xfrm>
          <a:prstGeom prst="rect">
            <a:avLst/>
          </a:prstGeom>
          <a:noFill/>
        </p:spPr>
        <p:txBody>
          <a:bodyPr wrap="square" rtlCol="0">
            <a:spAutoFit/>
          </a:bodyPr>
          <a:lstStyle/>
          <a:p>
            <a:r>
              <a:rPr lang="en-US" dirty="0" smtClean="0"/>
              <a:t>Nimiipuu</a:t>
            </a:r>
          </a:p>
          <a:p>
            <a:r>
              <a:rPr lang="en-US" dirty="0" smtClean="0"/>
              <a:t>Video</a:t>
            </a:r>
          </a:p>
          <a:p>
            <a:r>
              <a:rPr lang="en-US" dirty="0" smtClean="0"/>
              <a:t>Infrastructure</a:t>
            </a:r>
            <a:endParaRPr lang="en-US" dirty="0"/>
          </a:p>
        </p:txBody>
      </p:sp>
      <p:sp>
        <p:nvSpPr>
          <p:cNvPr id="3" name="TextBox 2"/>
          <p:cNvSpPr txBox="1"/>
          <p:nvPr/>
        </p:nvSpPr>
        <p:spPr>
          <a:xfrm>
            <a:off x="7919691" y="5051990"/>
            <a:ext cx="1622730" cy="1323439"/>
          </a:xfrm>
          <a:prstGeom prst="rect">
            <a:avLst/>
          </a:prstGeom>
          <a:noFill/>
        </p:spPr>
        <p:txBody>
          <a:bodyPr wrap="square" rtlCol="0">
            <a:spAutoFit/>
          </a:bodyPr>
          <a:lstStyle/>
          <a:p>
            <a:pPr lvl="0"/>
            <a:r>
              <a:rPr lang="en-US" sz="1600" dirty="0" smtClean="0"/>
              <a:t>Remote job interview, job training, job shadowing, externship</a:t>
            </a:r>
            <a:endParaRPr lang="en-US" sz="1600" dirty="0"/>
          </a:p>
        </p:txBody>
      </p:sp>
      <p:pic>
        <p:nvPicPr>
          <p:cNvPr id="7" name="Picture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3291" y="2246405"/>
            <a:ext cx="1778578" cy="914859"/>
          </a:xfrm>
          <a:prstGeom prst="rect">
            <a:avLst/>
          </a:prstGeom>
        </p:spPr>
      </p:pic>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3291" y="5205845"/>
            <a:ext cx="1955352" cy="1314253"/>
          </a:xfrm>
          <a:prstGeom prst="rect">
            <a:avLst/>
          </a:prstGeom>
        </p:spPr>
      </p:pic>
      <p:sp>
        <p:nvSpPr>
          <p:cNvPr id="25" name="TextBox 24"/>
          <p:cNvSpPr txBox="1"/>
          <p:nvPr/>
        </p:nvSpPr>
        <p:spPr>
          <a:xfrm>
            <a:off x="2713624" y="5205845"/>
            <a:ext cx="1501079" cy="1323439"/>
          </a:xfrm>
          <a:prstGeom prst="rect">
            <a:avLst/>
          </a:prstGeom>
          <a:noFill/>
        </p:spPr>
        <p:txBody>
          <a:bodyPr wrap="square" rtlCol="0">
            <a:spAutoFit/>
          </a:bodyPr>
          <a:lstStyle/>
          <a:p>
            <a:pPr lvl="0"/>
            <a:r>
              <a:rPr lang="en-US" sz="1600" dirty="0" smtClean="0"/>
              <a:t>Nimiipuu Classroom: video systems (cart or installed)</a:t>
            </a:r>
            <a:endParaRPr lang="en-US" sz="1600" dirty="0"/>
          </a:p>
        </p:txBody>
      </p:sp>
      <p:pic>
        <p:nvPicPr>
          <p:cNvPr id="20" name="Picture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37160" y="3714628"/>
            <a:ext cx="2533772" cy="2533772"/>
          </a:xfrm>
          <a:prstGeom prst="rect">
            <a:avLst/>
          </a:prstGeom>
        </p:spPr>
      </p:pic>
      <p:pic>
        <p:nvPicPr>
          <p:cNvPr id="22" name="Picture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571752" y="1222352"/>
            <a:ext cx="3455396" cy="2028424"/>
          </a:xfrm>
          <a:prstGeom prst="rect">
            <a:avLst/>
          </a:prstGeom>
        </p:spPr>
      </p:pic>
      <p:sp>
        <p:nvSpPr>
          <p:cNvPr id="26" name="TextBox 25"/>
          <p:cNvSpPr txBox="1"/>
          <p:nvPr/>
        </p:nvSpPr>
        <p:spPr>
          <a:xfrm flipH="1">
            <a:off x="5844265" y="1787453"/>
            <a:ext cx="1870363" cy="1526838"/>
          </a:xfrm>
          <a:prstGeom prst="rect">
            <a:avLst/>
          </a:prstGeom>
          <a:noFill/>
        </p:spPr>
        <p:txBody>
          <a:bodyPr wrap="square" rtlCol="0">
            <a:spAutoFit/>
          </a:bodyPr>
          <a:lstStyle/>
          <a:p>
            <a:r>
              <a:rPr lang="en-US" dirty="0" smtClean="0"/>
              <a:t>Community College, university, vocational school, etc…</a:t>
            </a:r>
            <a:endParaRPr lang="en-US" dirty="0"/>
          </a:p>
        </p:txBody>
      </p:sp>
    </p:spTree>
    <p:extLst>
      <p:ext uri="{BB962C8B-B14F-4D97-AF65-F5344CB8AC3E}">
        <p14:creationId xmlns:p14="http://schemas.microsoft.com/office/powerpoint/2010/main" val="3206974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8927" y="452718"/>
            <a:ext cx="9281908" cy="1116309"/>
          </a:xfrm>
        </p:spPr>
        <p:txBody>
          <a:bodyPr/>
          <a:lstStyle/>
          <a:p>
            <a:r>
              <a:rPr lang="en-US" sz="5400" dirty="0" smtClean="0"/>
              <a:t>What’s in it for you?</a:t>
            </a:r>
            <a:r>
              <a:rPr lang="en-US" sz="3600" dirty="0" smtClean="0"/>
              <a:t/>
            </a:r>
            <a:br>
              <a:rPr lang="en-US" sz="3600" dirty="0" smtClean="0"/>
            </a:br>
            <a:r>
              <a:rPr lang="en-US" sz="3600" dirty="0"/>
              <a:t>	</a:t>
            </a:r>
            <a:r>
              <a:rPr lang="en-US" sz="3600" dirty="0" smtClean="0"/>
              <a:t/>
            </a:r>
            <a:br>
              <a:rPr lang="en-US" sz="3600" dirty="0" smtClean="0"/>
            </a:br>
            <a:r>
              <a:rPr lang="en-US" sz="3600" dirty="0" smtClean="0"/>
              <a:t>	- </a:t>
            </a:r>
            <a:r>
              <a:rPr lang="en-US" sz="2400" dirty="0" smtClean="0"/>
              <a:t>Quickly connect your primary, specialty and mental health providers with elderly or disadvantaged Nimiipuu tribal members who struggle to make the 2+ hour drive to their care providers today.</a:t>
            </a:r>
            <a:br>
              <a:rPr lang="en-US" sz="2400" dirty="0" smtClean="0"/>
            </a:br>
            <a:r>
              <a:rPr lang="en-US" sz="2400" dirty="0"/>
              <a:t>	</a:t>
            </a:r>
            <a:r>
              <a:rPr lang="en-US" sz="2400" dirty="0" smtClean="0"/>
              <a:t>- Meet via video with the Nimiipuu people and provide pre/post operation consultation, education and align with future telemedicine initiatives.</a:t>
            </a:r>
            <a:br>
              <a:rPr lang="en-US" sz="2400" dirty="0" smtClean="0"/>
            </a:br>
            <a:r>
              <a:rPr lang="en-US" sz="2400" dirty="0"/>
              <a:t>	</a:t>
            </a:r>
            <a:r>
              <a:rPr lang="en-US" sz="2400" dirty="0" smtClean="0"/>
              <a:t>- Build relationships and referral business with the Nimiipuu through the use of technology.</a:t>
            </a:r>
            <a:br>
              <a:rPr lang="en-US" sz="2400" dirty="0" smtClean="0"/>
            </a:br>
            <a:r>
              <a:rPr lang="en-US" sz="2400" dirty="0"/>
              <a:t>	</a:t>
            </a:r>
            <a:r>
              <a:rPr lang="en-US" sz="2400" dirty="0" smtClean="0"/>
              <a:t>- Maintain and grow relationship as preferred provider to tribal members.</a:t>
            </a:r>
            <a:br>
              <a:rPr lang="en-US" sz="2400" dirty="0" smtClean="0"/>
            </a:br>
            <a:r>
              <a:rPr lang="en-US" sz="2400" dirty="0" smtClean="0"/>
              <a:t/>
            </a:r>
            <a:br>
              <a:rPr lang="en-US" sz="2400" dirty="0" smtClean="0"/>
            </a:br>
            <a:r>
              <a:rPr lang="en-US" sz="2400" dirty="0"/>
              <a:t>	</a:t>
            </a:r>
            <a:r>
              <a:rPr lang="en-US" sz="2400" dirty="0" smtClean="0"/>
              <a:t/>
            </a:r>
            <a:br>
              <a:rPr lang="en-US" sz="2400" dirty="0" smtClean="0"/>
            </a:br>
            <a:endParaRPr lang="en-US" sz="2400" dirty="0"/>
          </a:p>
        </p:txBody>
      </p:sp>
    </p:spTree>
    <p:extLst>
      <p:ext uri="{BB962C8B-B14F-4D97-AF65-F5344CB8AC3E}">
        <p14:creationId xmlns:p14="http://schemas.microsoft.com/office/powerpoint/2010/main" val="10068173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Process17_16x9.potx" id="{66ED7534-374F-4F89-8928-1049C693C1AD}" vid="{3DF3F8C1-A691-4EEB-8774-BBE59264D27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9A03AA6-B919-4753-B93C-50D60475C6A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Process diagram  (converging text, green bubble design, widescreen)</Template>
  <TotalTime>0</TotalTime>
  <Words>464</Words>
  <Application>Microsoft Office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Century Gothic</vt:lpstr>
      <vt:lpstr>Wingdings 3</vt:lpstr>
      <vt:lpstr>Ion</vt:lpstr>
      <vt:lpstr>PowerPoint Presentation</vt:lpstr>
      <vt:lpstr>Our Goal: Secure a Federal Grant (Department of Agriculture) to implement a Live Collaboration platform that extends access to critical programs for the Nimiipuu people. </vt:lpstr>
      <vt:lpstr>The Tools We Need</vt:lpstr>
      <vt:lpstr>The following slides show sample use-cases and collaboration technology end-points</vt:lpstr>
      <vt:lpstr>Scenario # 1: Nimiipuu Patient Care       Collaboration </vt:lpstr>
      <vt:lpstr>Scenario # 2: Nimiipuu Mental Health Services</vt:lpstr>
      <vt:lpstr>Scenario # 3: Distance Education</vt:lpstr>
      <vt:lpstr>Scenario # 4: Job Training &amp; Continuing Education</vt:lpstr>
      <vt:lpstr>What’s in it for you?    - Quickly connect your primary, specialty and mental health providers with elderly or disadvantaged Nimiipuu tribal members who struggle to make the 2+ hour drive to their care providers today.  - Meet via video with the Nimiipuu people and provide pre/post operation consultation, education and align with future telemedicine initiatives.  - Build relationships and referral business with the Nimiipuu through the use of technology.  - Maintain and grow relationship as preferred provider to tribal members.    </vt:lpstr>
      <vt:lpstr>Thank you in advance for your support in pursuit of the Rural Utilities Service Distance Learning &amp; Telemedicine Grant.  Leslie Smith, PHN  208-843-2271 Extension 2923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2016-04-07T15:55:56Z</dcterms:created>
  <dcterms:modified xsi:type="dcterms:W3CDTF">2016-04-20T23:51:20Z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TC040015199991</vt:lpwstr>
  </property>
</Properties>
</file>