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61" r:id="rId2"/>
    <p:sldId id="257" r:id="rId3"/>
    <p:sldId id="262" r:id="rId4"/>
    <p:sldId id="258" r:id="rId5"/>
    <p:sldId id="259" r:id="rId6"/>
    <p:sldId id="260" r:id="rId7"/>
  </p:sldIdLst>
  <p:sldSz cx="9144000" cy="6858000" type="screen4x3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40F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60277" autoAdjust="0"/>
  </p:normalViewPr>
  <p:slideViewPr>
    <p:cSldViewPr snapToGrid="0" snapToObjects="1">
      <p:cViewPr varScale="1">
        <p:scale>
          <a:sx n="88" d="100"/>
          <a:sy n="88" d="100"/>
        </p:scale>
        <p:origin x="1334" y="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>
      <p:cViewPr varScale="1">
        <p:scale>
          <a:sx n="61" d="100"/>
          <a:sy n="61" d="100"/>
        </p:scale>
        <p:origin x="3254" y="7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54EF65-56FB-4FDF-9DDA-899B7C83F485}" type="datetimeFigureOut">
              <a:rPr lang="en-US" smtClean="0"/>
              <a:t>1/19/2016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EAED0D-68F2-444D-B096-D607CAD3D3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77983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B1D76B-5591-4FEC-9C6C-F2DF1E139945}" type="datetimeFigureOut">
              <a:rPr lang="en-US" smtClean="0"/>
              <a:t>1/19/2016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65350D-BB47-44B0-95A1-A78F5BDBD4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80337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65350D-BB47-44B0-95A1-A78F5BDBD4A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0312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65350D-BB47-44B0-95A1-A78F5BDBD4A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95470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65350D-BB47-44B0-95A1-A78F5BDBD4AB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47972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65350D-BB47-44B0-95A1-A78F5BDBD4AB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09024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baseline="0" dirty="0" smtClean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65350D-BB47-44B0-95A1-A78F5BDBD4AB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28793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65350D-BB47-44B0-95A1-A78F5BDBD4AB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47322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294C2-F9F4-3940-BA03-B829B36E635A}" type="datetimeFigureOut">
              <a:rPr lang="en-US" smtClean="0"/>
              <a:t>1/19/2016</a:t>
            </a:fld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0" y="0"/>
            <a:ext cx="3877078" cy="6858000"/>
          </a:xfrm>
          <a:prstGeom prst="rect">
            <a:avLst/>
          </a:prstGeom>
          <a:solidFill>
            <a:srgbClr val="971F3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kern="1200" dirty="0"/>
          </a:p>
        </p:txBody>
      </p:sp>
      <p:pic>
        <p:nvPicPr>
          <p:cNvPr id="2" name="Picture 1" descr="WSU-Elson S Floyd Col of Med-Logo_Unit2-WHITE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521" y="5478930"/>
            <a:ext cx="3352800" cy="1066800"/>
          </a:xfrm>
          <a:prstGeom prst="rect">
            <a:avLst/>
          </a:prstGeom>
        </p:spPr>
      </p:pic>
      <p:pic>
        <p:nvPicPr>
          <p:cNvPr id="5" name="Picture 4" descr="4-Dr. Conley and Katerine Roberge7-Cori-Medeiros (1).jpg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901" r="4657"/>
          <a:stretch/>
        </p:blipFill>
        <p:spPr>
          <a:xfrm>
            <a:off x="3955065" y="0"/>
            <a:ext cx="51889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0547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294C2-F9F4-3940-BA03-B829B36E635A}" type="datetimeFigureOut">
              <a:rPr lang="en-US" smtClean="0"/>
              <a:t>1/19/2016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78276-D719-BE4B-9945-0FA42648A7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05661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294C2-F9F4-3940-BA03-B829B36E635A}" type="datetimeFigureOut">
              <a:rPr lang="en-US" smtClean="0"/>
              <a:t>1/19/2016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78276-D719-BE4B-9945-0FA42648A7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1618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45790" y="679147"/>
            <a:ext cx="8229600" cy="1143000"/>
          </a:xfrm>
        </p:spPr>
        <p:txBody>
          <a:bodyPr/>
          <a:lstStyle>
            <a:lvl1pPr>
              <a:defRPr>
                <a:solidFill>
                  <a:srgbClr val="840F26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5790" y="2004709"/>
            <a:ext cx="8229600" cy="4525963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971F3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US" dirty="0"/>
          </a:p>
        </p:txBody>
      </p:sp>
      <p:pic>
        <p:nvPicPr>
          <p:cNvPr id="4" name="Picture 3" descr="2015-WSU ESF Col of Med-Logo_Hrz Abbv-1-WHITE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9157" y="107647"/>
            <a:ext cx="5565687" cy="474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63947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294C2-F9F4-3940-BA03-B829B36E635A}" type="datetimeFigureOut">
              <a:rPr lang="en-US" smtClean="0"/>
              <a:t>1/19/2016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78276-D719-BE4B-9945-0FA42648A7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08225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294C2-F9F4-3940-BA03-B829B36E635A}" type="datetimeFigureOut">
              <a:rPr lang="en-US" smtClean="0"/>
              <a:t>1/19/2016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78276-D719-BE4B-9945-0FA42648A7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64652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294C2-F9F4-3940-BA03-B829B36E635A}" type="datetimeFigureOut">
              <a:rPr lang="en-US" smtClean="0"/>
              <a:t>1/19/2016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78276-D719-BE4B-9945-0FA42648A7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46298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294C2-F9F4-3940-BA03-B829B36E635A}" type="datetimeFigureOut">
              <a:rPr lang="en-US" smtClean="0"/>
              <a:t>1/19/2016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78276-D719-BE4B-9945-0FA42648A7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9361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294C2-F9F4-3940-BA03-B829B36E635A}" type="datetimeFigureOut">
              <a:rPr lang="en-US" smtClean="0"/>
              <a:t>1/19/2016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78276-D719-BE4B-9945-0FA42648A7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86294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294C2-F9F4-3940-BA03-B829B36E635A}" type="datetimeFigureOut">
              <a:rPr lang="en-US" smtClean="0"/>
              <a:t>1/19/2016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78276-D719-BE4B-9945-0FA42648A7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31114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294C2-F9F4-3940-BA03-B829B36E635A}" type="datetimeFigureOut">
              <a:rPr lang="en-US" smtClean="0"/>
              <a:t>1/19/2016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78276-D719-BE4B-9945-0FA42648A7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27341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01989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34546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3294C2-F9F4-3940-BA03-B829B36E635A}" type="datetimeFigureOut">
              <a:rPr lang="en-US" smtClean="0"/>
              <a:t>1/19/2016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078276-D719-BE4B-9945-0FA42648A7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6885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600" b="1" i="0" kern="1200">
          <a:solidFill>
            <a:schemeClr val="tx1"/>
          </a:solidFill>
          <a:latin typeface="Arial Narrow"/>
          <a:ea typeface="+mj-ea"/>
          <a:cs typeface="Arial Narrow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rgbClr val="840F26"/>
        </a:buClr>
        <a:buFont typeface="Wingdings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43265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Mission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To develop practical solutions to challenging problems in disease prevention, health care access and delivery</a:t>
            </a:r>
          </a:p>
          <a:p>
            <a:r>
              <a:rPr lang="en-US" b="1" dirty="0" smtClean="0"/>
              <a:t>To train primary care physicians who will work in Washington and help alleviate a shortage of doctors, especially in rural and underserved areas</a:t>
            </a:r>
          </a:p>
          <a:p>
            <a:r>
              <a:rPr lang="en-US" dirty="0" smtClean="0"/>
              <a:t>To develop a strong research component, with faculty members who work on innovative projects, sharing what they know with students in classroom and research settings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7885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Community Based Medical School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Years 1-2</a:t>
            </a:r>
          </a:p>
          <a:p>
            <a:pPr lvl="1"/>
            <a:r>
              <a:rPr lang="en-US" dirty="0" smtClean="0"/>
              <a:t>Academic work, some clinical exposure</a:t>
            </a:r>
          </a:p>
          <a:p>
            <a:pPr lvl="1"/>
            <a:r>
              <a:rPr lang="en-US" dirty="0" smtClean="0"/>
              <a:t>Primarily on WSU Spokane campus</a:t>
            </a:r>
          </a:p>
          <a:p>
            <a:pPr lvl="1"/>
            <a:endParaRPr lang="en-US" dirty="0" smtClean="0"/>
          </a:p>
          <a:p>
            <a:r>
              <a:rPr lang="en-US" b="1" dirty="0" smtClean="0"/>
              <a:t>Years 3-4 </a:t>
            </a:r>
            <a:r>
              <a:rPr lang="en-US" dirty="0" smtClean="0"/>
              <a:t>– regional campuses for clinical rotations</a:t>
            </a:r>
          </a:p>
          <a:p>
            <a:pPr lvl="1"/>
            <a:r>
              <a:rPr lang="en-US" dirty="0" smtClean="0"/>
              <a:t>Spokane</a:t>
            </a:r>
          </a:p>
          <a:p>
            <a:pPr lvl="1"/>
            <a:r>
              <a:rPr lang="en-US" dirty="0" smtClean="0"/>
              <a:t>Everett</a:t>
            </a:r>
          </a:p>
          <a:p>
            <a:pPr lvl="1"/>
            <a:r>
              <a:rPr lang="en-US" dirty="0" smtClean="0"/>
              <a:t>Vancouver</a:t>
            </a:r>
          </a:p>
          <a:p>
            <a:pPr lvl="1"/>
            <a:r>
              <a:rPr lang="en-US" dirty="0" smtClean="0"/>
              <a:t>Tri-Cities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7386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Update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5790" y="1898043"/>
            <a:ext cx="8661050" cy="4525963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April 1, 2015 – Governor Jay Inslee signed legislation</a:t>
            </a:r>
          </a:p>
          <a:p>
            <a:pPr lvl="1"/>
            <a:r>
              <a:rPr lang="en-US" dirty="0" smtClean="0"/>
              <a:t>Thank you for your support!!!</a:t>
            </a:r>
          </a:p>
          <a:p>
            <a:r>
              <a:rPr lang="en-US" dirty="0" smtClean="0"/>
              <a:t>September 18, 2015 – WSU Board of Regents:</a:t>
            </a:r>
          </a:p>
          <a:p>
            <a:pPr lvl="1"/>
            <a:r>
              <a:rPr lang="en-US" dirty="0" smtClean="0"/>
              <a:t>Established the College of Medicine</a:t>
            </a:r>
          </a:p>
          <a:p>
            <a:pPr lvl="1"/>
            <a:r>
              <a:rPr lang="en-US" dirty="0" smtClean="0"/>
              <a:t>Named after Elson S. Floyd, former WSU President</a:t>
            </a:r>
          </a:p>
          <a:p>
            <a:r>
              <a:rPr lang="en-US" dirty="0" smtClean="0"/>
              <a:t>October 1, 2015 – New College of Medicine Dean</a:t>
            </a:r>
          </a:p>
          <a:p>
            <a:pPr lvl="1"/>
            <a:r>
              <a:rPr lang="en-US" dirty="0" smtClean="0"/>
              <a:t>John Tomkowiak, MD MOL</a:t>
            </a:r>
          </a:p>
          <a:p>
            <a:r>
              <a:rPr lang="en-US" dirty="0" smtClean="0"/>
              <a:t>December 1, 2015 – Submission of Accreditation application documents to Liaison Committee for Medical Education (LCME)</a:t>
            </a:r>
          </a:p>
          <a:p>
            <a:pPr lvl="1"/>
            <a:r>
              <a:rPr lang="en-US" dirty="0" smtClean="0"/>
              <a:t>Basic structure of the medical school, outline of curriculum </a:t>
            </a:r>
          </a:p>
          <a:p>
            <a:pPr lvl="1"/>
            <a:r>
              <a:rPr lang="en-US" dirty="0" smtClean="0"/>
              <a:t>How meet 12 standards for medical education</a:t>
            </a:r>
          </a:p>
          <a:p>
            <a:endParaRPr lang="en-US" dirty="0" smtClean="0"/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264018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Update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5790" y="1855181"/>
            <a:ext cx="8398160" cy="4709742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Hiring of new administrators, faculty</a:t>
            </a:r>
          </a:p>
          <a:p>
            <a:pPr lvl="1"/>
            <a:r>
              <a:rPr lang="en-US" b="1" dirty="0" smtClean="0"/>
              <a:t>Associate Dean for Diversity, Inclusion and Leadership</a:t>
            </a:r>
          </a:p>
          <a:p>
            <a:pPr lvl="2"/>
            <a:r>
              <a:rPr lang="en-US" u="sng" dirty="0" smtClean="0"/>
              <a:t>Promoting diversity and inclusion </a:t>
            </a:r>
            <a:r>
              <a:rPr lang="en-US" dirty="0" smtClean="0"/>
              <a:t>as an asset to help achieve the medical school mission</a:t>
            </a:r>
          </a:p>
          <a:p>
            <a:pPr lvl="2"/>
            <a:r>
              <a:rPr lang="en-US" dirty="0" smtClean="0"/>
              <a:t>Students, faculty, staff</a:t>
            </a:r>
          </a:p>
          <a:p>
            <a:pPr lvl="2"/>
            <a:r>
              <a:rPr lang="en-US" dirty="0" smtClean="0"/>
              <a:t>Education, research, clinical care, service</a:t>
            </a:r>
          </a:p>
          <a:p>
            <a:pPr lvl="2"/>
            <a:r>
              <a:rPr lang="en-US" dirty="0" smtClean="0"/>
              <a:t>Recruitment/admissions/student support</a:t>
            </a:r>
          </a:p>
          <a:p>
            <a:pPr lvl="2"/>
            <a:r>
              <a:rPr lang="en-US" u="sng" dirty="0" smtClean="0"/>
              <a:t>Develop Leadership training </a:t>
            </a:r>
            <a:r>
              <a:rPr lang="en-US" dirty="0" smtClean="0"/>
              <a:t>for medical students</a:t>
            </a:r>
          </a:p>
          <a:p>
            <a:pPr lvl="1"/>
            <a:r>
              <a:rPr lang="en-US" dirty="0" smtClean="0"/>
              <a:t>Other new hires – see website – medicine.wsu.edu</a:t>
            </a:r>
          </a:p>
          <a:p>
            <a:r>
              <a:rPr lang="en-US" dirty="0" smtClean="0"/>
              <a:t>Development of policies, procedures, curriculum - ongoing</a:t>
            </a:r>
          </a:p>
          <a:p>
            <a:r>
              <a:rPr lang="en-US" dirty="0" smtClean="0"/>
              <a:t>Preparation for LCME accreditation site visit</a:t>
            </a:r>
          </a:p>
          <a:p>
            <a:r>
              <a:rPr lang="en-US" dirty="0" smtClean="0"/>
              <a:t>Preliminary accreditation hopefully later this year</a:t>
            </a:r>
          </a:p>
          <a:p>
            <a:pPr lvl="1"/>
            <a:r>
              <a:rPr lang="en-US" dirty="0" smtClean="0"/>
              <a:t>allows us to recruiting students</a:t>
            </a:r>
          </a:p>
        </p:txBody>
      </p:sp>
    </p:spTree>
    <p:extLst>
      <p:ext uri="{BB962C8B-B14F-4D97-AF65-F5344CB8AC3E}">
        <p14:creationId xmlns:p14="http://schemas.microsoft.com/office/powerpoint/2010/main" val="3077952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Contact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42974" y="1845656"/>
            <a:ext cx="7632415" cy="4525963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Yvette Roubideaux, M.D., M.P.H.</a:t>
            </a:r>
          </a:p>
          <a:p>
            <a:pPr marL="0" indent="0">
              <a:buNone/>
            </a:pPr>
            <a:r>
              <a:rPr lang="en-US" dirty="0" smtClean="0"/>
              <a:t>Associate Dean for Diversity, Inclusion and Leadership</a:t>
            </a:r>
          </a:p>
          <a:p>
            <a:pPr marL="0" indent="0">
              <a:buNone/>
            </a:pPr>
            <a:r>
              <a:rPr lang="en-US" dirty="0" smtClean="0"/>
              <a:t>Clinical Professor</a:t>
            </a:r>
          </a:p>
          <a:p>
            <a:pPr marL="0" indent="0">
              <a:buNone/>
            </a:pPr>
            <a:r>
              <a:rPr lang="en-US" dirty="0" smtClean="0"/>
              <a:t>Elson S. Floyd College of Medicine</a:t>
            </a:r>
          </a:p>
          <a:p>
            <a:pPr marL="0" indent="0">
              <a:buNone/>
            </a:pPr>
            <a:r>
              <a:rPr lang="en-US" dirty="0" smtClean="0"/>
              <a:t>Washington State University</a:t>
            </a:r>
          </a:p>
          <a:p>
            <a:pPr marL="0" indent="0">
              <a:buNone/>
            </a:pPr>
            <a:r>
              <a:rPr lang="en-US" dirty="0" smtClean="0"/>
              <a:t>Spokane Academic Center, PO Box 1495</a:t>
            </a:r>
          </a:p>
          <a:p>
            <a:pPr marL="0" indent="0">
              <a:buNone/>
            </a:pPr>
            <a:r>
              <a:rPr lang="en-US" dirty="0" smtClean="0"/>
              <a:t>Spokane WA  99210-1495</a:t>
            </a:r>
          </a:p>
          <a:p>
            <a:pPr marL="0" indent="0">
              <a:buNone/>
            </a:pPr>
            <a:r>
              <a:rPr lang="en-US" dirty="0" smtClean="0"/>
              <a:t>Phone:   509-368-6779</a:t>
            </a:r>
          </a:p>
          <a:p>
            <a:pPr marL="0" indent="0">
              <a:buNone/>
            </a:pPr>
            <a:r>
              <a:rPr lang="en-US" dirty="0" smtClean="0"/>
              <a:t>Email:    yvette.roubideaux@wsu.edu</a:t>
            </a:r>
          </a:p>
          <a:p>
            <a:pPr marL="0" indent="0">
              <a:buNone/>
            </a:pPr>
            <a:r>
              <a:rPr lang="en-US" dirty="0" smtClean="0"/>
              <a:t>Website:  medicine.wsu.edu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0559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NPAIHB QM Roubideaux 1 20 16" id="{56109E7A-9C04-48F3-A390-C94137282745}" vid="{1AF48A47-B5B3-4057-9C6A-B298630168C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NPAIHB QM Roubideaux 1 20 16</Template>
  <TotalTime>1</TotalTime>
  <Words>329</Words>
  <Application>Microsoft Office PowerPoint</Application>
  <PresentationFormat>On-screen Show (4:3)</PresentationFormat>
  <Paragraphs>58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Arial Narrow</vt:lpstr>
      <vt:lpstr>Calibri</vt:lpstr>
      <vt:lpstr>Wingdings</vt:lpstr>
      <vt:lpstr>Office Theme</vt:lpstr>
      <vt:lpstr>PowerPoint Presentation</vt:lpstr>
      <vt:lpstr>Mission</vt:lpstr>
      <vt:lpstr>Community Based Medical School</vt:lpstr>
      <vt:lpstr>Update</vt:lpstr>
      <vt:lpstr>Update </vt:lpstr>
      <vt:lpstr>Contact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Roubideaux, Yvette</dc:creator>
  <cp:lastModifiedBy> </cp:lastModifiedBy>
  <cp:revision>2</cp:revision>
  <cp:lastPrinted>2016-01-20T04:00:24Z</cp:lastPrinted>
  <dcterms:created xsi:type="dcterms:W3CDTF">2016-01-20T07:23:46Z</dcterms:created>
  <dcterms:modified xsi:type="dcterms:W3CDTF">2016-01-20T07:25:10Z</dcterms:modified>
</cp:coreProperties>
</file>