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81" r:id="rId3"/>
    <p:sldId id="274" r:id="rId4"/>
    <p:sldId id="282" r:id="rId5"/>
    <p:sldId id="275" r:id="rId6"/>
    <p:sldId id="276" r:id="rId7"/>
    <p:sldId id="259" r:id="rId8"/>
    <p:sldId id="283" r:id="rId9"/>
    <p:sldId id="278" r:id="rId10"/>
    <p:sldId id="284" r:id="rId11"/>
    <p:sldId id="273" r:id="rId12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8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2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4/16/13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174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2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41740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0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Swinomish Casino &amp; Lodge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Anacortes, WA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April 16, 2013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PHAB Quarterly Meeting – TBD</a:t>
            </a:r>
          </a:p>
          <a:p>
            <a:pPr marL="457200" lvl="1" indent="0" eaLnBrk="1" hangingPunct="1">
              <a:buNone/>
            </a:pPr>
            <a:r>
              <a:rPr lang="en-US" dirty="0"/>
              <a:t>	 </a:t>
            </a:r>
            <a:r>
              <a:rPr lang="en-US" dirty="0" smtClean="0"/>
              <a:t>    </a:t>
            </a:r>
            <a:r>
              <a:rPr lang="en-US" sz="2400" i="1" dirty="0" smtClean="0"/>
              <a:t>June 19-20</a:t>
            </a:r>
            <a:endParaRPr lang="en-US" dirty="0" smtClean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NCAI Mid Year Conference – Reno, NV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June 24-28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Tribal Public Health EP Conference – Spokane WA  </a:t>
            </a:r>
          </a:p>
          <a:p>
            <a:pPr marL="457200" lvl="1" indent="0" eaLnBrk="1" hangingPunct="1">
              <a:buNone/>
            </a:pPr>
            <a:r>
              <a:rPr lang="en-US" sz="2400" i="1" dirty="0" smtClean="0"/>
              <a:t>   	    June 26-27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Ongoing</a:t>
            </a:r>
            <a:endParaRPr lang="en-US" i="1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916363"/>
          </a:xfrm>
        </p:spPr>
        <p:txBody>
          <a:bodyPr/>
          <a:lstStyle/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2012 Delegate of the Year</a:t>
            </a:r>
          </a:p>
          <a:p>
            <a:pPr lvl="2">
              <a:buFont typeface="Wingdings" pitchFamily="2" charset="2"/>
              <a:buChar char="Ø"/>
            </a:pPr>
            <a:endParaRPr lang="en-US" sz="2800" dirty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2012 Employee of the Year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76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 smtClean="0">
                <a:latin typeface="+mj-lt"/>
              </a:rPr>
              <a:t>Personnel</a:t>
            </a:r>
            <a:endParaRPr lang="en-US" sz="4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2895600"/>
            <a:ext cx="8458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3200" dirty="0" smtClean="0">
                <a:latin typeface="+mj-lt"/>
              </a:rPr>
              <a:t>10 years - Health Board Recognition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endParaRPr lang="en-US" sz="2800" dirty="0" smtClean="0">
              <a:latin typeface="+mj-lt"/>
            </a:endParaRP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	</a:t>
            </a:r>
            <a:r>
              <a:rPr lang="en-US" sz="3200" dirty="0" smtClean="0">
                <a:latin typeface="+mj-lt"/>
              </a:rPr>
              <a:t>Mike Feroglia</a:t>
            </a:r>
          </a:p>
          <a:p>
            <a:pPr eaLnBrk="1" hangingPunct="1"/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888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Departing Employees: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>
                <a:latin typeface="+mj-lt"/>
              </a:rPr>
              <a:t>Debi </a:t>
            </a:r>
            <a:r>
              <a:rPr lang="en-US" sz="2800" dirty="0" smtClean="0">
                <a:latin typeface="+mj-lt"/>
              </a:rPr>
              <a:t>Creech – A/P Specialist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Kay </a:t>
            </a:r>
            <a:r>
              <a:rPr lang="en-US" sz="2800" dirty="0" err="1" smtClean="0">
                <a:latin typeface="+mj-lt"/>
              </a:rPr>
              <a:t>Cockerill</a:t>
            </a:r>
            <a:r>
              <a:rPr lang="en-US" sz="2800" dirty="0" smtClean="0">
                <a:latin typeface="+mj-lt"/>
              </a:rPr>
              <a:t> – MAD NARCH Research Asst.</a:t>
            </a:r>
            <a:endParaRPr lang="en-US" sz="2800" dirty="0" smtClean="0">
              <a:latin typeface="+mj-lt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New Employees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Debra </a:t>
            </a:r>
            <a:r>
              <a:rPr lang="en-US" sz="2800" dirty="0" err="1" smtClean="0">
                <a:latin typeface="+mj-lt"/>
              </a:rPr>
              <a:t>Pitka</a:t>
            </a:r>
            <a:r>
              <a:rPr lang="en-US" sz="2800" dirty="0" smtClean="0">
                <a:latin typeface="+mj-lt"/>
              </a:rPr>
              <a:t>, A/P </a:t>
            </a:r>
            <a:r>
              <a:rPr lang="en-US" sz="2800" dirty="0" smtClean="0">
                <a:latin typeface="+mj-lt"/>
              </a:rPr>
              <a:t>Specialist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>
                <a:latin typeface="+mj-lt"/>
              </a:rPr>
              <a:t>Sujata</a:t>
            </a:r>
            <a:r>
              <a:rPr lang="en-US" sz="2800" dirty="0" smtClean="0">
                <a:latin typeface="+mj-lt"/>
              </a:rPr>
              <a:t> Joshi – Project Director IDEA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Monika </a:t>
            </a:r>
            <a:r>
              <a:rPr lang="en-US" sz="2800" dirty="0" err="1" smtClean="0">
                <a:latin typeface="+mj-lt"/>
              </a:rPr>
              <a:t>Damron</a:t>
            </a:r>
            <a:r>
              <a:rPr lang="en-US" sz="2800" dirty="0" smtClean="0">
                <a:latin typeface="+mj-lt"/>
              </a:rPr>
              <a:t> – BRFSS Interviewer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Bridgett </a:t>
            </a:r>
            <a:r>
              <a:rPr lang="en-US" sz="2800" dirty="0" err="1" smtClean="0">
                <a:latin typeface="+mj-lt"/>
              </a:rPr>
              <a:t>Canniff</a:t>
            </a:r>
            <a:r>
              <a:rPr lang="en-US" sz="2800" dirty="0" smtClean="0">
                <a:latin typeface="+mj-lt"/>
              </a:rPr>
              <a:t> – Project Director, MAD NARCH</a:t>
            </a:r>
            <a:endParaRPr lang="en-US" sz="2800" dirty="0">
              <a:latin typeface="+mj-lt"/>
            </a:endParaRPr>
          </a:p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460963" y="23894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January 2013</a:t>
            </a:r>
          </a:p>
          <a:p>
            <a:pPr lvl="1" eaLnBrk="1" hangingPunct="1"/>
            <a:r>
              <a:rPr lang="en-US" dirty="0" smtClean="0"/>
              <a:t>ATNI Winter Conference – Chehalis, WA</a:t>
            </a: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February 2013</a:t>
            </a:r>
          </a:p>
          <a:p>
            <a:pPr lvl="1" eaLnBrk="1" hangingPunct="1"/>
            <a:r>
              <a:rPr lang="en-US" dirty="0" smtClean="0"/>
              <a:t>Idaho Tribes/State Quarterly Meeting – Boise</a:t>
            </a:r>
          </a:p>
          <a:p>
            <a:pPr lvl="1" eaLnBrk="1" hangingPunct="1"/>
            <a:r>
              <a:rPr lang="en-US" dirty="0" smtClean="0"/>
              <a:t>PHAB Accreditation Meeting – Alexandria VA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March 2013</a:t>
            </a:r>
            <a:endParaRPr lang="en-US" b="1" u="sng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NIHB Quarterly Board Meeting – Washington DC </a:t>
            </a:r>
          </a:p>
          <a:p>
            <a:pPr lvl="1" eaLnBrk="1" hangingPunct="1"/>
            <a:r>
              <a:rPr lang="en-US" dirty="0" smtClean="0"/>
              <a:t>NCAI Winter Conference – Washington DC</a:t>
            </a:r>
          </a:p>
          <a:p>
            <a:pPr lvl="1" eaLnBrk="1" hangingPunct="1"/>
            <a:r>
              <a:rPr lang="en-US" dirty="0" smtClean="0"/>
              <a:t>PHAB Quarterly Meeting – San Diego CA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Tribal Self Governance Annual Conference – Anaheim, CA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     </a:t>
            </a:r>
            <a:r>
              <a:rPr lang="en-US" sz="2400" i="1" dirty="0" smtClean="0"/>
              <a:t>April 28-May 1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ATNI Mid Year Conference – Spokane WA </a:t>
            </a:r>
            <a:endParaRPr lang="en-US" sz="2800" dirty="0" smtClean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i="1" dirty="0" smtClean="0"/>
              <a:t>May 13-16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 smtClean="0"/>
              <a:t> </a:t>
            </a:r>
            <a:r>
              <a:rPr lang="en-US" dirty="0" smtClean="0"/>
              <a:t>Idaho Tribes/State Quarterly Meeting – Coeur d’Alene ID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 May 16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HHS Region X Annual Tribal Consultation – Seattle WA (</a:t>
            </a:r>
            <a:r>
              <a:rPr lang="en-US" i="1" dirty="0" smtClean="0"/>
              <a:t>conflict with ATNI)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May 14-16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DSTAC Quarterly Meeting – Rockville MD </a:t>
            </a:r>
          </a:p>
          <a:p>
            <a:pPr marL="457200" lvl="1" indent="0" eaLnBrk="1" hangingPunct="1">
              <a:buNone/>
            </a:pPr>
            <a:r>
              <a:rPr lang="en-US" sz="2400" i="1" dirty="0" smtClean="0"/>
              <a:t>   	    May 22-23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NIHB Public Health Summit – Hollywood FL 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          </a:t>
            </a:r>
            <a:r>
              <a:rPr lang="en-US" sz="2400" i="1" dirty="0" smtClean="0"/>
              <a:t>May 18-19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2194</TotalTime>
  <Words>232</Words>
  <Application>Microsoft Macintosh PowerPoint</Application>
  <PresentationFormat>On-screen Show (4:3)</PresentationFormat>
  <Paragraphs>102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Executive Director Report</vt:lpstr>
      <vt:lpstr>PowerPoint Presentation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Ongoing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JOE FINKBONNER</cp:lastModifiedBy>
  <cp:revision>215</cp:revision>
  <cp:lastPrinted>2013-01-16T21:27:18Z</cp:lastPrinted>
  <dcterms:created xsi:type="dcterms:W3CDTF">2006-05-10T19:07:33Z</dcterms:created>
  <dcterms:modified xsi:type="dcterms:W3CDTF">2013-04-16T16:20:09Z</dcterms:modified>
</cp:coreProperties>
</file>