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03" r:id="rId3"/>
    <p:sldId id="305" r:id="rId4"/>
    <p:sldId id="292" r:id="rId5"/>
    <p:sldId id="267" r:id="rId6"/>
    <p:sldId id="266" r:id="rId7"/>
    <p:sldId id="262" r:id="rId8"/>
    <p:sldId id="261" r:id="rId9"/>
    <p:sldId id="258" r:id="rId10"/>
    <p:sldId id="260" r:id="rId11"/>
    <p:sldId id="264" r:id="rId12"/>
    <p:sldId id="265" r:id="rId13"/>
    <p:sldId id="259" r:id="rId14"/>
    <p:sldId id="323" r:id="rId15"/>
    <p:sldId id="263" r:id="rId16"/>
    <p:sldId id="328" r:id="rId17"/>
    <p:sldId id="325" r:id="rId18"/>
    <p:sldId id="326" r:id="rId19"/>
    <p:sldId id="329" r:id="rId20"/>
    <p:sldId id="327" r:id="rId21"/>
    <p:sldId id="320" r:id="rId22"/>
    <p:sldId id="311" r:id="rId23"/>
    <p:sldId id="312" r:id="rId24"/>
    <p:sldId id="313" r:id="rId25"/>
    <p:sldId id="314" r:id="rId26"/>
    <p:sldId id="322" r:id="rId27"/>
    <p:sldId id="315" r:id="rId28"/>
    <p:sldId id="319" r:id="rId29"/>
    <p:sldId id="316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969696"/>
    <a:srgbClr val="0066FF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6" autoAdjust="0"/>
    <p:restoredTop sz="94660"/>
  </p:normalViewPr>
  <p:slideViewPr>
    <p:cSldViewPr>
      <p:cViewPr varScale="1">
        <p:scale>
          <a:sx n="83" d="100"/>
          <a:sy n="83" d="100"/>
        </p:scale>
        <p:origin x="-166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3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4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6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1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8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9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77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7" Type="http://schemas.openxmlformats.org/officeDocument/2006/relationships/image" Target="../media/image3.jpe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"/>
            <a:ext cx="2286000" cy="2320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01 Caravan of Dre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1184.2993"/>
                  <p14:fade out="2500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799" y="5943600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" y="3113314"/>
            <a:ext cx="9144453" cy="2801257"/>
            <a:chOff x="-453" y="1248229"/>
            <a:chExt cx="9144453" cy="2801257"/>
          </a:xfrm>
        </p:grpSpPr>
        <p:pic>
          <p:nvPicPr>
            <p:cNvPr id="15362" name="Picture 2" descr="G:\dcim\Camera\2012-09-07_10-08-41_53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4" b="37963"/>
            <a:stretch/>
          </p:blipFill>
          <p:spPr bwMode="auto">
            <a:xfrm>
              <a:off x="0" y="1248229"/>
              <a:ext cx="9144000" cy="280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453" y="1835125"/>
              <a:ext cx="9144000" cy="19389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en-US" sz="60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Health Department Updates</a:t>
              </a:r>
            </a:p>
            <a:p>
              <a:pPr algn="ctr"/>
              <a:r>
                <a:rPr lang="en-US" sz="60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September 2012</a:t>
              </a:r>
              <a:endPara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39802"/>
      </p:ext>
    </p:extLst>
  </p:cSld>
  <p:clrMapOvr>
    <a:masterClrMapping/>
  </p:clrMapOvr>
  <p:transition spd="slow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:\dcim\Camera\2012-08-24_11-18-20_8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 r="-9100"/>
          <a:stretch/>
        </p:blipFill>
        <p:spPr bwMode="auto">
          <a:xfrm rot="10800000" flipV="1">
            <a:off x="-113030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1022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rvyn.chambers\AppData\Local\Microsoft\Windows\Temporary Internet Files\Content.Outlook\46QD3P0U\photo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020390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rvyn.chambers\AppData\Local\Microsoft\Windows\Temporary Internet Files\Content.Outlook\46QD3P0U\photo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4"/>
            <a:ext cx="9144000" cy="68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907789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cim\Camera\2012-08-24_11-15-26_2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4063"/>
          <a:stretch/>
        </p:blipFill>
        <p:spPr bwMode="auto">
          <a:xfrm>
            <a:off x="0" y="-493058"/>
            <a:ext cx="9144000" cy="73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1022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dcim\Camera\2012-09-07_10-29-59_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066800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498" y="152400"/>
            <a:ext cx="9031062" cy="8002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600" b="1" dirty="0" smtClean="0"/>
              <a:t>Director of Emergency Management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4017" y="6110514"/>
            <a:ext cx="537602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dirty="0"/>
              <a:t>Hollie Kaufman, ARNP</a:t>
            </a:r>
          </a:p>
        </p:txBody>
      </p:sp>
    </p:spTree>
    <p:extLst>
      <p:ext uri="{BB962C8B-B14F-4D97-AF65-F5344CB8AC3E}">
        <p14:creationId xmlns:p14="http://schemas.microsoft.com/office/powerpoint/2010/main" val="135664495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2.mm.bing.net/th?id=I.4684585970501841&amp;pid=1.7&amp;w=223&amp;h=148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95" y="1690830"/>
            <a:ext cx="7153274" cy="47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4589" y="152400"/>
            <a:ext cx="8294515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Our Comprehensive Emergency</a:t>
            </a:r>
          </a:p>
          <a:p>
            <a:pPr algn="ctr"/>
            <a:r>
              <a:rPr lang="en-US" sz="4800" b="1" dirty="0" smtClean="0"/>
              <a:t>Management Plan is updated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1511022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dcim\Camera\2012-07-25_14-09-21_4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-10370" r="3371" b="21269"/>
          <a:stretch/>
        </p:blipFill>
        <p:spPr bwMode="auto">
          <a:xfrm>
            <a:off x="-331" y="319314"/>
            <a:ext cx="9144331" cy="554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2268" y="152400"/>
            <a:ext cx="8819146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We have Vehicles and Equipment</a:t>
            </a:r>
            <a:endParaRPr lang="en-US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2112313" y="5878340"/>
            <a:ext cx="491903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err="1" smtClean="0"/>
              <a:t>Hollie’s</a:t>
            </a:r>
            <a:r>
              <a:rPr lang="en-US" sz="4800" b="1" dirty="0" smtClean="0"/>
              <a:t> “E” mobile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68598386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dcim\Camera\2012-09-07_09-47-44_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40" y="3810000"/>
            <a:ext cx="4187688" cy="23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dcim\Camera\2012-09-07_09-48-39_4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6" y="1219200"/>
            <a:ext cx="432551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24313" y="1371600"/>
            <a:ext cx="2516715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 smtClean="0"/>
              <a:t>Emergency</a:t>
            </a:r>
          </a:p>
          <a:p>
            <a:pPr algn="ctr"/>
            <a:r>
              <a:rPr lang="en-US" sz="4000" b="1" dirty="0" smtClean="0"/>
              <a:t>Vehicle </a:t>
            </a:r>
            <a:r>
              <a:rPr lang="en-US" sz="4000" b="1" dirty="0"/>
              <a:t>&amp;</a:t>
            </a:r>
            <a:br>
              <a:rPr lang="en-US" sz="4000" b="1" dirty="0"/>
            </a:br>
            <a:r>
              <a:rPr lang="en-US" sz="4000" b="1" dirty="0"/>
              <a:t>Trailer #1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4328633"/>
            <a:ext cx="263213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/>
              <a:t>Emergency </a:t>
            </a:r>
            <a:br>
              <a:rPr lang="en-US" sz="4000" b="1" dirty="0"/>
            </a:br>
            <a:r>
              <a:rPr lang="en-US" sz="4000" b="1" dirty="0"/>
              <a:t>Trailer </a:t>
            </a:r>
            <a:r>
              <a:rPr lang="en-US" sz="4000" b="1" dirty="0" smtClean="0"/>
              <a:t>#2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1" y="65314"/>
            <a:ext cx="81600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Supply Trailers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723956697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016" y="1153193"/>
            <a:ext cx="9143999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600" b="1" dirty="0" smtClean="0"/>
              <a:t>There is still a lot of work to do and…</a:t>
            </a:r>
            <a:endParaRPr lang="en-US" sz="6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2168">
            <a:off x="445046" y="2811014"/>
            <a:ext cx="2921966" cy="1682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4325">
            <a:off x="5944959" y="2775588"/>
            <a:ext cx="2791262" cy="18268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016" y="4648200"/>
            <a:ext cx="9143999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600" b="1" dirty="0" smtClean="0"/>
              <a:t>…we need </a:t>
            </a:r>
            <a:r>
              <a:rPr lang="en-US" sz="6600" b="1" dirty="0"/>
              <a:t>you on the team!</a:t>
            </a:r>
          </a:p>
        </p:txBody>
      </p:sp>
    </p:spTree>
    <p:extLst>
      <p:ext uri="{BB962C8B-B14F-4D97-AF65-F5344CB8AC3E}">
        <p14:creationId xmlns:p14="http://schemas.microsoft.com/office/powerpoint/2010/main" val="3195666210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7200" b="1" dirty="0" smtClean="0"/>
              <a:t>Dental Exhibits</a:t>
            </a:r>
            <a:endParaRPr lang="en-US" sz="7200" b="1" dirty="0"/>
          </a:p>
        </p:txBody>
      </p:sp>
      <p:pic>
        <p:nvPicPr>
          <p:cNvPr id="17413" name="Picture 5" descr="http://ts3.mm.bing.net/th?id=I.4516687105296042&amp;pid=1.7&amp;w=212&amp;h=153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846771"/>
            <a:ext cx="5981700" cy="431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2251451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209800"/>
            <a:ext cx="76962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Elwha Klallam Health and</a:t>
            </a:r>
          </a:p>
          <a:p>
            <a:pPr algn="ctr"/>
            <a:r>
              <a:rPr lang="en-US" sz="4800" b="1" dirty="0" smtClean="0"/>
              <a:t>Emergency </a:t>
            </a:r>
            <a:r>
              <a:rPr lang="en-US" sz="4800" b="1" dirty="0"/>
              <a:t>Preparedness Fair</a:t>
            </a:r>
          </a:p>
          <a:p>
            <a:pPr algn="ctr"/>
            <a:r>
              <a:rPr lang="en-US" sz="4800" b="1" dirty="0" smtClean="0"/>
              <a:t>August 24, 2012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657918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9647"/>
            <a:ext cx="9143999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Teeth are meant</a:t>
            </a:r>
          </a:p>
          <a:p>
            <a:pPr algn="ctr"/>
            <a:r>
              <a:rPr lang="en-US" sz="6000" b="1" dirty="0" smtClean="0"/>
              <a:t>to last</a:t>
            </a:r>
          </a:p>
          <a:p>
            <a:pPr algn="ctr"/>
            <a:r>
              <a:rPr lang="en-US" sz="6000" b="1" dirty="0" smtClean="0"/>
              <a:t>a lifetime</a:t>
            </a:r>
            <a:endParaRPr lang="en-US" sz="6000" b="1" dirty="0"/>
          </a:p>
        </p:txBody>
      </p:sp>
      <p:pic>
        <p:nvPicPr>
          <p:cNvPr id="17411" name="Picture 3" descr="G:\dcim\Camera\2012-07-19_08-13-04_7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5843" r="42221" b="32613"/>
          <a:stretch/>
        </p:blipFill>
        <p:spPr bwMode="auto">
          <a:xfrm>
            <a:off x="3262086" y="3120570"/>
            <a:ext cx="2728686" cy="317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180748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28700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047" y="152400"/>
            <a:ext cx="8801960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Tracey, Marcy, and Summer team </a:t>
            </a:r>
          </a:p>
          <a:p>
            <a:pPr algn="ctr"/>
            <a:r>
              <a:rPr lang="en-US" sz="4800" b="1" dirty="0" smtClean="0"/>
              <a:t>with UW Dental Students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252780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219200" y="1028699"/>
            <a:ext cx="6769098" cy="50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34320" y="0"/>
            <a:ext cx="3275385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The Maze</a:t>
            </a:r>
            <a:endParaRPr lang="en-US" sz="6000" b="1" dirty="0"/>
          </a:p>
        </p:txBody>
      </p:sp>
      <p:sp>
        <p:nvSpPr>
          <p:cNvPr id="7" name="Rectangle 6"/>
          <p:cNvSpPr/>
          <p:nvPr/>
        </p:nvSpPr>
        <p:spPr>
          <a:xfrm>
            <a:off x="1077087" y="6087435"/>
            <a:ext cx="698986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Getting our kids interested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4600844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47" y="457200"/>
            <a:ext cx="4860522" cy="587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934" y="1066800"/>
            <a:ext cx="3279666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Cavities </a:t>
            </a:r>
            <a:r>
              <a:rPr lang="en-US" sz="6000" b="1" dirty="0"/>
              <a:t>f</a:t>
            </a:r>
            <a:r>
              <a:rPr lang="en-US" sz="6000" b="1" dirty="0" smtClean="0"/>
              <a:t>orm before your</a:t>
            </a:r>
            <a:br>
              <a:rPr lang="en-US" sz="6000" b="1" dirty="0" smtClean="0"/>
            </a:br>
            <a:r>
              <a:rPr lang="en-US" sz="6000" b="1" dirty="0" smtClean="0"/>
              <a:t>eyes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430124660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52524"/>
            <a:ext cx="6286502" cy="4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28600" y="1295400"/>
            <a:ext cx="2762179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“Save</a:t>
            </a:r>
            <a:br>
              <a:rPr lang="en-US" sz="6000" b="1" dirty="0" smtClean="0"/>
            </a:br>
            <a:r>
              <a:rPr lang="en-US" sz="6000" b="1" dirty="0" smtClean="0"/>
              <a:t>your Teeth” </a:t>
            </a:r>
            <a:r>
              <a:rPr lang="en-US" sz="6000" b="1" dirty="0" err="1" smtClean="0"/>
              <a:t>iPad</a:t>
            </a:r>
            <a:r>
              <a:rPr lang="en-US" sz="6000" b="1" dirty="0" smtClean="0"/>
              <a:t> game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93655018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4"/>
          <a:stretch/>
        </p:blipFill>
        <p:spPr bwMode="auto">
          <a:xfrm>
            <a:off x="1992086" y="762000"/>
            <a:ext cx="4943474" cy="54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780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4"/>
          <a:stretch/>
        </p:blipFill>
        <p:spPr bwMode="auto">
          <a:xfrm>
            <a:off x="1973025" y="776514"/>
            <a:ext cx="5197952" cy="54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171189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96" y="983397"/>
            <a:ext cx="7423308" cy="556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5287" y="-76200"/>
            <a:ext cx="747345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Dental Screening Exam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2252780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73"/>
          <a:stretch/>
        </p:blipFill>
        <p:spPr bwMode="auto">
          <a:xfrm>
            <a:off x="1371600" y="432486"/>
            <a:ext cx="6400800" cy="596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780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"/>
            <a:ext cx="43815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1678" y="792877"/>
            <a:ext cx="2762179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600" b="1" dirty="0" smtClean="0"/>
              <a:t>Yep!</a:t>
            </a:r>
          </a:p>
          <a:p>
            <a:pPr algn="ctr"/>
            <a:r>
              <a:rPr lang="en-US" sz="6600" b="1" dirty="0" smtClean="0"/>
              <a:t>She’s</a:t>
            </a:r>
            <a:r>
              <a:rPr lang="en-US" sz="6600" b="1" dirty="0"/>
              <a:t/>
            </a:r>
            <a:br>
              <a:rPr lang="en-US" sz="6600" b="1" dirty="0"/>
            </a:br>
            <a:r>
              <a:rPr lang="en-US" sz="6600" b="1" dirty="0" smtClean="0"/>
              <a:t>our</a:t>
            </a:r>
            <a:br>
              <a:rPr lang="en-US" sz="6600" b="1" dirty="0" smtClean="0"/>
            </a:br>
            <a:r>
              <a:rPr lang="en-US" sz="6600" b="1" dirty="0" smtClean="0"/>
              <a:t>cutie</a:t>
            </a:r>
          </a:p>
          <a:p>
            <a:pPr algn="ctr"/>
            <a:r>
              <a:rPr lang="en-US" sz="6600" b="1" dirty="0" smtClean="0"/>
              <a:t>pie</a:t>
            </a:r>
          </a:p>
        </p:txBody>
      </p:sp>
    </p:spTree>
    <p:extLst>
      <p:ext uri="{BB962C8B-B14F-4D97-AF65-F5344CB8AC3E}">
        <p14:creationId xmlns:p14="http://schemas.microsoft.com/office/powerpoint/2010/main" val="42252780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857" y="1447800"/>
            <a:ext cx="7696200" cy="33855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600" b="1" dirty="0" smtClean="0"/>
              <a:t>176 Participants and 22 Vendors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5400" b="1" dirty="0" smtClean="0"/>
              <a:t>Awesome!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86923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8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0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Camera\2012-08-24_11-14-50_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85" y="0"/>
            <a:ext cx="3866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0823" y="152400"/>
            <a:ext cx="7782388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Zombies wearing sport coats?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813720" y="5562600"/>
            <a:ext cx="751660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We called in reinforcements!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32593346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rvyn.chambers\AppData\Local\Microsoft\Windows\Temporary Internet Files\Content.Outlook\46QD3P0U\photo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rvyn.chambers\AppData\Local\Microsoft\Windows\Temporary Internet Files\Content.Outlook\46QD3P0U\photo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Camera\2012-08-24_11-08-34_1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r="5520"/>
          <a:stretch/>
        </p:blipFill>
        <p:spPr bwMode="auto">
          <a:xfrm>
            <a:off x="0" y="-14514"/>
            <a:ext cx="9144000" cy="68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1022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dcim\Camera\2012-08-24_11-09-51_8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 t="12431" r="21302" b="1178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1022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dcim\Camera\2012-08-24_11-15-49_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06800" y="-29752357"/>
            <a:ext cx="7315200" cy="41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dcim\Camera\2012-08-24_11-18-08_17.jpg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r="-9930"/>
          <a:stretch/>
        </p:blipFill>
        <p:spPr bwMode="auto">
          <a:xfrm>
            <a:off x="-304800" y="1121"/>
            <a:ext cx="10668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1022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3445</TotalTime>
  <Words>121</Words>
  <Application>Microsoft Office PowerPoint</Application>
  <PresentationFormat>On-screen Show (4:3)</PresentationFormat>
  <Paragraphs>36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Mervyn Chambers</dc:creator>
  <cp:lastModifiedBy>Jim Fry</cp:lastModifiedBy>
  <cp:revision>128</cp:revision>
  <dcterms:created xsi:type="dcterms:W3CDTF">2012-09-05T17:26:32Z</dcterms:created>
  <dcterms:modified xsi:type="dcterms:W3CDTF">2016-05-26T19:34:23Z</dcterms:modified>
</cp:coreProperties>
</file>