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81" r:id="rId3"/>
    <p:sldId id="274" r:id="rId4"/>
    <p:sldId id="282" r:id="rId5"/>
    <p:sldId id="275" r:id="rId6"/>
    <p:sldId id="276" r:id="rId7"/>
    <p:sldId id="259" r:id="rId8"/>
    <p:sldId id="283" r:id="rId9"/>
    <p:sldId id="278" r:id="rId10"/>
    <p:sldId id="273" r:id="rId11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2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2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4174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2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41740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0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Wildhorse Resort &amp; Casino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Pendleton OR</a:t>
            </a:r>
          </a:p>
          <a:p>
            <a:pPr algn="ctr" eaLnBrk="1" hangingPunct="1">
              <a:buFontTx/>
              <a:buNone/>
            </a:pPr>
            <a:r>
              <a:rPr lang="en-US" i="1" dirty="0" smtClean="0"/>
              <a:t>January 23, 2013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Projects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916363"/>
          </a:xfrm>
        </p:spPr>
        <p:txBody>
          <a:bodyPr/>
          <a:lstStyle/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2012 Audit will begin February 5,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676400"/>
            <a:ext cx="8686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i="1" dirty="0" smtClean="0">
                <a:latin typeface="+mj-lt"/>
              </a:rPr>
              <a:t>Personnel</a:t>
            </a:r>
            <a:endParaRPr lang="en-US" sz="44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2819400"/>
            <a:ext cx="8458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10 years - Health Board Recognition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endParaRPr lang="en-US" sz="2800" dirty="0" smtClean="0">
              <a:latin typeface="+mj-lt"/>
            </a:endParaRPr>
          </a:p>
          <a:p>
            <a:pPr marL="457200" indent="-457200" eaLnBrk="1" hangingPunct="1"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	Don Head</a:t>
            </a:r>
          </a:p>
          <a:p>
            <a:pPr eaLnBrk="1" hangingPunct="1"/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8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/>
              <a:t>Departing Employees: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/>
              <a:t>Megan Hoopes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Ronda </a:t>
            </a:r>
            <a:r>
              <a:rPr lang="en-US" sz="2800" smtClean="0"/>
              <a:t>Metcalf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/>
              <a:t>New Employees: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Nancy Bennett – </a:t>
            </a:r>
            <a:r>
              <a:rPr lang="en-US" sz="2400" dirty="0" smtClean="0"/>
              <a:t>EpiCenter Biostatistician</a:t>
            </a:r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Travel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November 2012</a:t>
            </a:r>
          </a:p>
          <a:p>
            <a:pPr lvl="1" eaLnBrk="1" hangingPunct="1"/>
            <a:r>
              <a:rPr lang="en-US" dirty="0" smtClean="0"/>
              <a:t>Idaho Tribes/State of Idaho Quarterly Meeting – Boise, ID</a:t>
            </a:r>
            <a:endParaRPr lang="en-US" dirty="0"/>
          </a:p>
          <a:p>
            <a:pPr lvl="1" eaLnBrk="1" hangingPunct="1"/>
            <a:r>
              <a:rPr lang="en-US" dirty="0" smtClean="0"/>
              <a:t>Lobbying Trip w/Executive Committee </a:t>
            </a:r>
            <a:r>
              <a:rPr lang="en-US" dirty="0"/>
              <a:t>– </a:t>
            </a:r>
            <a:r>
              <a:rPr lang="en-US" dirty="0" smtClean="0"/>
              <a:t>Washington DC</a:t>
            </a:r>
          </a:p>
          <a:p>
            <a:pPr lvl="1" eaLnBrk="1" hangingPunct="1"/>
            <a:r>
              <a:rPr lang="en-US" dirty="0" smtClean="0"/>
              <a:t>PHAB – Phoenix AZ </a:t>
            </a: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Travel Cont… 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December 2012</a:t>
            </a:r>
          </a:p>
          <a:p>
            <a:pPr lvl="1" eaLnBrk="1" hangingPunct="1"/>
            <a:r>
              <a:rPr lang="en-US" dirty="0" smtClean="0"/>
              <a:t>Portland Area IHS CEO Meeting - Portland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January 2013</a:t>
            </a:r>
            <a:endParaRPr lang="en-US" b="1" u="sng" dirty="0"/>
          </a:p>
          <a:p>
            <a:pPr lvl="1" eaLnBrk="1" hangingPunct="1"/>
            <a:r>
              <a:rPr lang="en-US" dirty="0" smtClean="0"/>
              <a:t>Lummi Nation Health Care Retreat – Lummi</a:t>
            </a:r>
          </a:p>
          <a:p>
            <a:pPr lvl="1" eaLnBrk="1" hangingPunct="1"/>
            <a:r>
              <a:rPr lang="en-US" dirty="0" smtClean="0"/>
              <a:t>Inauguration – Washington DC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ATNI Winter Conference – Great Wolf WA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     </a:t>
            </a:r>
            <a:r>
              <a:rPr lang="en-US" sz="2400" i="1" dirty="0" smtClean="0"/>
              <a:t>January 28-31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CDC TCAC – Atlanta GA </a:t>
            </a:r>
            <a:endParaRPr lang="en-US" sz="2800" dirty="0" smtClean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i="1" dirty="0" smtClean="0"/>
              <a:t>February 5-7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 smtClean="0"/>
              <a:t> </a:t>
            </a:r>
            <a:r>
              <a:rPr lang="en-US" dirty="0" smtClean="0"/>
              <a:t>DSTAC Quarterly Meeting – Phoenix AZ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 February 20-21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Travel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CHS Workgroup – Denver CO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February 20-21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PHAB Accreditation Meeting – Alexandria VA</a:t>
            </a:r>
          </a:p>
          <a:p>
            <a:pPr marL="457200" lvl="1" indent="0" eaLnBrk="1" hangingPunct="1">
              <a:buNone/>
            </a:pPr>
            <a:r>
              <a:rPr lang="en-US" sz="2400" i="1" dirty="0" smtClean="0"/>
              <a:t>   	    February 26-27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NCAI Winter Conference – Washington DC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          </a:t>
            </a:r>
            <a:r>
              <a:rPr lang="en-US" sz="2400" i="1" dirty="0" smtClean="0"/>
              <a:t>March 5-6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</TotalTime>
  <Words>161</Words>
  <Application>Microsoft Office PowerPoint</Application>
  <PresentationFormat>On-screen Show (4:3)</PresentationFormat>
  <Paragraphs>79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Executive Director Report</vt:lpstr>
      <vt:lpstr>PowerPoint Presentation</vt:lpstr>
      <vt:lpstr>Personnel</vt:lpstr>
      <vt:lpstr>Personnel</vt:lpstr>
      <vt:lpstr>Travel </vt:lpstr>
      <vt:lpstr>Travel Cont… </vt:lpstr>
      <vt:lpstr>Travel Cont….</vt:lpstr>
      <vt:lpstr>Travel Cont….</vt:lpstr>
      <vt:lpstr>Travel Cont….</vt:lpstr>
      <vt:lpstr>Ongoing Projects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205</cp:revision>
  <cp:lastPrinted>2013-01-16T21:27:18Z</cp:lastPrinted>
  <dcterms:created xsi:type="dcterms:W3CDTF">2006-05-10T19:07:33Z</dcterms:created>
  <dcterms:modified xsi:type="dcterms:W3CDTF">2013-01-16T21:27:22Z</dcterms:modified>
</cp:coreProperties>
</file>