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74" r:id="rId3"/>
    <p:sldId id="282" r:id="rId4"/>
    <p:sldId id="275" r:id="rId5"/>
    <p:sldId id="276" r:id="rId6"/>
    <p:sldId id="259" r:id="rId7"/>
    <p:sldId id="283" r:id="rId8"/>
    <p:sldId id="278" r:id="rId9"/>
    <p:sldId id="284" r:id="rId10"/>
    <p:sldId id="273" r:id="rId11"/>
  </p:sldIdLst>
  <p:sldSz cx="9144000" cy="6858000" type="screen4x3"/>
  <p:notesSz cx="7053263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>
      <p:cViewPr>
        <p:scale>
          <a:sx n="135" d="100"/>
          <a:sy n="135" d="100"/>
        </p:scale>
        <p:origin x="-72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4614" y="3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7/4/2013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841741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4614" y="8841741"/>
            <a:ext cx="3057052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94614" y="3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8563" y="698500"/>
            <a:ext cx="4656137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5965" y="4422459"/>
            <a:ext cx="5641333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8841741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4614" y="8841741"/>
            <a:ext cx="3057052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2C1FAE-38DC-4121-BB5B-D39227CBAE82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9F3A-F1EC-4746-9864-B29D66C67C1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i="1" dirty="0" smtClean="0"/>
              <a:t>Northern Quest Resort &amp; Casino</a:t>
            </a:r>
            <a:endParaRPr lang="en-US" i="1" dirty="0" smtClean="0"/>
          </a:p>
          <a:p>
            <a:pPr algn="ctr" eaLnBrk="1" hangingPunct="1">
              <a:buFontTx/>
              <a:buNone/>
            </a:pPr>
            <a:r>
              <a:rPr lang="en-US" i="1" dirty="0" smtClean="0"/>
              <a:t>Airway Heights, WA</a:t>
            </a:r>
            <a:endParaRPr lang="en-US" i="1" dirty="0" smtClean="0"/>
          </a:p>
          <a:p>
            <a:pPr algn="ctr" eaLnBrk="1" hangingPunct="1">
              <a:buFontTx/>
              <a:buNone/>
            </a:pPr>
            <a:r>
              <a:rPr lang="en-US" i="1" smtClean="0"/>
              <a:t>July 9, 2013</a:t>
            </a:r>
            <a:endParaRPr lang="en-US" i="1" dirty="0" smtClean="0"/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/>
              <a:t>Ongoing</a:t>
            </a:r>
            <a:endParaRPr lang="en-US" i="1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916363"/>
          </a:xfrm>
        </p:spPr>
        <p:txBody>
          <a:bodyPr/>
          <a:lstStyle/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2013 Delegate of the Year</a:t>
            </a:r>
          </a:p>
          <a:p>
            <a:pPr lvl="2">
              <a:buFont typeface="Wingdings" pitchFamily="2" charset="2"/>
              <a:buChar char="Ø"/>
            </a:pPr>
            <a:endParaRPr lang="en-US" sz="2800" dirty="0"/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2013 Employee of the Year</a:t>
            </a:r>
          </a:p>
          <a:p>
            <a:pPr lvl="2">
              <a:buFont typeface="Wingdings" pitchFamily="2" charset="2"/>
              <a:buChar char="Ø"/>
            </a:pPr>
            <a:endParaRPr lang="en-US" sz="2800" dirty="0"/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 CDC Site Visit – June 28, 2013</a:t>
            </a:r>
          </a:p>
          <a:p>
            <a:pPr lvl="2">
              <a:buFont typeface="Wingdings" pitchFamily="2" charset="2"/>
              <a:buChar char="Ø"/>
            </a:pPr>
            <a:endParaRPr lang="en-US" sz="2800" dirty="0"/>
          </a:p>
          <a:p>
            <a:pPr lvl="2">
              <a:buFont typeface="Wingdings" pitchFamily="2" charset="2"/>
              <a:buChar char="Ø"/>
            </a:pPr>
            <a:r>
              <a:rPr lang="en-US" sz="2800" dirty="0" smtClean="0"/>
              <a:t> 8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Annual Dancing in the Square </a:t>
            </a:r>
            <a:r>
              <a:rPr lang="en-US" sz="2800" dirty="0" err="1" smtClean="0"/>
              <a:t>PowWow</a:t>
            </a:r>
            <a:r>
              <a:rPr lang="en-US" sz="2800" smtClean="0"/>
              <a:t> – </a:t>
            </a:r>
            <a:r>
              <a:rPr lang="en-US" sz="2800" dirty="0" smtClean="0"/>
              <a:t>September 27,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Departing Employees:</a:t>
            </a:r>
          </a:p>
          <a:p>
            <a:endParaRPr lang="en-US" dirty="0" smtClean="0">
              <a:latin typeface="+mj-lt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800" dirty="0" smtClean="0">
                <a:latin typeface="+mj-lt"/>
              </a:rPr>
              <a:t>Debra </a:t>
            </a:r>
            <a:r>
              <a:rPr lang="en-US" sz="2800" dirty="0" err="1" smtClean="0">
                <a:latin typeface="+mj-lt"/>
              </a:rPr>
              <a:t>Pitka</a:t>
            </a:r>
            <a:r>
              <a:rPr lang="en-US" sz="2800" dirty="0" smtClean="0">
                <a:latin typeface="+mj-lt"/>
              </a:rPr>
              <a:t>– A/P Specialist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Elizabeth Viles – WTDP Project Assistant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Suzanne Zane – Maternal &amp; Child Health Epidemiologist</a:t>
            </a:r>
          </a:p>
          <a:p>
            <a:pPr marL="0" indent="0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New Employees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Candice Jimenez, CARS Research Assistant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Nancy Scott – A/P Specialist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+mj-lt"/>
              </a:rPr>
              <a:t>Tony Aaron Fuller (</a:t>
            </a:r>
            <a:r>
              <a:rPr lang="en-US" sz="2800" i="1" dirty="0" smtClean="0">
                <a:latin typeface="+mj-lt"/>
              </a:rPr>
              <a:t>Colville</a:t>
            </a:r>
            <a:r>
              <a:rPr lang="en-US" sz="2800" dirty="0" smtClean="0">
                <a:latin typeface="+mj-lt"/>
              </a:rPr>
              <a:t>) – Native VOICES Project Coordinator</a:t>
            </a:r>
          </a:p>
          <a:p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-460963" y="238948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2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068763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April 2013</a:t>
            </a:r>
          </a:p>
          <a:p>
            <a:pPr lvl="1" eaLnBrk="1" hangingPunct="1"/>
            <a:r>
              <a:rPr lang="en-US" dirty="0" smtClean="0"/>
              <a:t>Tribal Self Governance Annual Conference – Anaheim CA</a:t>
            </a:r>
            <a:endParaRPr lang="en-US" dirty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 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/>
              <a:t>May 2013</a:t>
            </a:r>
          </a:p>
          <a:p>
            <a:pPr lvl="1" eaLnBrk="1" hangingPunct="1"/>
            <a:r>
              <a:rPr lang="en-US" dirty="0" smtClean="0"/>
              <a:t>PHAB Accreditation Meeting – Alexandria VA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</a:t>
            </a:r>
            <a:r>
              <a:rPr lang="en-US" dirty="0" smtClean="0"/>
              <a:t>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b="1" u="sng" dirty="0" smtClean="0"/>
              <a:t>June 2013</a:t>
            </a:r>
            <a:endParaRPr lang="en-US" b="1" u="sng" dirty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MMPC Retreat – Portland </a:t>
            </a:r>
          </a:p>
          <a:p>
            <a:pPr lvl="1" eaLnBrk="1" hangingPunct="1"/>
            <a:r>
              <a:rPr lang="en-US" dirty="0" smtClean="0"/>
              <a:t>PHAB Quarterly Meeting – Ft. Lauderdale FL</a:t>
            </a:r>
          </a:p>
          <a:p>
            <a:pPr lvl="1" eaLnBrk="1" hangingPunct="1"/>
            <a:r>
              <a:rPr lang="en-US" dirty="0" smtClean="0"/>
              <a:t>Dental Prevention Coordinators – Portland</a:t>
            </a:r>
          </a:p>
          <a:p>
            <a:pPr lvl="1" eaLnBrk="1" hangingPunct="1"/>
            <a:r>
              <a:rPr lang="en-US" dirty="0" smtClean="0"/>
              <a:t>Tribal Public Health EP Conference – Spokane WA </a:t>
            </a:r>
            <a:endParaRPr lang="en-US" dirty="0"/>
          </a:p>
          <a:p>
            <a:pPr marL="457200" lvl="1" indent="0" eaLnBrk="1" hangingPunct="1">
              <a:buNone/>
            </a:pPr>
            <a:endParaRPr lang="en-US" sz="2800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572000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DSTAC National Meeting – Minneapolis MN</a:t>
            </a:r>
          </a:p>
          <a:p>
            <a:pPr marL="457200" lvl="1" indent="0" eaLnBrk="1" hangingPunct="1">
              <a:buNone/>
            </a:pPr>
            <a:r>
              <a:rPr lang="en-US" dirty="0" smtClean="0"/>
              <a:t>      </a:t>
            </a:r>
            <a:r>
              <a:rPr lang="en-US" sz="2400" i="1" dirty="0" smtClean="0"/>
              <a:t>July 23-24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PHAB Finance &amp; Executive Committee –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Park City UT </a:t>
            </a:r>
            <a:endParaRPr lang="en-US" sz="2800" dirty="0" smtClean="0"/>
          </a:p>
          <a:p>
            <a:pPr marL="457200" lvl="1" indent="0" eaLnBrk="1" hangingPunct="1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sz="2400" i="1" dirty="0" smtClean="0"/>
              <a:t>July 24-25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400" i="1" dirty="0" smtClean="0"/>
              <a:t> </a:t>
            </a:r>
            <a:r>
              <a:rPr lang="en-US" dirty="0" smtClean="0"/>
              <a:t>Tribal CSC Summit - Portland</a:t>
            </a:r>
          </a:p>
          <a:p>
            <a:pPr marL="457200" lvl="1" indent="0" eaLnBrk="1" hangingPunct="1">
              <a:buNone/>
            </a:pPr>
            <a:r>
              <a:rPr lang="en-US" sz="2400" i="1" dirty="0"/>
              <a:t>	</a:t>
            </a:r>
            <a:r>
              <a:rPr lang="en-US" sz="2400" i="1" dirty="0" smtClean="0"/>
              <a:t> July 31-August 1</a:t>
            </a:r>
          </a:p>
          <a:p>
            <a:pPr marL="457200" lvl="1" indent="0" eaLnBrk="1" hangingPunct="1">
              <a:buNone/>
            </a:pPr>
            <a:endParaRPr lang="en-US" sz="2800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64494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52357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Canoe Journey – Quinault Nation</a:t>
            </a:r>
            <a:endParaRPr lang="en-US" dirty="0"/>
          </a:p>
          <a:p>
            <a:pPr marL="457200" lvl="1" indent="0" eaLnBrk="1" hangingPunct="1">
              <a:buNone/>
            </a:pPr>
            <a:r>
              <a:rPr lang="en-US" dirty="0" smtClean="0"/>
              <a:t>	</a:t>
            </a:r>
            <a:r>
              <a:rPr lang="en-US" sz="2400" i="1" dirty="0" smtClean="0"/>
              <a:t>    August 2-6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 NW </a:t>
            </a:r>
            <a:r>
              <a:rPr lang="en-US" dirty="0"/>
              <a:t>Center for Public Health Practice Summer </a:t>
            </a:r>
            <a:r>
              <a:rPr lang="en-US" dirty="0" smtClean="0"/>
              <a:t>   	Institute</a:t>
            </a:r>
            <a:r>
              <a:rPr lang="en-US" dirty="0"/>
              <a:t>– </a:t>
            </a:r>
            <a:r>
              <a:rPr lang="en-US" dirty="0" smtClean="0"/>
              <a:t>Seattle</a:t>
            </a:r>
          </a:p>
          <a:p>
            <a:pPr marL="457200" lvl="1" indent="0" eaLnBrk="1" hangingPunct="1">
              <a:buNone/>
            </a:pPr>
            <a:r>
              <a:rPr lang="en-US" sz="2400" i="1" dirty="0" smtClean="0"/>
              <a:t>   	    August 8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sz="2400" i="1" dirty="0"/>
              <a:t> </a:t>
            </a:r>
            <a:r>
              <a:rPr lang="en-US" sz="2400" i="1" dirty="0" smtClean="0"/>
              <a:t> </a:t>
            </a:r>
            <a:r>
              <a:rPr lang="en-US" dirty="0" smtClean="0"/>
              <a:t>Idaho Tribes/State Quarterly Meeting -   	Lewiston ID </a:t>
            </a:r>
          </a:p>
          <a:p>
            <a:pPr marL="457200" lvl="1" indent="0" eaLnBrk="1" hangingPunct="1">
              <a:buNone/>
            </a:pPr>
            <a:r>
              <a:rPr lang="en-US" sz="2400" dirty="0" smtClean="0"/>
              <a:t>          </a:t>
            </a:r>
            <a:r>
              <a:rPr lang="en-US" sz="2400" i="1" dirty="0" smtClean="0"/>
              <a:t>August 15</a:t>
            </a:r>
          </a:p>
          <a:p>
            <a:pPr marL="457200" lvl="1" indent="0" eaLnBrk="1" hangingPunct="1">
              <a:buNone/>
            </a:pPr>
            <a:endParaRPr lang="en-US" sz="2400" dirty="0"/>
          </a:p>
          <a:p>
            <a:pPr marL="914400" lvl="2" indent="0" eaLnBrk="1" hangingPunct="1">
              <a:buNone/>
            </a:pPr>
            <a:endParaRPr lang="en-US" i="1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Cont….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382000" cy="4724400"/>
          </a:xfrm>
        </p:spPr>
        <p:txBody>
          <a:bodyPr/>
          <a:lstStyle/>
          <a:p>
            <a:pPr eaLnBrk="1" hangingPunct="1"/>
            <a:r>
              <a:rPr lang="en-US" b="1" u="sng" dirty="0" smtClean="0"/>
              <a:t>Upcoming</a:t>
            </a:r>
            <a:r>
              <a:rPr lang="en-US" sz="2800" b="1" u="sng" dirty="0" smtClean="0"/>
              <a:t> </a:t>
            </a:r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NIHB Annual Consumer Conference – Traverse City MI</a:t>
            </a:r>
          </a:p>
          <a:p>
            <a:pPr marL="457200" lvl="1" indent="0" eaLnBrk="1" hangingPunct="1">
              <a:buNone/>
            </a:pPr>
            <a:r>
              <a:rPr lang="en-US" dirty="0"/>
              <a:t>	 </a:t>
            </a:r>
            <a:r>
              <a:rPr lang="en-US" dirty="0" smtClean="0"/>
              <a:t>    </a:t>
            </a:r>
            <a:r>
              <a:rPr lang="en-US" sz="2400" i="1" dirty="0" smtClean="0"/>
              <a:t>August 26-29</a:t>
            </a:r>
            <a:endParaRPr lang="en-US" dirty="0" smtClean="0"/>
          </a:p>
          <a:p>
            <a:pPr lvl="1" eaLnBrk="1" hangingPunct="1">
              <a:buFont typeface="Wingdings" pitchFamily="2" charset="2"/>
              <a:buChar char="v"/>
            </a:pPr>
            <a:r>
              <a:rPr lang="en-US" dirty="0" smtClean="0"/>
              <a:t>ATNI Annual Conference – Coeur d’Alene ID 	</a:t>
            </a:r>
            <a:r>
              <a:rPr lang="en-US" sz="2400" i="1" dirty="0" smtClean="0"/>
              <a:t>    September 16-19</a:t>
            </a:r>
          </a:p>
          <a:p>
            <a:pPr marL="457200" lvl="1" indent="0" eaLnBrk="1" hangingPunct="1">
              <a:buNone/>
            </a:pPr>
            <a:endParaRPr lang="en-US" sz="2400" dirty="0"/>
          </a:p>
          <a:p>
            <a:pPr marL="914400" lvl="2" indent="0" eaLnBrk="1" hangingPunct="1">
              <a:buNone/>
            </a:pPr>
            <a:endParaRPr lang="en-US" i="1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2" eaLnBrk="1" hangingPunct="1">
              <a:buFontTx/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309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2305</TotalTime>
  <Words>225</Words>
  <Application>Microsoft Office PowerPoint</Application>
  <PresentationFormat>On-screen Show (4:3)</PresentationFormat>
  <Paragraphs>99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Executive Director Report</vt:lpstr>
      <vt:lpstr>Personnel</vt:lpstr>
      <vt:lpstr>Personnel</vt:lpstr>
      <vt:lpstr>Events </vt:lpstr>
      <vt:lpstr>Events Cont… </vt:lpstr>
      <vt:lpstr>Events Cont….</vt:lpstr>
      <vt:lpstr>Events Cont….</vt:lpstr>
      <vt:lpstr>Events Cont….</vt:lpstr>
      <vt:lpstr>Events Cont….</vt:lpstr>
      <vt:lpstr>Ongoing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Elaine Dado</cp:lastModifiedBy>
  <cp:revision>223</cp:revision>
  <cp:lastPrinted>2013-07-04T19:55:51Z</cp:lastPrinted>
  <dcterms:created xsi:type="dcterms:W3CDTF">2006-05-10T19:07:33Z</dcterms:created>
  <dcterms:modified xsi:type="dcterms:W3CDTF">2013-07-04T20:08:02Z</dcterms:modified>
</cp:coreProperties>
</file>