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57" r:id="rId5"/>
    <p:sldId id="269" r:id="rId6"/>
    <p:sldId id="270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75" d="100"/>
        <a:sy n="175" d="100"/>
      </p:scale>
      <p:origin x="0" y="616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9A2A0D-C41B-4973-9A1B-18AA968F0113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75635-1BE7-48C0-9CA0-A681946E9B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9A2A0D-C41B-4973-9A1B-18AA968F0113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75635-1BE7-48C0-9CA0-A681946E9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9A2A0D-C41B-4973-9A1B-18AA968F0113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75635-1BE7-48C0-9CA0-A681946E9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9A2A0D-C41B-4973-9A1B-18AA968F0113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75635-1BE7-48C0-9CA0-A681946E9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9A2A0D-C41B-4973-9A1B-18AA968F0113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75635-1BE7-48C0-9CA0-A681946E9BE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9A2A0D-C41B-4973-9A1B-18AA968F0113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75635-1BE7-48C0-9CA0-A681946E9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9A2A0D-C41B-4973-9A1B-18AA968F0113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75635-1BE7-48C0-9CA0-A681946E9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9A2A0D-C41B-4973-9A1B-18AA968F0113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75635-1BE7-48C0-9CA0-A681946E9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9A2A0D-C41B-4973-9A1B-18AA968F0113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75635-1BE7-48C0-9CA0-A681946E9BE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9A2A0D-C41B-4973-9A1B-18AA968F0113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75635-1BE7-48C0-9CA0-A681946E9B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9A2A0D-C41B-4973-9A1B-18AA968F0113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575635-1BE7-48C0-9CA0-A681946E9B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29A2A0D-C41B-4973-9A1B-18AA968F0113}" type="datetimeFigureOut">
              <a:rPr lang="en-US" smtClean="0"/>
              <a:t>7/10/2013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7575635-1BE7-48C0-9CA0-A681946E9BE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CRIHB/NPAIHB</a:t>
            </a:r>
            <a:br>
              <a:rPr lang="en-US" sz="4400" b="1" dirty="0" smtClean="0"/>
            </a:br>
            <a:r>
              <a:rPr lang="en-US" sz="4400" b="1" dirty="0" smtClean="0"/>
              <a:t>CHS Strategy Session</a:t>
            </a:r>
            <a:endParaRPr lang="en-US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2560" y="4011392"/>
            <a:ext cx="7406640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12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BIENNIUM MEETING</a:t>
            </a:r>
          </a:p>
          <a:p>
            <a:r>
              <a:rPr lang="en-US" sz="2400" dirty="0" smtClean="0"/>
              <a:t>Northern Quest Hotel Resort</a:t>
            </a:r>
          </a:p>
          <a:p>
            <a:r>
              <a:rPr lang="en-US" sz="2400" dirty="0" smtClean="0"/>
              <a:t>July 10, 2013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5476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"/>
            <a:ext cx="8991600" cy="67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432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8978762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50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847725"/>
            <a:ext cx="8639175" cy="516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286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4" y="250248"/>
            <a:ext cx="8942407" cy="618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734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76400"/>
            <a:ext cx="8001000" cy="114300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Discussion/Recommendations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9942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498080" cy="1143000"/>
          </a:xfrm>
        </p:spPr>
        <p:txBody>
          <a:bodyPr/>
          <a:lstStyle/>
          <a:p>
            <a:r>
              <a:rPr lang="en-US" dirty="0" smtClean="0"/>
              <a:t>GAO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247888" cy="4800600"/>
          </a:xfrm>
        </p:spPr>
        <p:txBody>
          <a:bodyPr>
            <a:normAutofit lnSpcReduction="10000"/>
          </a:bodyPr>
          <a:lstStyle/>
          <a:p>
            <a:pPr marL="596646" indent="-514350">
              <a:buFont typeface="+mj-lt"/>
              <a:buAutoNum type="arabicPeriod"/>
            </a:pPr>
            <a:r>
              <a:rPr lang="en-US" dirty="0" smtClean="0"/>
              <a:t>Congressional</a:t>
            </a:r>
            <a:r>
              <a:rPr lang="en-US" dirty="0"/>
              <a:t>:  </a:t>
            </a:r>
            <a:r>
              <a:rPr lang="en-US" dirty="0" smtClean="0"/>
              <a:t>Require IHS to develop new </a:t>
            </a:r>
            <a:r>
              <a:rPr lang="en-US" dirty="0"/>
              <a:t>method to allocate </a:t>
            </a:r>
            <a:r>
              <a:rPr lang="en-US" dirty="0" smtClean="0"/>
              <a:t>CHS funds </a:t>
            </a:r>
            <a:r>
              <a:rPr lang="en-US" dirty="0"/>
              <a:t>to account for variations across </a:t>
            </a:r>
            <a:r>
              <a:rPr lang="en-US" dirty="0" smtClean="0"/>
              <a:t>the IHS system. </a:t>
            </a:r>
          </a:p>
          <a:p>
            <a:pPr marL="596646" indent="-514350">
              <a:buFont typeface="+mj-lt"/>
              <a:buAutoNum type="arabicPeriod"/>
            </a:pPr>
            <a:r>
              <a:rPr lang="en-US" dirty="0" smtClean="0"/>
              <a:t>Administrative: Require IHS to....</a:t>
            </a:r>
          </a:p>
          <a:p>
            <a:pPr marL="870966" lvl="1" indent="-514350"/>
            <a:r>
              <a:rPr lang="en-US" dirty="0" smtClean="0"/>
              <a:t>Use CHS users and not Active User Population for program increases</a:t>
            </a:r>
          </a:p>
          <a:p>
            <a:pPr marL="870966" lvl="1" indent="-514350"/>
            <a:r>
              <a:rPr lang="en-US" dirty="0" smtClean="0"/>
              <a:t>To </a:t>
            </a:r>
            <a:r>
              <a:rPr lang="en-US" dirty="0"/>
              <a:t>use variations in levels of available hospital </a:t>
            </a:r>
            <a:r>
              <a:rPr lang="en-US" dirty="0" smtClean="0"/>
              <a:t>services rather than qualifying hospital in an Area</a:t>
            </a:r>
          </a:p>
          <a:p>
            <a:pPr marL="870966" lvl="1" indent="-514350"/>
            <a:r>
              <a:rPr lang="en-US" dirty="0" smtClean="0"/>
              <a:t>Require Areas to notify HQ when they make changes to the CHS funding methodology</a:t>
            </a:r>
          </a:p>
        </p:txBody>
      </p:sp>
    </p:spTree>
    <p:extLst>
      <p:ext uri="{BB962C8B-B14F-4D97-AF65-F5344CB8AC3E}">
        <p14:creationId xmlns:p14="http://schemas.microsoft.com/office/powerpoint/2010/main" val="418195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CHS Workgroup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8171688" cy="4800600"/>
          </a:xfrm>
        </p:spPr>
        <p:txBody>
          <a:bodyPr>
            <a:norm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en-US" sz="2200" dirty="0" smtClean="0"/>
              <a:t>CHS Funding should be held harmless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200" dirty="0" smtClean="0"/>
              <a:t>New CHS Formula remain in effect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200" dirty="0" smtClean="0"/>
              <a:t>Extend </a:t>
            </a:r>
            <a:r>
              <a:rPr lang="en-US" sz="2200" dirty="0" err="1" smtClean="0"/>
              <a:t>MLR</a:t>
            </a:r>
            <a:r>
              <a:rPr lang="en-US" sz="2200" dirty="0" smtClean="0"/>
              <a:t> to non-hospital based services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200" dirty="0" smtClean="0"/>
              <a:t>Statewide </a:t>
            </a:r>
            <a:r>
              <a:rPr lang="en-US" sz="2200" dirty="0" err="1" smtClean="0"/>
              <a:t>CHSDAs</a:t>
            </a:r>
            <a:r>
              <a:rPr lang="en-US" sz="2200" dirty="0" smtClean="0"/>
              <a:t>: ND, SD, &amp; AZ</a:t>
            </a:r>
            <a:r>
              <a:rPr lang="en-US" sz="2200" dirty="0"/>
              <a:t> </a:t>
            </a:r>
            <a:r>
              <a:rPr lang="en-US" sz="2200" dirty="0" smtClean="0"/>
              <a:t> 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200" dirty="0" smtClean="0"/>
              <a:t>CHEF: Listing of CHEF services, 50% option, study CHEF equity issue, impact of lowering CHEF threshold to $19K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200" dirty="0" smtClean="0"/>
              <a:t>CHS Best Practices 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200" dirty="0" smtClean="0"/>
              <a:t>CHEF Training 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200" dirty="0" smtClean="0"/>
              <a:t>CHS for Prevention Services</a:t>
            </a:r>
          </a:p>
          <a:p>
            <a:pPr marL="596646" indent="-514350">
              <a:buFont typeface="+mj-lt"/>
              <a:buAutoNum type="arabicPeriod"/>
            </a:pPr>
            <a:r>
              <a:rPr lang="en-US" sz="2200" dirty="0" smtClean="0"/>
              <a:t>Reconvene Workgroup after IHS Resource Deficiency Report </a:t>
            </a:r>
          </a:p>
        </p:txBody>
      </p:sp>
    </p:spTree>
    <p:extLst>
      <p:ext uri="{BB962C8B-B14F-4D97-AF65-F5344CB8AC3E}">
        <p14:creationId xmlns:p14="http://schemas.microsoft.com/office/powerpoint/2010/main" val="14409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2" y="90054"/>
            <a:ext cx="8961533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946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04798"/>
            <a:ext cx="6406861" cy="6390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065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29" y="152400"/>
            <a:ext cx="8001000" cy="6377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60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55" y="76200"/>
            <a:ext cx="8915400" cy="6695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37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8" y="76200"/>
            <a:ext cx="9033164" cy="6701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435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199"/>
            <a:ext cx="8991600" cy="6717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793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116</TotalTime>
  <Words>153</Words>
  <Application>Microsoft Office PowerPoint</Application>
  <PresentationFormat>On-screen Show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Solstice</vt:lpstr>
      <vt:lpstr>CRIHB/NPAIHB CHS Strategy Session</vt:lpstr>
      <vt:lpstr>GAO Findings</vt:lpstr>
      <vt:lpstr>CHS Workgroup Recommendations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Discussion/Recommendations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CRIHB/NPAIHB CHS Strategy Session</dc:title>
  <dc:creator>Jim Roberts</dc:creator>
  <cp:lastModifiedBy>Administrator</cp:lastModifiedBy>
  <cp:revision>9</cp:revision>
  <dcterms:created xsi:type="dcterms:W3CDTF">2013-07-10T18:29:39Z</dcterms:created>
  <dcterms:modified xsi:type="dcterms:W3CDTF">2013-07-10T20:27:52Z</dcterms:modified>
</cp:coreProperties>
</file>