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449" r:id="rId2"/>
  </p:sldIdLst>
  <p:sldSz cx="9144000" cy="6858000" type="letter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rgbClr val="000000"/>
        </a:solidFill>
        <a:latin typeface="Arial Unicode MS" pitchFamily="34" charset="-128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rgbClr val="000000"/>
        </a:solidFill>
        <a:latin typeface="Arial Unicode MS" pitchFamily="34" charset="-128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rgbClr val="000000"/>
        </a:solidFill>
        <a:latin typeface="Arial Unicode MS" pitchFamily="34" charset="-128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rgbClr val="000000"/>
        </a:solidFill>
        <a:latin typeface="Arial Unicode MS" pitchFamily="34" charset="-128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rgbClr val="000000"/>
        </a:solidFill>
        <a:latin typeface="Arial Unicode MS" pitchFamily="34" charset="-128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b="1" kern="1200">
        <a:solidFill>
          <a:srgbClr val="000000"/>
        </a:solidFill>
        <a:latin typeface="Arial Unicode MS" pitchFamily="34" charset="-128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b="1" kern="1200">
        <a:solidFill>
          <a:srgbClr val="000000"/>
        </a:solidFill>
        <a:latin typeface="Arial Unicode MS" pitchFamily="34" charset="-128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b="1" kern="1200">
        <a:solidFill>
          <a:srgbClr val="000000"/>
        </a:solidFill>
        <a:latin typeface="Arial Unicode MS" pitchFamily="34" charset="-128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b="1" kern="1200">
        <a:solidFill>
          <a:srgbClr val="000000"/>
        </a:solidFill>
        <a:latin typeface="Arial Unicode MS" pitchFamily="34" charset="-128"/>
        <a:ea typeface="ＭＳ Ｐゴシック" pitchFamily="1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baumgart" initials="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919"/>
    <a:srgbClr val="000000"/>
    <a:srgbClr val="FFFFB8"/>
    <a:srgbClr val="FFF203"/>
    <a:srgbClr val="65378E"/>
    <a:srgbClr val="00539B"/>
    <a:srgbClr val="00927E"/>
    <a:srgbClr val="7AC143"/>
    <a:srgbClr val="B1A6B4"/>
    <a:srgbClr val="B8AF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47" autoAdjust="0"/>
    <p:restoredTop sz="78285" autoAdjust="0"/>
  </p:normalViewPr>
  <p:slideViewPr>
    <p:cSldViewPr>
      <p:cViewPr>
        <p:scale>
          <a:sx n="85" d="100"/>
          <a:sy n="85" d="100"/>
        </p:scale>
        <p:origin x="192" y="552"/>
      </p:cViewPr>
      <p:guideLst>
        <p:guide orient="horz" pos="720"/>
        <p:guide pos="576"/>
      </p:guideLst>
    </p:cSldViewPr>
  </p:slideViewPr>
  <p:outlineViewPr>
    <p:cViewPr>
      <p:scale>
        <a:sx n="33" d="100"/>
        <a:sy n="33" d="100"/>
      </p:scale>
      <p:origin x="0" y="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6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3D172E-87BF-4286-B177-074096F4ACA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686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solidFill>
                  <a:schemeClr val="tx1"/>
                </a:solidFill>
                <a:latin typeface="Univers 57 Condensed" pitchFamily="1" charset="0"/>
              </a:defRPr>
            </a:lvl1pPr>
          </a:lstStyle>
          <a:p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solidFill>
                  <a:schemeClr val="tx1"/>
                </a:solidFill>
                <a:latin typeface="Univers 57 Condensed" pitchFamily="1" charset="0"/>
              </a:defRPr>
            </a:lvl1pPr>
          </a:lstStyle>
          <a:p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solidFill>
                  <a:schemeClr val="tx1"/>
                </a:solidFill>
                <a:latin typeface="Univers 57 Condensed" pitchFamily="1" charset="0"/>
              </a:defRPr>
            </a:lvl1pPr>
          </a:lstStyle>
          <a:p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solidFill>
                  <a:schemeClr val="tx1"/>
                </a:solidFill>
                <a:latin typeface="Univers 57 Condensed" pitchFamily="1" charset="0"/>
              </a:defRPr>
            </a:lvl1pPr>
          </a:lstStyle>
          <a:p>
            <a:fld id="{4A30430F-D783-46AA-B406-22DF8B2D3BF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210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0430F-D783-46AA-B406-22DF8B2D3BF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197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rgbClr val="65378E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solidFill>
                  <a:srgbClr val="65378E"/>
                </a:solidFill>
              </a:defRPr>
            </a:lvl1pPr>
            <a:lvl2pPr>
              <a:defRPr baseline="0">
                <a:solidFill>
                  <a:srgbClr val="65378E"/>
                </a:solidFill>
              </a:defRPr>
            </a:lvl2pPr>
            <a:lvl3pPr>
              <a:defRPr baseline="0">
                <a:solidFill>
                  <a:srgbClr val="65378E"/>
                </a:solidFill>
              </a:defRPr>
            </a:lvl3pPr>
            <a:lvl4pPr>
              <a:defRPr baseline="0">
                <a:solidFill>
                  <a:srgbClr val="65378E"/>
                </a:solidFill>
              </a:defRPr>
            </a:lvl4pPr>
            <a:lvl5pPr>
              <a:defRPr baseline="0">
                <a:solidFill>
                  <a:srgbClr val="65378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solidFill>
                  <a:srgbClr val="65378E"/>
                </a:solidFill>
              </a:defRPr>
            </a:lvl1pPr>
            <a:lvl2pPr>
              <a:defRPr baseline="0">
                <a:solidFill>
                  <a:srgbClr val="65378E"/>
                </a:solidFill>
              </a:defRPr>
            </a:lvl2pPr>
            <a:lvl3pPr>
              <a:defRPr baseline="0">
                <a:solidFill>
                  <a:srgbClr val="65378E"/>
                </a:solidFill>
              </a:defRPr>
            </a:lvl3pPr>
            <a:lvl4pPr>
              <a:defRPr baseline="0">
                <a:solidFill>
                  <a:srgbClr val="65378E"/>
                </a:solidFill>
              </a:defRPr>
            </a:lvl4pPr>
            <a:lvl5pPr>
              <a:defRPr baseline="0">
                <a:solidFill>
                  <a:srgbClr val="65378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65378E"/>
                </a:solidFill>
              </a:defRPr>
            </a:lvl1pPr>
            <a:lvl2pPr>
              <a:defRPr baseline="0">
                <a:solidFill>
                  <a:srgbClr val="65378E"/>
                </a:solidFill>
              </a:defRPr>
            </a:lvl2pPr>
            <a:lvl3pPr>
              <a:defRPr baseline="0">
                <a:solidFill>
                  <a:srgbClr val="65378E"/>
                </a:solidFill>
              </a:defRPr>
            </a:lvl3pPr>
            <a:lvl4pPr>
              <a:defRPr baseline="0">
                <a:solidFill>
                  <a:srgbClr val="65378E"/>
                </a:solidFill>
              </a:defRPr>
            </a:lvl4pPr>
            <a:lvl5pPr>
              <a:defRPr baseline="0">
                <a:solidFill>
                  <a:srgbClr val="65378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aseline="0">
                <a:solidFill>
                  <a:srgbClr val="65378E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65378E"/>
                </a:solidFill>
              </a:defRPr>
            </a:lvl1pPr>
            <a:lvl2pPr>
              <a:defRPr sz="2400" baseline="0">
                <a:solidFill>
                  <a:srgbClr val="65378E"/>
                </a:solidFill>
              </a:defRPr>
            </a:lvl2pPr>
            <a:lvl3pPr>
              <a:defRPr sz="2000" baseline="0">
                <a:solidFill>
                  <a:srgbClr val="65378E"/>
                </a:solidFill>
              </a:defRPr>
            </a:lvl3pPr>
            <a:lvl4pPr>
              <a:defRPr sz="1800" baseline="0">
                <a:solidFill>
                  <a:srgbClr val="65378E"/>
                </a:solidFill>
              </a:defRPr>
            </a:lvl4pPr>
            <a:lvl5pPr>
              <a:defRPr sz="1800" baseline="0">
                <a:solidFill>
                  <a:srgbClr val="65378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rgbClr val="65378E"/>
                </a:solidFill>
              </a:defRPr>
            </a:lvl1pPr>
            <a:lvl2pPr>
              <a:defRPr sz="2400" baseline="0">
                <a:solidFill>
                  <a:srgbClr val="65378E"/>
                </a:solidFill>
              </a:defRPr>
            </a:lvl2pPr>
            <a:lvl3pPr>
              <a:defRPr sz="2000" baseline="0">
                <a:solidFill>
                  <a:srgbClr val="65378E"/>
                </a:solidFill>
              </a:defRPr>
            </a:lvl3pPr>
            <a:lvl4pPr>
              <a:defRPr sz="1800" baseline="0">
                <a:solidFill>
                  <a:srgbClr val="65378E"/>
                </a:solidFill>
              </a:defRPr>
            </a:lvl4pPr>
            <a:lvl5pPr>
              <a:defRPr sz="1800" baseline="0">
                <a:solidFill>
                  <a:srgbClr val="65378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65378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 baseline="0">
                <a:solidFill>
                  <a:srgbClr val="65378E"/>
                </a:solidFill>
              </a:defRPr>
            </a:lvl1pPr>
            <a:lvl2pPr>
              <a:defRPr sz="2000" baseline="0">
                <a:solidFill>
                  <a:srgbClr val="65378E"/>
                </a:solidFill>
              </a:defRPr>
            </a:lvl2pPr>
            <a:lvl3pPr>
              <a:defRPr sz="1800" baseline="0">
                <a:solidFill>
                  <a:srgbClr val="65378E"/>
                </a:solidFill>
              </a:defRPr>
            </a:lvl3pPr>
            <a:lvl4pPr>
              <a:defRPr sz="1600" baseline="0">
                <a:solidFill>
                  <a:srgbClr val="65378E"/>
                </a:solidFill>
              </a:defRPr>
            </a:lvl4pPr>
            <a:lvl5pPr>
              <a:defRPr sz="1600" baseline="0">
                <a:solidFill>
                  <a:srgbClr val="65378E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65378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 baseline="0">
                <a:solidFill>
                  <a:srgbClr val="65378E"/>
                </a:solidFill>
              </a:defRPr>
            </a:lvl1pPr>
            <a:lvl2pPr>
              <a:defRPr sz="2000" baseline="0">
                <a:solidFill>
                  <a:srgbClr val="65378E"/>
                </a:solidFill>
              </a:defRPr>
            </a:lvl2pPr>
            <a:lvl3pPr>
              <a:defRPr sz="1800" baseline="0">
                <a:solidFill>
                  <a:srgbClr val="65378E"/>
                </a:solidFill>
              </a:defRPr>
            </a:lvl3pPr>
            <a:lvl4pPr>
              <a:defRPr sz="1600" baseline="0">
                <a:solidFill>
                  <a:srgbClr val="65378E"/>
                </a:solidFill>
              </a:defRPr>
            </a:lvl4pPr>
            <a:lvl5pPr>
              <a:defRPr sz="1600" baseline="0">
                <a:solidFill>
                  <a:srgbClr val="65378E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 baseline="0">
                <a:solidFill>
                  <a:srgbClr val="65378E"/>
                </a:solidFill>
              </a:defRPr>
            </a:lvl1pPr>
            <a:lvl2pPr>
              <a:defRPr sz="2800" baseline="0">
                <a:solidFill>
                  <a:srgbClr val="65378E"/>
                </a:solidFill>
              </a:defRPr>
            </a:lvl2pPr>
            <a:lvl3pPr>
              <a:defRPr sz="2400" baseline="0">
                <a:solidFill>
                  <a:srgbClr val="65378E"/>
                </a:solidFill>
              </a:defRPr>
            </a:lvl3pPr>
            <a:lvl4pPr>
              <a:defRPr sz="2000" baseline="0">
                <a:solidFill>
                  <a:srgbClr val="65378E"/>
                </a:solidFill>
              </a:defRPr>
            </a:lvl4pPr>
            <a:lvl5pPr>
              <a:defRPr sz="2000" baseline="0">
                <a:solidFill>
                  <a:srgbClr val="65378E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rgbClr val="65378E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solidFill>
                  <a:srgbClr val="65378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aseline="0">
                <a:solidFill>
                  <a:srgbClr val="65378E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:\public\PPT_Footer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1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1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1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pitchFamily="1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sosceles Triangle 13"/>
          <p:cNvSpPr/>
          <p:nvPr/>
        </p:nvSpPr>
        <p:spPr bwMode="auto">
          <a:xfrm rot="5400000">
            <a:off x="2321223" y="-797223"/>
            <a:ext cx="4501553" cy="8077200"/>
          </a:xfrm>
          <a:prstGeom prst="triangle">
            <a:avLst/>
          </a:prstGeom>
          <a:gradFill flip="none" rotWithShape="0">
            <a:gsLst>
              <a:gs pos="0">
                <a:srgbClr val="65378E">
                  <a:alpha val="0"/>
                </a:srgbClr>
              </a:gs>
              <a:gs pos="25000">
                <a:srgbClr val="65378E">
                  <a:alpha val="25000"/>
                </a:srgbClr>
              </a:gs>
              <a:gs pos="50000">
                <a:srgbClr val="65378E">
                  <a:alpha val="50000"/>
                </a:srgbClr>
              </a:gs>
              <a:gs pos="75000">
                <a:srgbClr val="65378E">
                  <a:lumMod val="100000"/>
                  <a:alpha val="75000"/>
                </a:srgbClr>
              </a:gs>
              <a:gs pos="100000">
                <a:srgbClr val="65378E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 Unicode MS" pitchFamily="34" charset="-128"/>
              <a:ea typeface="ＭＳ Ｐゴシック" pitchFamily="1" charset="-128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57200" y="2949575"/>
            <a:ext cx="7010400" cy="631825"/>
          </a:xfrm>
          <a:prstGeom prst="rect">
            <a:avLst/>
          </a:prstGeom>
          <a:gradFill rotWithShape="0">
            <a:gsLst>
              <a:gs pos="0">
                <a:srgbClr val="65378E">
                  <a:alpha val="0"/>
                </a:srgbClr>
              </a:gs>
              <a:gs pos="25000">
                <a:srgbClr val="65378E">
                  <a:alpha val="25000"/>
                </a:srgbClr>
              </a:gs>
              <a:gs pos="50000">
                <a:srgbClr val="65378E">
                  <a:alpha val="50000"/>
                </a:srgbClr>
              </a:gs>
              <a:gs pos="75000">
                <a:srgbClr val="65378E">
                  <a:lumMod val="100000"/>
                  <a:alpha val="75000"/>
                </a:srgbClr>
              </a:gs>
              <a:gs pos="100000">
                <a:srgbClr val="65378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63352" y="2418204"/>
            <a:ext cx="152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6600CC"/>
              </a:buClr>
              <a:buFont typeface="Wingdings" pitchFamily="2" charset="2"/>
              <a:buNone/>
            </a:pPr>
            <a:r>
              <a:rPr lang="en-US" sz="1800" b="1" dirty="0">
                <a:solidFill>
                  <a:srgbClr val="00927E"/>
                </a:solidFill>
                <a:cs typeface="Arial" pitchFamily="34" charset="0"/>
              </a:rPr>
              <a:t>Alzheimer’s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208660" y="2406065"/>
            <a:ext cx="10172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6600CC"/>
              </a:buClr>
              <a:buFont typeface="Wingdings" pitchFamily="2" charset="2"/>
              <a:buNone/>
            </a:pPr>
            <a:r>
              <a:rPr lang="en-US" sz="1800" b="1" dirty="0">
                <a:solidFill>
                  <a:srgbClr val="00927E"/>
                </a:solidFill>
                <a:cs typeface="Arial" pitchFamily="34" charset="0"/>
              </a:rPr>
              <a:t>Normal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889388" y="958334"/>
            <a:ext cx="39214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6600CC"/>
              </a:buClr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FF0000"/>
                </a:solidFill>
                <a:cs typeface="Arial" pitchFamily="34" charset="0"/>
              </a:rPr>
              <a:t> EARLY DETECTION &amp; DIAGNOSIS</a:t>
            </a:r>
            <a:endParaRPr lang="en-US" sz="18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562664" y="2407202"/>
            <a:ext cx="21233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6600CC"/>
              </a:buClr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00927E"/>
                </a:solidFill>
                <a:cs typeface="Arial" pitchFamily="34" charset="0"/>
              </a:rPr>
              <a:t>Pre-Symptomatic</a:t>
            </a:r>
            <a:endParaRPr lang="en-US" sz="1800" b="1" dirty="0">
              <a:solidFill>
                <a:srgbClr val="00927E"/>
              </a:solidFill>
              <a:cs typeface="Arial" pitchFamily="34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81000" y="344269"/>
            <a:ext cx="40408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6600CC"/>
              </a:buClr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FF0000"/>
                </a:solidFill>
                <a:cs typeface="Arial" pitchFamily="34" charset="0"/>
              </a:rPr>
              <a:t>RISK REDUCTION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-152400" y="1143000"/>
            <a:ext cx="914400" cy="3657600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81000" y="1295400"/>
            <a:ext cx="1066800" cy="4196754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1066800" y="1447800"/>
            <a:ext cx="990600" cy="3886200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717298" y="1371600"/>
            <a:ext cx="1035302" cy="4038600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184528" y="1676400"/>
            <a:ext cx="787272" cy="3352800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835536" y="1600200"/>
            <a:ext cx="831464" cy="3505200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1447800" y="1524000"/>
            <a:ext cx="914400" cy="3733800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0" y="1219200"/>
            <a:ext cx="1066800" cy="4272954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2578164" y="1752600"/>
            <a:ext cx="698436" cy="3124200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971800" y="1828800"/>
            <a:ext cx="609600" cy="2971800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531261" y="5334000"/>
            <a:ext cx="304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EE3524"/>
                </a:solidFill>
                <a:latin typeface="+mn-lt"/>
              </a:rPr>
              <a:t>PUBLIC HEALTH</a:t>
            </a:r>
            <a:endParaRPr lang="en-US" b="1" i="1" dirty="0">
              <a:solidFill>
                <a:srgbClr val="EE3524"/>
              </a:solidFill>
              <a:latin typeface="+mn-lt"/>
            </a:endParaRPr>
          </a:p>
        </p:txBody>
      </p:sp>
      <p:pic>
        <p:nvPicPr>
          <p:cNvPr id="89" name="Picture 88" descr="ppt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Straight Connector 34"/>
          <p:cNvCxnSpPr/>
          <p:nvPr/>
        </p:nvCxnSpPr>
        <p:spPr>
          <a:xfrm flipH="1">
            <a:off x="3354374" y="1915656"/>
            <a:ext cx="540136" cy="2742232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3733800" y="2018478"/>
            <a:ext cx="498668" cy="2539874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4" idx="1"/>
          </p:cNvCxnSpPr>
          <p:nvPr/>
        </p:nvCxnSpPr>
        <p:spPr>
          <a:xfrm flipH="1">
            <a:off x="4073332" y="2115989"/>
            <a:ext cx="498668" cy="2345557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4421872" y="2263140"/>
            <a:ext cx="498668" cy="2103120"/>
          </a:xfrm>
          <a:prstGeom prst="line">
            <a:avLst/>
          </a:prstGeom>
          <a:ln w="15875">
            <a:solidFill>
              <a:srgbClr val="EE35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Box 7"/>
          <p:cNvSpPr txBox="1">
            <a:spLocks noChangeArrowheads="1"/>
          </p:cNvSpPr>
          <p:nvPr/>
        </p:nvSpPr>
        <p:spPr bwMode="auto">
          <a:xfrm>
            <a:off x="3818043" y="2230650"/>
            <a:ext cx="20685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Osaka" pitchFamily="1" charset="-128"/>
                <a:sym typeface="Wingdings" pitchFamily="2" charset="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6600CC"/>
              </a:buClr>
              <a:buFont typeface="Wingdings" pitchFamily="2" charset="2"/>
              <a:buNone/>
            </a:pPr>
            <a:r>
              <a:rPr lang="en-US" sz="1800" b="1" dirty="0" smtClean="0">
                <a:solidFill>
                  <a:srgbClr val="00927E"/>
                </a:solidFill>
                <a:cs typeface="Arial" pitchFamily="34" charset="0"/>
              </a:rPr>
              <a:t>Mild Cognitive Impairment</a:t>
            </a:r>
            <a:endParaRPr lang="en-US" sz="1800" b="1" dirty="0">
              <a:solidFill>
                <a:srgbClr val="00927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66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180F5E"/>
      </a:dk1>
      <a:lt1>
        <a:srgbClr val="FFFFFF"/>
      </a:lt1>
      <a:dk2>
        <a:srgbClr val="180F5E"/>
      </a:dk2>
      <a:lt2>
        <a:srgbClr val="808080"/>
      </a:lt2>
      <a:accent1>
        <a:srgbClr val="6E4576"/>
      </a:accent1>
      <a:accent2>
        <a:srgbClr val="E04B0C"/>
      </a:accent2>
      <a:accent3>
        <a:srgbClr val="FFFFFF"/>
      </a:accent3>
      <a:accent4>
        <a:srgbClr val="130B4F"/>
      </a:accent4>
      <a:accent5>
        <a:srgbClr val="BAB0BD"/>
      </a:accent5>
      <a:accent6>
        <a:srgbClr val="CB430A"/>
      </a:accent6>
      <a:hlink>
        <a:srgbClr val="336699"/>
      </a:hlink>
      <a:folHlink>
        <a:srgbClr val="6A8A22"/>
      </a:folHlink>
    </a:clrScheme>
    <a:fontScheme name="Blank Presentation">
      <a:majorFont>
        <a:latin typeface="Arial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tailEnd type="arrow"/>
        </a:ln>
      </a:spPr>
      <a:bodyPr/>
      <a:lstStyle/>
      <a:style>
        <a:lnRef idx="1">
          <a:schemeClr val="accent1">
            <a:hueOff val="0"/>
            <a:satOff val="0"/>
            <a:lumOff val="0"/>
            <a:alphaOff val="0"/>
          </a:schemeClr>
        </a:lnRef>
        <a:fillRef idx="0">
          <a:scrgbClr r="0" g="0" b="0"/>
        </a:fillRef>
        <a:effectRef idx="0">
          <a:schemeClr val="accent1">
            <a:hueOff val="0"/>
            <a:satOff val="0"/>
            <a:lumOff val="0"/>
            <a:alphaOff val="0"/>
          </a:schemeClr>
        </a:effectRef>
        <a:fontRef idx="minor">
          <a:schemeClr val="tx1">
            <a:hueOff val="0"/>
            <a:satOff val="0"/>
            <a:lumOff val="0"/>
            <a:alphaOff val="0"/>
          </a:schemeClr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 Unicode MS" pitchFamily="34" charset="-128"/>
            <a:ea typeface="ＭＳ Ｐゴシック" pitchFamily="1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sz="3000" dirty="0" smtClean="0">
            <a:latin typeface="Courier" pitchFamily="49" charset="0"/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9449</TotalTime>
  <Words>18</Words>
  <Application>Microsoft Office PowerPoint</Application>
  <PresentationFormat>Letter Paper (8.5x11 in)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 </vt:lpstr>
    </vt:vector>
  </TitlesOfParts>
  <Company>Communications 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Hye Kim</dc:creator>
  <cp:lastModifiedBy>Molly French</cp:lastModifiedBy>
  <cp:revision>688</cp:revision>
  <cp:lastPrinted>2015-09-25T01:49:49Z</cp:lastPrinted>
  <dcterms:modified xsi:type="dcterms:W3CDTF">2016-08-02T16:10:50Z</dcterms:modified>
</cp:coreProperties>
</file>