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5446" r:id="rId1"/>
  </p:sldMasterIdLst>
  <p:notesMasterIdLst>
    <p:notesMasterId r:id="rId21"/>
  </p:notesMasterIdLst>
  <p:handoutMasterIdLst>
    <p:handoutMasterId r:id="rId22"/>
  </p:handoutMasterIdLst>
  <p:sldIdLst>
    <p:sldId id="453" r:id="rId2"/>
    <p:sldId id="513" r:id="rId3"/>
    <p:sldId id="861" r:id="rId4"/>
    <p:sldId id="1089" r:id="rId5"/>
    <p:sldId id="1090" r:id="rId6"/>
    <p:sldId id="1091" r:id="rId7"/>
    <p:sldId id="1092" r:id="rId8"/>
    <p:sldId id="1093" r:id="rId9"/>
    <p:sldId id="1094" r:id="rId10"/>
    <p:sldId id="1095" r:id="rId11"/>
    <p:sldId id="1088" r:id="rId12"/>
    <p:sldId id="1086" r:id="rId13"/>
    <p:sldId id="1081" r:id="rId14"/>
    <p:sldId id="1082" r:id="rId15"/>
    <p:sldId id="1083" r:id="rId16"/>
    <p:sldId id="1084" r:id="rId17"/>
    <p:sldId id="1085" r:id="rId18"/>
    <p:sldId id="1087" r:id="rId19"/>
    <p:sldId id="963" r:id="rId20"/>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AB00"/>
    <a:srgbClr val="FFEFEF"/>
    <a:srgbClr val="993300"/>
    <a:srgbClr val="254061"/>
    <a:srgbClr val="67B9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11" autoAdjust="0"/>
    <p:restoredTop sz="62670" autoAdjust="0"/>
  </p:normalViewPr>
  <p:slideViewPr>
    <p:cSldViewPr>
      <p:cViewPr>
        <p:scale>
          <a:sx n="125" d="100"/>
          <a:sy n="125" d="100"/>
        </p:scale>
        <p:origin x="-1224" y="-24"/>
      </p:cViewPr>
      <p:guideLst>
        <p:guide orient="horz" pos="2160"/>
        <p:guide pos="2880"/>
      </p:guideLst>
    </p:cSldViewPr>
  </p:slideViewPr>
  <p:outlineViewPr>
    <p:cViewPr>
      <p:scale>
        <a:sx n="33" d="100"/>
        <a:sy n="33" d="100"/>
      </p:scale>
      <p:origin x="0" y="7458"/>
    </p:cViewPr>
  </p:outlineViewPr>
  <p:notesTextViewPr>
    <p:cViewPr>
      <p:scale>
        <a:sx n="100" d="100"/>
        <a:sy n="100" d="100"/>
      </p:scale>
      <p:origin x="0" y="0"/>
    </p:cViewPr>
  </p:notesTextViewPr>
  <p:sorterViewPr>
    <p:cViewPr>
      <p:scale>
        <a:sx n="90" d="100"/>
        <a:sy n="90" d="100"/>
      </p:scale>
      <p:origin x="0" y="0"/>
    </p:cViewPr>
  </p:sorterViewPr>
  <p:notesViewPr>
    <p:cSldViewPr>
      <p:cViewPr varScale="1">
        <p:scale>
          <a:sx n="66" d="100"/>
          <a:sy n="66" d="100"/>
        </p:scale>
        <p:origin x="-3222"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A1CD07-E9AC-483B-AA19-FE42E9B53EA6}" type="doc">
      <dgm:prSet loTypeId="urn:microsoft.com/office/officeart/2005/8/layout/cycle4" loCatId="matrix" qsTypeId="urn:microsoft.com/office/officeart/2005/8/quickstyle/simple1" qsCatId="simple" csTypeId="urn:microsoft.com/office/officeart/2005/8/colors/accent1_2" csCatId="accent1" phldr="1"/>
      <dgm:spPr/>
      <dgm:t>
        <a:bodyPr/>
        <a:lstStyle/>
        <a:p>
          <a:endParaRPr lang="en-US"/>
        </a:p>
      </dgm:t>
    </dgm:pt>
    <dgm:pt modelId="{5DC55AFC-FB4E-4D5F-98C2-110CB96E3750}">
      <dgm:prSet custT="1"/>
      <dgm:spPr/>
      <dgm:t>
        <a:bodyPr/>
        <a:lstStyle/>
        <a:p>
          <a:pPr rtl="0"/>
          <a:r>
            <a:rPr lang="en-US" sz="1800" dirty="0" smtClean="0"/>
            <a:t>Provide hope and encourage-</a:t>
          </a:r>
          <a:r>
            <a:rPr lang="en-US" sz="1800" dirty="0" err="1" smtClean="0"/>
            <a:t>ment</a:t>
          </a:r>
          <a:r>
            <a:rPr lang="en-US" sz="1800" dirty="0" smtClean="0"/>
            <a:t> in a unique </a:t>
          </a:r>
          <a:br>
            <a:rPr lang="en-US" sz="1800" dirty="0" smtClean="0"/>
          </a:br>
          <a:r>
            <a:rPr lang="en-US" sz="1800" dirty="0" smtClean="0"/>
            <a:t>way</a:t>
          </a:r>
          <a:br>
            <a:rPr lang="en-US" sz="1800" dirty="0" smtClean="0"/>
          </a:br>
          <a:endParaRPr lang="en-US" sz="1800" dirty="0"/>
        </a:p>
      </dgm:t>
    </dgm:pt>
    <dgm:pt modelId="{FAA7239F-31FB-49F1-8089-E980952BA0C3}" type="parTrans" cxnId="{7714EB8C-AE97-4B04-8A65-B27644638D7E}">
      <dgm:prSet/>
      <dgm:spPr/>
      <dgm:t>
        <a:bodyPr/>
        <a:lstStyle/>
        <a:p>
          <a:endParaRPr lang="en-US"/>
        </a:p>
      </dgm:t>
    </dgm:pt>
    <dgm:pt modelId="{50678618-7AFE-48CA-B3BF-BB7C84141341}" type="sibTrans" cxnId="{7714EB8C-AE97-4B04-8A65-B27644638D7E}">
      <dgm:prSet/>
      <dgm:spPr/>
      <dgm:t>
        <a:bodyPr/>
        <a:lstStyle/>
        <a:p>
          <a:endParaRPr lang="en-US"/>
        </a:p>
      </dgm:t>
    </dgm:pt>
    <dgm:pt modelId="{C481BC3E-E504-4257-95E4-76E762EEC829}">
      <dgm:prSet custT="1"/>
      <dgm:spPr/>
      <dgm:t>
        <a:bodyPr/>
        <a:lstStyle/>
        <a:p>
          <a:pPr rtl="0"/>
          <a:r>
            <a:rPr lang="en-US" sz="1800" dirty="0" smtClean="0"/>
            <a:t>Provide role models in recovery</a:t>
          </a:r>
          <a:endParaRPr lang="en-US" sz="1800" dirty="0"/>
        </a:p>
      </dgm:t>
    </dgm:pt>
    <dgm:pt modelId="{E44939B1-D751-4C45-8A1F-98365C6FD90C}" type="parTrans" cxnId="{0E4EAD1C-32BA-411D-99A2-32361D1E3A33}">
      <dgm:prSet/>
      <dgm:spPr/>
      <dgm:t>
        <a:bodyPr/>
        <a:lstStyle/>
        <a:p>
          <a:endParaRPr lang="en-US"/>
        </a:p>
      </dgm:t>
    </dgm:pt>
    <dgm:pt modelId="{527BB1F6-9076-4A5F-A4D8-82DB39A93AEA}" type="sibTrans" cxnId="{0E4EAD1C-32BA-411D-99A2-32361D1E3A33}">
      <dgm:prSet/>
      <dgm:spPr/>
      <dgm:t>
        <a:bodyPr/>
        <a:lstStyle/>
        <a:p>
          <a:endParaRPr lang="en-US"/>
        </a:p>
      </dgm:t>
    </dgm:pt>
    <dgm:pt modelId="{D6074C60-4245-46BE-812B-F427F3911458}">
      <dgm:prSet custT="1"/>
      <dgm:spPr/>
      <dgm:t>
        <a:bodyPr/>
        <a:lstStyle/>
        <a:p>
          <a:pPr rtl="0"/>
          <a:r>
            <a:rPr lang="en-US" sz="1800" dirty="0" smtClean="0"/>
            <a:t>Teach classes leading to increased activation</a:t>
          </a:r>
          <a:endParaRPr lang="en-US" sz="1800" dirty="0"/>
        </a:p>
      </dgm:t>
    </dgm:pt>
    <dgm:pt modelId="{0F468189-C991-476F-A147-43618525EE72}" type="parTrans" cxnId="{BC0A15A0-816D-4DE7-B439-15F05F6D89F0}">
      <dgm:prSet/>
      <dgm:spPr/>
      <dgm:t>
        <a:bodyPr/>
        <a:lstStyle/>
        <a:p>
          <a:endParaRPr lang="en-US"/>
        </a:p>
      </dgm:t>
    </dgm:pt>
    <dgm:pt modelId="{F0B1A6B8-9B41-4964-987C-F5A12E645923}" type="sibTrans" cxnId="{BC0A15A0-816D-4DE7-B439-15F05F6D89F0}">
      <dgm:prSet/>
      <dgm:spPr/>
      <dgm:t>
        <a:bodyPr/>
        <a:lstStyle/>
        <a:p>
          <a:endParaRPr lang="en-US"/>
        </a:p>
      </dgm:t>
    </dgm:pt>
    <dgm:pt modelId="{C7F3EBD3-DCEB-4C6A-8808-093F24C86743}">
      <dgm:prSet custT="1"/>
      <dgm:spPr/>
      <dgm:t>
        <a:bodyPr/>
        <a:lstStyle/>
        <a:p>
          <a:pPr rtl="0"/>
          <a:r>
            <a:rPr lang="en-US" sz="1800" dirty="0" smtClean="0"/>
            <a:t/>
          </a:r>
          <a:br>
            <a:rPr lang="en-US" sz="1800" dirty="0" smtClean="0"/>
          </a:br>
          <a:r>
            <a:rPr lang="en-US" sz="1800" dirty="0" smtClean="0"/>
            <a:t>Act as </a:t>
          </a:r>
          <a:r>
            <a:rPr lang="en-US" sz="1800" dirty="0" err="1" smtClean="0"/>
            <a:t>organiza-tional</a:t>
          </a:r>
          <a:r>
            <a:rPr lang="en-US" sz="1800" dirty="0" smtClean="0"/>
            <a:t> change agents for recovery</a:t>
          </a:r>
          <a:endParaRPr lang="en-US" sz="1800" dirty="0"/>
        </a:p>
      </dgm:t>
    </dgm:pt>
    <dgm:pt modelId="{4308594E-0E4E-4263-81D8-25D9B078C6FA}" type="parTrans" cxnId="{33AB5265-0B53-4E11-BF7A-36D8EFC27AD8}">
      <dgm:prSet/>
      <dgm:spPr/>
      <dgm:t>
        <a:bodyPr/>
        <a:lstStyle/>
        <a:p>
          <a:endParaRPr lang="en-US"/>
        </a:p>
      </dgm:t>
    </dgm:pt>
    <dgm:pt modelId="{C2DBE4E0-66DD-48CD-B4B0-8A3C964500F4}" type="sibTrans" cxnId="{33AB5265-0B53-4E11-BF7A-36D8EFC27AD8}">
      <dgm:prSet/>
      <dgm:spPr/>
      <dgm:t>
        <a:bodyPr/>
        <a:lstStyle/>
        <a:p>
          <a:endParaRPr lang="en-US"/>
        </a:p>
      </dgm:t>
    </dgm:pt>
    <dgm:pt modelId="{9D27061F-E71A-4517-9477-1365F9FC494A}">
      <dgm:prSet/>
      <dgm:spPr/>
      <dgm:t>
        <a:bodyPr/>
        <a:lstStyle/>
        <a:p>
          <a:endParaRPr lang="en-US"/>
        </a:p>
      </dgm:t>
    </dgm:pt>
    <dgm:pt modelId="{25602DAA-AE73-4B71-B142-A5573196DE96}" type="parTrans" cxnId="{35C18965-3352-4E38-8085-11F106E93C27}">
      <dgm:prSet/>
      <dgm:spPr/>
      <dgm:t>
        <a:bodyPr/>
        <a:lstStyle/>
        <a:p>
          <a:endParaRPr lang="en-US"/>
        </a:p>
      </dgm:t>
    </dgm:pt>
    <dgm:pt modelId="{13C6A699-722C-4EDE-B059-80AA9A6B7DF6}" type="sibTrans" cxnId="{35C18965-3352-4E38-8085-11F106E93C27}">
      <dgm:prSet/>
      <dgm:spPr/>
      <dgm:t>
        <a:bodyPr/>
        <a:lstStyle/>
        <a:p>
          <a:endParaRPr lang="en-US"/>
        </a:p>
      </dgm:t>
    </dgm:pt>
    <dgm:pt modelId="{E5B3BDC1-B18C-4787-9679-52BB0F150F7C}">
      <dgm:prSet/>
      <dgm:spPr/>
      <dgm:t>
        <a:bodyPr/>
        <a:lstStyle/>
        <a:p>
          <a:endParaRPr lang="en-US"/>
        </a:p>
      </dgm:t>
    </dgm:pt>
    <dgm:pt modelId="{4B527D50-4F51-4BEF-BFEB-1BFC76293A3C}" type="parTrans" cxnId="{2E4AAF43-6E5F-43E5-80F0-FD6BF456790A}">
      <dgm:prSet/>
      <dgm:spPr/>
      <dgm:t>
        <a:bodyPr/>
        <a:lstStyle/>
        <a:p>
          <a:endParaRPr lang="en-US"/>
        </a:p>
      </dgm:t>
    </dgm:pt>
    <dgm:pt modelId="{6B18A783-BB0D-4052-B32B-C5D802178DCF}" type="sibTrans" cxnId="{2E4AAF43-6E5F-43E5-80F0-FD6BF456790A}">
      <dgm:prSet/>
      <dgm:spPr/>
      <dgm:t>
        <a:bodyPr/>
        <a:lstStyle/>
        <a:p>
          <a:endParaRPr lang="en-US"/>
        </a:p>
      </dgm:t>
    </dgm:pt>
    <dgm:pt modelId="{DC5B939A-4807-4DCF-AC9E-056BFA0E013C}" type="pres">
      <dgm:prSet presAssocID="{85A1CD07-E9AC-483B-AA19-FE42E9B53EA6}" presName="cycleMatrixDiagram" presStyleCnt="0">
        <dgm:presLayoutVars>
          <dgm:chMax val="1"/>
          <dgm:dir/>
          <dgm:animLvl val="lvl"/>
          <dgm:resizeHandles val="exact"/>
        </dgm:presLayoutVars>
      </dgm:prSet>
      <dgm:spPr/>
      <dgm:t>
        <a:bodyPr/>
        <a:lstStyle/>
        <a:p>
          <a:endParaRPr lang="en-US"/>
        </a:p>
      </dgm:t>
    </dgm:pt>
    <dgm:pt modelId="{CCB7AF6B-1DE0-4D28-BB96-23029155754B}" type="pres">
      <dgm:prSet presAssocID="{85A1CD07-E9AC-483B-AA19-FE42E9B53EA6}" presName="children" presStyleCnt="0"/>
      <dgm:spPr/>
    </dgm:pt>
    <dgm:pt modelId="{46ACB8AA-44B9-4EAD-BE38-164CAD9A3C60}" type="pres">
      <dgm:prSet presAssocID="{85A1CD07-E9AC-483B-AA19-FE42E9B53EA6}" presName="childPlaceholder" presStyleCnt="0"/>
      <dgm:spPr/>
    </dgm:pt>
    <dgm:pt modelId="{1D8F4540-E035-4E64-94B4-210DC47AD244}" type="pres">
      <dgm:prSet presAssocID="{85A1CD07-E9AC-483B-AA19-FE42E9B53EA6}" presName="circle" presStyleCnt="0"/>
      <dgm:spPr/>
    </dgm:pt>
    <dgm:pt modelId="{345214B8-C6DA-4970-AC26-8F9A60E2599B}" type="pres">
      <dgm:prSet presAssocID="{85A1CD07-E9AC-483B-AA19-FE42E9B53EA6}" presName="quadrant1" presStyleLbl="node1" presStyleIdx="0" presStyleCnt="4">
        <dgm:presLayoutVars>
          <dgm:chMax val="1"/>
          <dgm:bulletEnabled val="1"/>
        </dgm:presLayoutVars>
      </dgm:prSet>
      <dgm:spPr/>
      <dgm:t>
        <a:bodyPr/>
        <a:lstStyle/>
        <a:p>
          <a:endParaRPr lang="en-US"/>
        </a:p>
      </dgm:t>
    </dgm:pt>
    <dgm:pt modelId="{8AB388E4-AE5C-45EE-8828-7F06FA12A22F}" type="pres">
      <dgm:prSet presAssocID="{85A1CD07-E9AC-483B-AA19-FE42E9B53EA6}" presName="quadrant2" presStyleLbl="node1" presStyleIdx="1" presStyleCnt="4">
        <dgm:presLayoutVars>
          <dgm:chMax val="1"/>
          <dgm:bulletEnabled val="1"/>
        </dgm:presLayoutVars>
      </dgm:prSet>
      <dgm:spPr/>
      <dgm:t>
        <a:bodyPr/>
        <a:lstStyle/>
        <a:p>
          <a:endParaRPr lang="en-US"/>
        </a:p>
      </dgm:t>
    </dgm:pt>
    <dgm:pt modelId="{7FDE0269-8E8B-46F9-91FE-D3B9A5FAC412}" type="pres">
      <dgm:prSet presAssocID="{85A1CD07-E9AC-483B-AA19-FE42E9B53EA6}" presName="quadrant3" presStyleLbl="node1" presStyleIdx="2" presStyleCnt="4">
        <dgm:presLayoutVars>
          <dgm:chMax val="1"/>
          <dgm:bulletEnabled val="1"/>
        </dgm:presLayoutVars>
      </dgm:prSet>
      <dgm:spPr/>
      <dgm:t>
        <a:bodyPr/>
        <a:lstStyle/>
        <a:p>
          <a:endParaRPr lang="en-US"/>
        </a:p>
      </dgm:t>
    </dgm:pt>
    <dgm:pt modelId="{D56F6F7F-9E18-4B34-B711-F8A7DB62F598}" type="pres">
      <dgm:prSet presAssocID="{85A1CD07-E9AC-483B-AA19-FE42E9B53EA6}" presName="quadrant4" presStyleLbl="node1" presStyleIdx="3" presStyleCnt="4">
        <dgm:presLayoutVars>
          <dgm:chMax val="1"/>
          <dgm:bulletEnabled val="1"/>
        </dgm:presLayoutVars>
      </dgm:prSet>
      <dgm:spPr/>
      <dgm:t>
        <a:bodyPr/>
        <a:lstStyle/>
        <a:p>
          <a:endParaRPr lang="en-US"/>
        </a:p>
      </dgm:t>
    </dgm:pt>
    <dgm:pt modelId="{45E0FC6B-B123-4871-8D2B-EC0B0C778B0D}" type="pres">
      <dgm:prSet presAssocID="{85A1CD07-E9AC-483B-AA19-FE42E9B53EA6}" presName="quadrantPlaceholder" presStyleCnt="0"/>
      <dgm:spPr/>
    </dgm:pt>
    <dgm:pt modelId="{25A513D6-5C9C-4DF4-A91E-5F7005D79367}" type="pres">
      <dgm:prSet presAssocID="{85A1CD07-E9AC-483B-AA19-FE42E9B53EA6}" presName="center1" presStyleLbl="fgShp" presStyleIdx="0" presStyleCnt="2"/>
      <dgm:spPr/>
    </dgm:pt>
    <dgm:pt modelId="{79B45EC5-1C2F-4B5B-8760-7B3D8B90138A}" type="pres">
      <dgm:prSet presAssocID="{85A1CD07-E9AC-483B-AA19-FE42E9B53EA6}" presName="center2" presStyleLbl="fgShp" presStyleIdx="1" presStyleCnt="2"/>
      <dgm:spPr/>
    </dgm:pt>
  </dgm:ptLst>
  <dgm:cxnLst>
    <dgm:cxn modelId="{09753C9A-812D-4595-BF78-DB7A5E001D9C}" type="presOf" srcId="{C7F3EBD3-DCEB-4C6A-8808-093F24C86743}" destId="{D56F6F7F-9E18-4B34-B711-F8A7DB62F598}" srcOrd="0" destOrd="0" presId="urn:microsoft.com/office/officeart/2005/8/layout/cycle4"/>
    <dgm:cxn modelId="{7714EB8C-AE97-4B04-8A65-B27644638D7E}" srcId="{85A1CD07-E9AC-483B-AA19-FE42E9B53EA6}" destId="{5DC55AFC-FB4E-4D5F-98C2-110CB96E3750}" srcOrd="0" destOrd="0" parTransId="{FAA7239F-31FB-49F1-8089-E980952BA0C3}" sibTransId="{50678618-7AFE-48CA-B3BF-BB7C84141341}"/>
    <dgm:cxn modelId="{35C18965-3352-4E38-8085-11F106E93C27}" srcId="{85A1CD07-E9AC-483B-AA19-FE42E9B53EA6}" destId="{9D27061F-E71A-4517-9477-1365F9FC494A}" srcOrd="4" destOrd="0" parTransId="{25602DAA-AE73-4B71-B142-A5573196DE96}" sibTransId="{13C6A699-722C-4EDE-B059-80AA9A6B7DF6}"/>
    <dgm:cxn modelId="{0E4EAD1C-32BA-411D-99A2-32361D1E3A33}" srcId="{85A1CD07-E9AC-483B-AA19-FE42E9B53EA6}" destId="{C481BC3E-E504-4257-95E4-76E762EEC829}" srcOrd="1" destOrd="0" parTransId="{E44939B1-D751-4C45-8A1F-98365C6FD90C}" sibTransId="{527BB1F6-9076-4A5F-A4D8-82DB39A93AEA}"/>
    <dgm:cxn modelId="{9F2299A8-9263-4A6A-9B40-F4322E2CA75A}" type="presOf" srcId="{5DC55AFC-FB4E-4D5F-98C2-110CB96E3750}" destId="{345214B8-C6DA-4970-AC26-8F9A60E2599B}" srcOrd="0" destOrd="0" presId="urn:microsoft.com/office/officeart/2005/8/layout/cycle4"/>
    <dgm:cxn modelId="{10EBBCBC-B863-41B0-A980-28DA2E25285C}" type="presOf" srcId="{D6074C60-4245-46BE-812B-F427F3911458}" destId="{7FDE0269-8E8B-46F9-91FE-D3B9A5FAC412}" srcOrd="0" destOrd="0" presId="urn:microsoft.com/office/officeart/2005/8/layout/cycle4"/>
    <dgm:cxn modelId="{01459158-898C-40D1-8F7B-044113BA378B}" type="presOf" srcId="{85A1CD07-E9AC-483B-AA19-FE42E9B53EA6}" destId="{DC5B939A-4807-4DCF-AC9E-056BFA0E013C}" srcOrd="0" destOrd="0" presId="urn:microsoft.com/office/officeart/2005/8/layout/cycle4"/>
    <dgm:cxn modelId="{A9671541-50BD-448D-A5B1-A5AA5187DA5E}" type="presOf" srcId="{C481BC3E-E504-4257-95E4-76E762EEC829}" destId="{8AB388E4-AE5C-45EE-8828-7F06FA12A22F}" srcOrd="0" destOrd="0" presId="urn:microsoft.com/office/officeart/2005/8/layout/cycle4"/>
    <dgm:cxn modelId="{BC0A15A0-816D-4DE7-B439-15F05F6D89F0}" srcId="{85A1CD07-E9AC-483B-AA19-FE42E9B53EA6}" destId="{D6074C60-4245-46BE-812B-F427F3911458}" srcOrd="2" destOrd="0" parTransId="{0F468189-C991-476F-A147-43618525EE72}" sibTransId="{F0B1A6B8-9B41-4964-987C-F5A12E645923}"/>
    <dgm:cxn modelId="{2E4AAF43-6E5F-43E5-80F0-FD6BF456790A}" srcId="{85A1CD07-E9AC-483B-AA19-FE42E9B53EA6}" destId="{E5B3BDC1-B18C-4787-9679-52BB0F150F7C}" srcOrd="5" destOrd="0" parTransId="{4B527D50-4F51-4BEF-BFEB-1BFC76293A3C}" sibTransId="{6B18A783-BB0D-4052-B32B-C5D802178DCF}"/>
    <dgm:cxn modelId="{33AB5265-0B53-4E11-BF7A-36D8EFC27AD8}" srcId="{85A1CD07-E9AC-483B-AA19-FE42E9B53EA6}" destId="{C7F3EBD3-DCEB-4C6A-8808-093F24C86743}" srcOrd="3" destOrd="0" parTransId="{4308594E-0E4E-4263-81D8-25D9B078C6FA}" sibTransId="{C2DBE4E0-66DD-48CD-B4B0-8A3C964500F4}"/>
    <dgm:cxn modelId="{0D53E9D9-EFFA-4619-8501-853C0DC29F64}" type="presParOf" srcId="{DC5B939A-4807-4DCF-AC9E-056BFA0E013C}" destId="{CCB7AF6B-1DE0-4D28-BB96-23029155754B}" srcOrd="0" destOrd="0" presId="urn:microsoft.com/office/officeart/2005/8/layout/cycle4"/>
    <dgm:cxn modelId="{7A80CBB1-0894-4E63-8F59-1DCD649B4D4F}" type="presParOf" srcId="{CCB7AF6B-1DE0-4D28-BB96-23029155754B}" destId="{46ACB8AA-44B9-4EAD-BE38-164CAD9A3C60}" srcOrd="0" destOrd="0" presId="urn:microsoft.com/office/officeart/2005/8/layout/cycle4"/>
    <dgm:cxn modelId="{2A12E3D0-62A1-4699-B564-AF9645589E49}" type="presParOf" srcId="{DC5B939A-4807-4DCF-AC9E-056BFA0E013C}" destId="{1D8F4540-E035-4E64-94B4-210DC47AD244}" srcOrd="1" destOrd="0" presId="urn:microsoft.com/office/officeart/2005/8/layout/cycle4"/>
    <dgm:cxn modelId="{3A5AC406-A748-4A76-AC7C-5B36A358F658}" type="presParOf" srcId="{1D8F4540-E035-4E64-94B4-210DC47AD244}" destId="{345214B8-C6DA-4970-AC26-8F9A60E2599B}" srcOrd="0" destOrd="0" presId="urn:microsoft.com/office/officeart/2005/8/layout/cycle4"/>
    <dgm:cxn modelId="{99E365E1-82AF-4029-A8F0-E9D29A20D773}" type="presParOf" srcId="{1D8F4540-E035-4E64-94B4-210DC47AD244}" destId="{8AB388E4-AE5C-45EE-8828-7F06FA12A22F}" srcOrd="1" destOrd="0" presId="urn:microsoft.com/office/officeart/2005/8/layout/cycle4"/>
    <dgm:cxn modelId="{B2D23D3F-F890-4DD0-90E3-D065959B714C}" type="presParOf" srcId="{1D8F4540-E035-4E64-94B4-210DC47AD244}" destId="{7FDE0269-8E8B-46F9-91FE-D3B9A5FAC412}" srcOrd="2" destOrd="0" presId="urn:microsoft.com/office/officeart/2005/8/layout/cycle4"/>
    <dgm:cxn modelId="{4D9D3787-8376-4521-8DA3-1C9B00EAC5AD}" type="presParOf" srcId="{1D8F4540-E035-4E64-94B4-210DC47AD244}" destId="{D56F6F7F-9E18-4B34-B711-F8A7DB62F598}" srcOrd="3" destOrd="0" presId="urn:microsoft.com/office/officeart/2005/8/layout/cycle4"/>
    <dgm:cxn modelId="{2A3347AB-E8BB-4083-8428-C703F1780519}" type="presParOf" srcId="{1D8F4540-E035-4E64-94B4-210DC47AD244}" destId="{45E0FC6B-B123-4871-8D2B-EC0B0C778B0D}" srcOrd="4" destOrd="0" presId="urn:microsoft.com/office/officeart/2005/8/layout/cycle4"/>
    <dgm:cxn modelId="{2B4A01AD-3840-48AF-B435-B00B12848DFB}" type="presParOf" srcId="{DC5B939A-4807-4DCF-AC9E-056BFA0E013C}" destId="{25A513D6-5C9C-4DF4-A91E-5F7005D79367}" srcOrd="2" destOrd="0" presId="urn:microsoft.com/office/officeart/2005/8/layout/cycle4"/>
    <dgm:cxn modelId="{D2BE4835-3775-4483-91E2-6D419E65CC3C}" type="presParOf" srcId="{DC5B939A-4807-4DCF-AC9E-056BFA0E013C}" destId="{79B45EC5-1C2F-4B5B-8760-7B3D8B90138A}"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2D22CF5-F226-40FE-A5C1-B234CA5BAE61}"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1FBA1180-81E1-4741-9624-65EF4A8B6291}">
      <dgm:prSet phldrT="[Text]"/>
      <dgm:spPr/>
      <dgm:t>
        <a:bodyPr/>
        <a:lstStyle/>
        <a:p>
          <a:r>
            <a:rPr lang="en-US" dirty="0" smtClean="0"/>
            <a:t>Recovery</a:t>
          </a:r>
          <a:endParaRPr lang="en-US" dirty="0"/>
        </a:p>
      </dgm:t>
    </dgm:pt>
    <dgm:pt modelId="{6C539470-C428-4B9F-8E25-99400B69694F}" type="parTrans" cxnId="{2A54FDCB-C7F6-4531-9BC7-79DBF9C1A2D9}">
      <dgm:prSet/>
      <dgm:spPr/>
      <dgm:t>
        <a:bodyPr/>
        <a:lstStyle/>
        <a:p>
          <a:endParaRPr lang="en-US"/>
        </a:p>
      </dgm:t>
    </dgm:pt>
    <dgm:pt modelId="{CE34B1D3-EDCB-448C-8401-CD02D9BA9151}" type="sibTrans" cxnId="{2A54FDCB-C7F6-4531-9BC7-79DBF9C1A2D9}">
      <dgm:prSet/>
      <dgm:spPr/>
      <dgm:t>
        <a:bodyPr/>
        <a:lstStyle/>
        <a:p>
          <a:endParaRPr lang="en-US"/>
        </a:p>
      </dgm:t>
    </dgm:pt>
    <dgm:pt modelId="{E454B1F5-D364-4950-BC9E-0271314F3E85}">
      <dgm:prSet phldrT="[Text]" custT="1"/>
      <dgm:spPr/>
      <dgm:t>
        <a:bodyPr/>
        <a:lstStyle/>
        <a:p>
          <a:r>
            <a:rPr lang="en-US" sz="1800" dirty="0" smtClean="0"/>
            <a:t>Hope</a:t>
          </a:r>
          <a:endParaRPr lang="en-US" sz="1800" dirty="0"/>
        </a:p>
      </dgm:t>
    </dgm:pt>
    <dgm:pt modelId="{E48E1C69-8B3C-4137-950E-24B078E26F2B}" type="parTrans" cxnId="{BA8FC660-43EF-43CB-B955-2E49A93F2313}">
      <dgm:prSet/>
      <dgm:spPr/>
      <dgm:t>
        <a:bodyPr/>
        <a:lstStyle/>
        <a:p>
          <a:endParaRPr lang="en-US"/>
        </a:p>
      </dgm:t>
    </dgm:pt>
    <dgm:pt modelId="{84516233-19CB-493F-BBB3-7E741EC20843}" type="sibTrans" cxnId="{BA8FC660-43EF-43CB-B955-2E49A93F2313}">
      <dgm:prSet/>
      <dgm:spPr/>
      <dgm:t>
        <a:bodyPr/>
        <a:lstStyle/>
        <a:p>
          <a:endParaRPr lang="en-US"/>
        </a:p>
      </dgm:t>
    </dgm:pt>
    <dgm:pt modelId="{70B50BEF-8291-4E22-8497-4418AE528B43}">
      <dgm:prSet phldrT="[Text]"/>
      <dgm:spPr/>
      <dgm:t>
        <a:bodyPr/>
        <a:lstStyle/>
        <a:p>
          <a:r>
            <a:rPr lang="en-US" dirty="0" smtClean="0"/>
            <a:t>Resiliency</a:t>
          </a:r>
          <a:endParaRPr lang="en-US" dirty="0"/>
        </a:p>
      </dgm:t>
    </dgm:pt>
    <dgm:pt modelId="{904776B5-0BA3-4FDE-90E2-9EDFDD389AA2}" type="parTrans" cxnId="{A7BA42CA-D659-4C79-96FA-52A047B5AFA1}">
      <dgm:prSet/>
      <dgm:spPr/>
      <dgm:t>
        <a:bodyPr/>
        <a:lstStyle/>
        <a:p>
          <a:endParaRPr lang="en-US"/>
        </a:p>
      </dgm:t>
    </dgm:pt>
    <dgm:pt modelId="{00C08589-6A8F-4BE7-A229-83573BD4D493}" type="sibTrans" cxnId="{A7BA42CA-D659-4C79-96FA-52A047B5AFA1}">
      <dgm:prSet/>
      <dgm:spPr/>
      <dgm:t>
        <a:bodyPr/>
        <a:lstStyle/>
        <a:p>
          <a:endParaRPr lang="en-US"/>
        </a:p>
      </dgm:t>
    </dgm:pt>
    <dgm:pt modelId="{99BE8B7E-DDD1-427B-9021-757454076F95}">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smtClean="0"/>
            <a:t>Personal Responsibility</a:t>
          </a:r>
          <a:endParaRPr lang="en-US" sz="1800" dirty="0"/>
        </a:p>
      </dgm:t>
    </dgm:pt>
    <dgm:pt modelId="{F07384C0-1FB6-47EA-BD58-2AB4873076CD}" type="parTrans" cxnId="{D47AEF36-C218-47E4-8B68-2E13CEF8BE93}">
      <dgm:prSet/>
      <dgm:spPr/>
      <dgm:t>
        <a:bodyPr/>
        <a:lstStyle/>
        <a:p>
          <a:endParaRPr lang="en-US"/>
        </a:p>
      </dgm:t>
    </dgm:pt>
    <dgm:pt modelId="{7EAC98CE-55B2-4002-BFB2-9E2623DDAFD5}" type="sibTrans" cxnId="{D47AEF36-C218-47E4-8B68-2E13CEF8BE93}">
      <dgm:prSet/>
      <dgm:spPr/>
      <dgm:t>
        <a:bodyPr/>
        <a:lstStyle/>
        <a:p>
          <a:endParaRPr lang="en-US"/>
        </a:p>
      </dgm:t>
    </dgm:pt>
    <dgm:pt modelId="{53D1F6FE-382E-42A6-B14B-F71A162C082F}">
      <dgm:prSet phldrT="[Text]"/>
      <dgm:spPr/>
      <dgm:t>
        <a:bodyPr/>
        <a:lstStyle/>
        <a:p>
          <a:r>
            <a:rPr lang="en-US" dirty="0" smtClean="0"/>
            <a:t>Wellness</a:t>
          </a:r>
          <a:endParaRPr lang="en-US" dirty="0"/>
        </a:p>
      </dgm:t>
    </dgm:pt>
    <dgm:pt modelId="{E51B0BCE-422E-4788-9BBC-DE02DD037581}" type="parTrans" cxnId="{6B5E2304-3E19-4A00-A8DC-A465ACBC0299}">
      <dgm:prSet/>
      <dgm:spPr/>
      <dgm:t>
        <a:bodyPr/>
        <a:lstStyle/>
        <a:p>
          <a:endParaRPr lang="en-US"/>
        </a:p>
      </dgm:t>
    </dgm:pt>
    <dgm:pt modelId="{0EC88409-D50C-4155-BCBC-E7FEA7C20C0E}" type="sibTrans" cxnId="{6B5E2304-3E19-4A00-A8DC-A465ACBC0299}">
      <dgm:prSet/>
      <dgm:spPr/>
      <dgm:t>
        <a:bodyPr/>
        <a:lstStyle/>
        <a:p>
          <a:endParaRPr lang="en-US"/>
        </a:p>
      </dgm:t>
    </dgm:pt>
    <dgm:pt modelId="{4710405A-D8E5-47B7-B39C-3BF73ACAF732}">
      <dgm:prSet phldrT="[Text]" custT="1"/>
      <dgm:spPr/>
      <dgm:t>
        <a:bodyPr/>
        <a:lstStyle/>
        <a:p>
          <a:r>
            <a:rPr lang="en-US" sz="1800" dirty="0" smtClean="0"/>
            <a:t>Holistic</a:t>
          </a:r>
          <a:endParaRPr lang="en-US" sz="1800" dirty="0"/>
        </a:p>
      </dgm:t>
    </dgm:pt>
    <dgm:pt modelId="{136B77E8-B35A-45B8-93EE-8ECAF7B7BAAE}" type="parTrans" cxnId="{8B0267EE-E689-4137-9F32-4A19CAF2DD88}">
      <dgm:prSet/>
      <dgm:spPr/>
      <dgm:t>
        <a:bodyPr/>
        <a:lstStyle/>
        <a:p>
          <a:endParaRPr lang="en-US"/>
        </a:p>
      </dgm:t>
    </dgm:pt>
    <dgm:pt modelId="{BEAF1EFB-EF3E-4DA9-9840-F8D8902B0126}" type="sibTrans" cxnId="{8B0267EE-E689-4137-9F32-4A19CAF2DD88}">
      <dgm:prSet/>
      <dgm:spPr/>
      <dgm:t>
        <a:bodyPr/>
        <a:lstStyle/>
        <a:p>
          <a:endParaRPr lang="en-US"/>
        </a:p>
      </dgm:t>
    </dgm:pt>
    <dgm:pt modelId="{C238C4F0-17F2-4DAC-A497-021E1915AA3F}">
      <dgm:prSet phldrT="[Text]" custT="1"/>
      <dgm:spPr/>
      <dgm:t>
        <a:bodyPr/>
        <a:lstStyle/>
        <a:p>
          <a:r>
            <a:rPr lang="en-US" sz="1800" dirty="0" smtClean="0"/>
            <a:t>Culturally appropriate</a:t>
          </a:r>
          <a:endParaRPr lang="en-US" sz="1800" dirty="0"/>
        </a:p>
      </dgm:t>
    </dgm:pt>
    <dgm:pt modelId="{DD43AF58-824D-462C-92EE-6C315A3E697B}" type="parTrans" cxnId="{A8A7DA3C-AF6E-4101-B0B4-8F395C364BBD}">
      <dgm:prSet/>
      <dgm:spPr/>
      <dgm:t>
        <a:bodyPr/>
        <a:lstStyle/>
        <a:p>
          <a:endParaRPr lang="en-US"/>
        </a:p>
      </dgm:t>
    </dgm:pt>
    <dgm:pt modelId="{44821C6D-C789-4331-A8FA-1468F5C6EEEA}" type="sibTrans" cxnId="{A8A7DA3C-AF6E-4101-B0B4-8F395C364BBD}">
      <dgm:prSet/>
      <dgm:spPr/>
      <dgm:t>
        <a:bodyPr/>
        <a:lstStyle/>
        <a:p>
          <a:endParaRPr lang="en-US"/>
        </a:p>
      </dgm:t>
    </dgm:pt>
    <dgm:pt modelId="{4F52D30F-A866-41D1-A6DD-9C6E2032E181}">
      <dgm:prSet phldrT="[Text]" custT="1"/>
      <dgm:spPr/>
      <dgm:t>
        <a:bodyPr/>
        <a:lstStyle/>
        <a:p>
          <a:r>
            <a:rPr lang="en-US" sz="1800" dirty="0" smtClean="0"/>
            <a:t>Empowerment</a:t>
          </a:r>
          <a:endParaRPr lang="en-US" sz="1800" dirty="0"/>
        </a:p>
      </dgm:t>
    </dgm:pt>
    <dgm:pt modelId="{479B3659-F0E3-431D-9190-91B337C7116D}" type="parTrans" cxnId="{A6178C75-52C5-448B-B23E-3CBB354BECCB}">
      <dgm:prSet/>
      <dgm:spPr/>
      <dgm:t>
        <a:bodyPr/>
        <a:lstStyle/>
        <a:p>
          <a:endParaRPr lang="en-US"/>
        </a:p>
      </dgm:t>
    </dgm:pt>
    <dgm:pt modelId="{209A3267-F604-4912-9520-C62ED089F056}" type="sibTrans" cxnId="{A6178C75-52C5-448B-B23E-3CBB354BECCB}">
      <dgm:prSet/>
      <dgm:spPr/>
      <dgm:t>
        <a:bodyPr/>
        <a:lstStyle/>
        <a:p>
          <a:endParaRPr lang="en-US"/>
        </a:p>
      </dgm:t>
    </dgm:pt>
    <dgm:pt modelId="{6B9896D3-B3C1-435A-9D83-667122F58C01}">
      <dgm:prSet phldrT="[Text]" custT="1"/>
      <dgm:spPr/>
      <dgm:t>
        <a:bodyPr/>
        <a:lstStyle/>
        <a:p>
          <a:r>
            <a:rPr lang="en-US" sz="1800" dirty="0" smtClean="0"/>
            <a:t>Trauma Informed</a:t>
          </a:r>
          <a:endParaRPr lang="en-US" sz="1800" dirty="0"/>
        </a:p>
      </dgm:t>
    </dgm:pt>
    <dgm:pt modelId="{8E6D1929-2AEE-455F-844B-7119F4EDF491}" type="parTrans" cxnId="{BD355A55-9094-4B20-A418-C32D62A92FA5}">
      <dgm:prSet/>
      <dgm:spPr/>
      <dgm:t>
        <a:bodyPr/>
        <a:lstStyle/>
        <a:p>
          <a:endParaRPr lang="en-US"/>
        </a:p>
      </dgm:t>
    </dgm:pt>
    <dgm:pt modelId="{736B31A9-F7BC-4608-A81E-66FDEC7710BE}" type="sibTrans" cxnId="{BD355A55-9094-4B20-A418-C32D62A92FA5}">
      <dgm:prSet/>
      <dgm:spPr/>
      <dgm:t>
        <a:bodyPr/>
        <a:lstStyle/>
        <a:p>
          <a:endParaRPr lang="en-US"/>
        </a:p>
      </dgm:t>
    </dgm:pt>
    <dgm:pt modelId="{1BE9E845-AD74-410A-9CED-0F46A2CA0406}">
      <dgm:prSet phldrT="[Text]" custT="1"/>
      <dgm:spPr/>
      <dgm:t>
        <a:bodyPr/>
        <a:lstStyle/>
        <a:p>
          <a:r>
            <a:rPr lang="en-US" sz="1800" dirty="0" smtClean="0"/>
            <a:t>Strengths based</a:t>
          </a:r>
          <a:endParaRPr lang="en-US" sz="1800" dirty="0"/>
        </a:p>
      </dgm:t>
    </dgm:pt>
    <dgm:pt modelId="{0E0C84C1-DB57-4556-9D46-379EE5145693}" type="parTrans" cxnId="{4E30F9C0-2826-4FB9-9174-723648C67006}">
      <dgm:prSet/>
      <dgm:spPr/>
      <dgm:t>
        <a:bodyPr/>
        <a:lstStyle/>
        <a:p>
          <a:endParaRPr lang="en-US"/>
        </a:p>
      </dgm:t>
    </dgm:pt>
    <dgm:pt modelId="{339839E3-D02A-4AE2-B1C7-8486FB59FCB9}" type="sibTrans" cxnId="{4E30F9C0-2826-4FB9-9174-723648C67006}">
      <dgm:prSet/>
      <dgm:spPr/>
      <dgm:t>
        <a:bodyPr/>
        <a:lstStyle/>
        <a:p>
          <a:endParaRPr lang="en-US"/>
        </a:p>
      </dgm:t>
    </dgm:pt>
    <dgm:pt modelId="{92A8F4EA-A89D-46DA-A8AA-7A00801DF3B7}">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smtClean="0"/>
            <a:t>Self direction</a:t>
          </a:r>
          <a:endParaRPr lang="en-US" sz="1800" dirty="0"/>
        </a:p>
      </dgm:t>
    </dgm:pt>
    <dgm:pt modelId="{C76F32FC-C1B3-4398-8D13-DF9322DAB2A8}" type="parTrans" cxnId="{93EE5628-C532-408E-A012-EBB3D648319D}">
      <dgm:prSet/>
      <dgm:spPr/>
      <dgm:t>
        <a:bodyPr/>
        <a:lstStyle/>
        <a:p>
          <a:endParaRPr lang="en-US"/>
        </a:p>
      </dgm:t>
    </dgm:pt>
    <dgm:pt modelId="{24749EC5-2CEE-483D-98DC-4A942A282719}" type="sibTrans" cxnId="{93EE5628-C532-408E-A012-EBB3D648319D}">
      <dgm:prSet/>
      <dgm:spPr/>
      <dgm:t>
        <a:bodyPr/>
        <a:lstStyle/>
        <a:p>
          <a:endParaRPr lang="en-US"/>
        </a:p>
      </dgm:t>
    </dgm:pt>
    <dgm:pt modelId="{7D74A227-29AB-4BB8-B8E4-F06CCF741E02}">
      <dgm:prSet phldrT="[Text]" custT="1"/>
      <dgm:spPr/>
      <dgm:t>
        <a:bodyPr/>
        <a:lstStyle/>
        <a:p>
          <a:r>
            <a:rPr lang="en-US" sz="1800" dirty="0" smtClean="0"/>
            <a:t>Respect</a:t>
          </a:r>
          <a:endParaRPr lang="en-US" sz="1800" dirty="0"/>
        </a:p>
      </dgm:t>
    </dgm:pt>
    <dgm:pt modelId="{32DC5E1F-6152-4E4C-B477-DF5792655DF2}" type="parTrans" cxnId="{9DDD80AB-0DF1-48F5-AA3F-A4E4DDF25260}">
      <dgm:prSet/>
      <dgm:spPr/>
      <dgm:t>
        <a:bodyPr/>
        <a:lstStyle/>
        <a:p>
          <a:endParaRPr lang="en-US"/>
        </a:p>
      </dgm:t>
    </dgm:pt>
    <dgm:pt modelId="{BEA69E9A-4ACA-4AFC-9043-9EFC6637AA05}" type="sibTrans" cxnId="{9DDD80AB-0DF1-48F5-AA3F-A4E4DDF25260}">
      <dgm:prSet/>
      <dgm:spPr/>
      <dgm:t>
        <a:bodyPr/>
        <a:lstStyle/>
        <a:p>
          <a:endParaRPr lang="en-US"/>
        </a:p>
      </dgm:t>
    </dgm:pt>
    <dgm:pt modelId="{B18CBB39-7BB9-4D6F-9108-1E4FF107A85C}">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smtClean="0"/>
            <a:t>Individualized</a:t>
          </a:r>
          <a:endParaRPr lang="en-US" sz="1800" dirty="0"/>
        </a:p>
      </dgm:t>
    </dgm:pt>
    <dgm:pt modelId="{01CB6879-C18F-488B-81F2-5EE153C30338}" type="parTrans" cxnId="{C20E8F44-0B24-483C-ABA2-2CEBFC6BDCCC}">
      <dgm:prSet/>
      <dgm:spPr/>
      <dgm:t>
        <a:bodyPr/>
        <a:lstStyle/>
        <a:p>
          <a:endParaRPr lang="en-US"/>
        </a:p>
      </dgm:t>
    </dgm:pt>
    <dgm:pt modelId="{85F56626-3F5A-43E3-B375-D11348D6D8D3}" type="sibTrans" cxnId="{C20E8F44-0B24-483C-ABA2-2CEBFC6BDCCC}">
      <dgm:prSet/>
      <dgm:spPr/>
      <dgm:t>
        <a:bodyPr/>
        <a:lstStyle/>
        <a:p>
          <a:endParaRPr lang="en-US"/>
        </a:p>
      </dgm:t>
    </dgm:pt>
    <dgm:pt modelId="{10F19EB6-ECC2-452C-AE61-1E09E9CC6183}">
      <dgm:prSet phldrT="[Tex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800" dirty="0" smtClean="0"/>
            <a:t>Non-linear</a:t>
          </a:r>
        </a:p>
        <a:p>
          <a:pPr marL="228600" indent="0" defTabSz="1111250">
            <a:lnSpc>
              <a:spcPct val="90000"/>
            </a:lnSpc>
            <a:spcBef>
              <a:spcPct val="0"/>
            </a:spcBef>
            <a:spcAft>
              <a:spcPct val="15000"/>
            </a:spcAft>
            <a:buNone/>
          </a:pPr>
          <a:endParaRPr lang="en-US" sz="1800" dirty="0"/>
        </a:p>
      </dgm:t>
    </dgm:pt>
    <dgm:pt modelId="{78DD7FE8-C5CC-4D94-BB9B-9FBE5512F5F1}" type="parTrans" cxnId="{B3DB093A-5106-41C3-A83B-71F74CA9B766}">
      <dgm:prSet/>
      <dgm:spPr/>
      <dgm:t>
        <a:bodyPr/>
        <a:lstStyle/>
        <a:p>
          <a:endParaRPr lang="en-US"/>
        </a:p>
      </dgm:t>
    </dgm:pt>
    <dgm:pt modelId="{C22D8565-90B2-4082-8F60-17475859F501}" type="sibTrans" cxnId="{B3DB093A-5106-41C3-A83B-71F74CA9B766}">
      <dgm:prSet/>
      <dgm:spPr/>
      <dgm:t>
        <a:bodyPr/>
        <a:lstStyle/>
        <a:p>
          <a:endParaRPr lang="en-US"/>
        </a:p>
      </dgm:t>
    </dgm:pt>
    <dgm:pt modelId="{99AE10C1-30F7-4EFE-BF26-D7F0890DAE04}" type="pres">
      <dgm:prSet presAssocID="{E2D22CF5-F226-40FE-A5C1-B234CA5BAE61}" presName="Name0" presStyleCnt="0">
        <dgm:presLayoutVars>
          <dgm:dir/>
          <dgm:animLvl val="lvl"/>
          <dgm:resizeHandles val="exact"/>
        </dgm:presLayoutVars>
      </dgm:prSet>
      <dgm:spPr/>
      <dgm:t>
        <a:bodyPr/>
        <a:lstStyle/>
        <a:p>
          <a:endParaRPr lang="en-US"/>
        </a:p>
      </dgm:t>
    </dgm:pt>
    <dgm:pt modelId="{34D74F79-7774-426E-BC6E-CD0B2165352A}" type="pres">
      <dgm:prSet presAssocID="{E2D22CF5-F226-40FE-A5C1-B234CA5BAE61}" presName="tSp" presStyleCnt="0"/>
      <dgm:spPr/>
    </dgm:pt>
    <dgm:pt modelId="{6104F6AD-F8F2-4C5B-A647-87B17BD65D71}" type="pres">
      <dgm:prSet presAssocID="{E2D22CF5-F226-40FE-A5C1-B234CA5BAE61}" presName="bSp" presStyleCnt="0"/>
      <dgm:spPr/>
    </dgm:pt>
    <dgm:pt modelId="{FB6E5B91-4BB9-4BEA-A584-FB8D3044A9C8}" type="pres">
      <dgm:prSet presAssocID="{E2D22CF5-F226-40FE-A5C1-B234CA5BAE61}" presName="process" presStyleCnt="0"/>
      <dgm:spPr/>
    </dgm:pt>
    <dgm:pt modelId="{1EDF34FF-0BD9-4E3D-9B23-CD14960B5F7B}" type="pres">
      <dgm:prSet presAssocID="{1FBA1180-81E1-4741-9624-65EF4A8B6291}" presName="composite1" presStyleCnt="0"/>
      <dgm:spPr/>
    </dgm:pt>
    <dgm:pt modelId="{EF181CBC-8397-4276-BB45-D33851A5F0A7}" type="pres">
      <dgm:prSet presAssocID="{1FBA1180-81E1-4741-9624-65EF4A8B6291}" presName="dummyNode1" presStyleLbl="node1" presStyleIdx="0" presStyleCnt="3"/>
      <dgm:spPr/>
    </dgm:pt>
    <dgm:pt modelId="{295460E8-2672-4F71-B0A0-EEE612000971}" type="pres">
      <dgm:prSet presAssocID="{1FBA1180-81E1-4741-9624-65EF4A8B6291}" presName="childNode1" presStyleLbl="bgAcc1" presStyleIdx="0" presStyleCnt="3">
        <dgm:presLayoutVars>
          <dgm:bulletEnabled val="1"/>
        </dgm:presLayoutVars>
      </dgm:prSet>
      <dgm:spPr/>
      <dgm:t>
        <a:bodyPr/>
        <a:lstStyle/>
        <a:p>
          <a:endParaRPr lang="en-US"/>
        </a:p>
      </dgm:t>
    </dgm:pt>
    <dgm:pt modelId="{DB6B03DA-CCAF-4F5B-B688-B311652CA644}" type="pres">
      <dgm:prSet presAssocID="{1FBA1180-81E1-4741-9624-65EF4A8B6291}" presName="childNode1tx" presStyleLbl="bgAcc1" presStyleIdx="0" presStyleCnt="3">
        <dgm:presLayoutVars>
          <dgm:bulletEnabled val="1"/>
        </dgm:presLayoutVars>
      </dgm:prSet>
      <dgm:spPr/>
      <dgm:t>
        <a:bodyPr/>
        <a:lstStyle/>
        <a:p>
          <a:endParaRPr lang="en-US"/>
        </a:p>
      </dgm:t>
    </dgm:pt>
    <dgm:pt modelId="{000E1C88-0234-474C-A481-F64735C25EF0}" type="pres">
      <dgm:prSet presAssocID="{1FBA1180-81E1-4741-9624-65EF4A8B6291}" presName="parentNode1" presStyleLbl="node1" presStyleIdx="0" presStyleCnt="3">
        <dgm:presLayoutVars>
          <dgm:chMax val="1"/>
          <dgm:bulletEnabled val="1"/>
        </dgm:presLayoutVars>
      </dgm:prSet>
      <dgm:spPr/>
      <dgm:t>
        <a:bodyPr/>
        <a:lstStyle/>
        <a:p>
          <a:endParaRPr lang="en-US"/>
        </a:p>
      </dgm:t>
    </dgm:pt>
    <dgm:pt modelId="{877E960C-32B6-4195-8B4C-85F7F8B30B1E}" type="pres">
      <dgm:prSet presAssocID="{1FBA1180-81E1-4741-9624-65EF4A8B6291}" presName="connSite1" presStyleCnt="0"/>
      <dgm:spPr/>
    </dgm:pt>
    <dgm:pt modelId="{73E33F9E-EB26-48B9-A894-28266706DD05}" type="pres">
      <dgm:prSet presAssocID="{CE34B1D3-EDCB-448C-8401-CD02D9BA9151}" presName="Name9" presStyleLbl="sibTrans2D1" presStyleIdx="0" presStyleCnt="2"/>
      <dgm:spPr/>
      <dgm:t>
        <a:bodyPr/>
        <a:lstStyle/>
        <a:p>
          <a:endParaRPr lang="en-US"/>
        </a:p>
      </dgm:t>
    </dgm:pt>
    <dgm:pt modelId="{87F0052A-1B5C-4076-86B6-3207EE6E1A40}" type="pres">
      <dgm:prSet presAssocID="{70B50BEF-8291-4E22-8497-4418AE528B43}" presName="composite2" presStyleCnt="0"/>
      <dgm:spPr/>
    </dgm:pt>
    <dgm:pt modelId="{35B9DA8A-D576-4A86-B8A6-463DFCB17548}" type="pres">
      <dgm:prSet presAssocID="{70B50BEF-8291-4E22-8497-4418AE528B43}" presName="dummyNode2" presStyleLbl="node1" presStyleIdx="0" presStyleCnt="3"/>
      <dgm:spPr/>
    </dgm:pt>
    <dgm:pt modelId="{8612BD1D-9433-45F2-82B6-D959F72E8BF9}" type="pres">
      <dgm:prSet presAssocID="{70B50BEF-8291-4E22-8497-4418AE528B43}" presName="childNode2" presStyleLbl="bgAcc1" presStyleIdx="1" presStyleCnt="3" custScaleX="132926">
        <dgm:presLayoutVars>
          <dgm:bulletEnabled val="1"/>
        </dgm:presLayoutVars>
      </dgm:prSet>
      <dgm:spPr/>
      <dgm:t>
        <a:bodyPr/>
        <a:lstStyle/>
        <a:p>
          <a:endParaRPr lang="en-US"/>
        </a:p>
      </dgm:t>
    </dgm:pt>
    <dgm:pt modelId="{D419FB8A-8E3E-4A49-8130-46F908D04FA0}" type="pres">
      <dgm:prSet presAssocID="{70B50BEF-8291-4E22-8497-4418AE528B43}" presName="childNode2tx" presStyleLbl="bgAcc1" presStyleIdx="1" presStyleCnt="3">
        <dgm:presLayoutVars>
          <dgm:bulletEnabled val="1"/>
        </dgm:presLayoutVars>
      </dgm:prSet>
      <dgm:spPr/>
      <dgm:t>
        <a:bodyPr/>
        <a:lstStyle/>
        <a:p>
          <a:endParaRPr lang="en-US"/>
        </a:p>
      </dgm:t>
    </dgm:pt>
    <dgm:pt modelId="{AA8DD993-46A5-407A-8A22-D143B443C90C}" type="pres">
      <dgm:prSet presAssocID="{70B50BEF-8291-4E22-8497-4418AE528B43}" presName="parentNode2" presStyleLbl="node1" presStyleIdx="1" presStyleCnt="3">
        <dgm:presLayoutVars>
          <dgm:chMax val="0"/>
          <dgm:bulletEnabled val="1"/>
        </dgm:presLayoutVars>
      </dgm:prSet>
      <dgm:spPr/>
      <dgm:t>
        <a:bodyPr/>
        <a:lstStyle/>
        <a:p>
          <a:endParaRPr lang="en-US"/>
        </a:p>
      </dgm:t>
    </dgm:pt>
    <dgm:pt modelId="{AEC0D55D-CC70-46A2-B358-FCE865DC034F}" type="pres">
      <dgm:prSet presAssocID="{70B50BEF-8291-4E22-8497-4418AE528B43}" presName="connSite2" presStyleCnt="0"/>
      <dgm:spPr/>
    </dgm:pt>
    <dgm:pt modelId="{7882FF53-2050-4B01-89FD-952AC1791FEC}" type="pres">
      <dgm:prSet presAssocID="{00C08589-6A8F-4BE7-A229-83573BD4D493}" presName="Name18" presStyleLbl="sibTrans2D1" presStyleIdx="1" presStyleCnt="2"/>
      <dgm:spPr/>
      <dgm:t>
        <a:bodyPr/>
        <a:lstStyle/>
        <a:p>
          <a:endParaRPr lang="en-US"/>
        </a:p>
      </dgm:t>
    </dgm:pt>
    <dgm:pt modelId="{195ED01F-FFA4-4F27-96D9-0F233AB19DC2}" type="pres">
      <dgm:prSet presAssocID="{53D1F6FE-382E-42A6-B14B-F71A162C082F}" presName="composite1" presStyleCnt="0"/>
      <dgm:spPr/>
    </dgm:pt>
    <dgm:pt modelId="{BB7CAAF0-5310-47CD-9430-0C38E15E5C1B}" type="pres">
      <dgm:prSet presAssocID="{53D1F6FE-382E-42A6-B14B-F71A162C082F}" presName="dummyNode1" presStyleLbl="node1" presStyleIdx="1" presStyleCnt="3"/>
      <dgm:spPr/>
    </dgm:pt>
    <dgm:pt modelId="{22C040E3-B3E2-4AD7-B722-6939223DCAF4}" type="pres">
      <dgm:prSet presAssocID="{53D1F6FE-382E-42A6-B14B-F71A162C082F}" presName="childNode1" presStyleLbl="bgAcc1" presStyleIdx="2" presStyleCnt="3">
        <dgm:presLayoutVars>
          <dgm:bulletEnabled val="1"/>
        </dgm:presLayoutVars>
      </dgm:prSet>
      <dgm:spPr/>
      <dgm:t>
        <a:bodyPr/>
        <a:lstStyle/>
        <a:p>
          <a:endParaRPr lang="en-US"/>
        </a:p>
      </dgm:t>
    </dgm:pt>
    <dgm:pt modelId="{284A9672-1A52-4440-A420-237C1677DFE5}" type="pres">
      <dgm:prSet presAssocID="{53D1F6FE-382E-42A6-B14B-F71A162C082F}" presName="childNode1tx" presStyleLbl="bgAcc1" presStyleIdx="2" presStyleCnt="3">
        <dgm:presLayoutVars>
          <dgm:bulletEnabled val="1"/>
        </dgm:presLayoutVars>
      </dgm:prSet>
      <dgm:spPr/>
      <dgm:t>
        <a:bodyPr/>
        <a:lstStyle/>
        <a:p>
          <a:endParaRPr lang="en-US"/>
        </a:p>
      </dgm:t>
    </dgm:pt>
    <dgm:pt modelId="{FF5B8CEB-6C2F-4958-962A-295FA8B5A050}" type="pres">
      <dgm:prSet presAssocID="{53D1F6FE-382E-42A6-B14B-F71A162C082F}" presName="parentNode1" presStyleLbl="node1" presStyleIdx="2" presStyleCnt="3">
        <dgm:presLayoutVars>
          <dgm:chMax val="1"/>
          <dgm:bulletEnabled val="1"/>
        </dgm:presLayoutVars>
      </dgm:prSet>
      <dgm:spPr/>
      <dgm:t>
        <a:bodyPr/>
        <a:lstStyle/>
        <a:p>
          <a:endParaRPr lang="en-US"/>
        </a:p>
      </dgm:t>
    </dgm:pt>
    <dgm:pt modelId="{34C8E609-6FD8-4E27-AF75-23508BAA300E}" type="pres">
      <dgm:prSet presAssocID="{53D1F6FE-382E-42A6-B14B-F71A162C082F}" presName="connSite1" presStyleCnt="0"/>
      <dgm:spPr/>
    </dgm:pt>
  </dgm:ptLst>
  <dgm:cxnLst>
    <dgm:cxn modelId="{B3DB093A-5106-41C3-A83B-71F74CA9B766}" srcId="{70B50BEF-8291-4E22-8497-4418AE528B43}" destId="{10F19EB6-ECC2-452C-AE61-1E09E9CC6183}" srcOrd="3" destOrd="0" parTransId="{78DD7FE8-C5CC-4D94-BB9B-9FBE5512F5F1}" sibTransId="{C22D8565-90B2-4082-8F60-17475859F501}"/>
    <dgm:cxn modelId="{2D2B3926-99BA-464B-8917-6F96B1C2C21A}" type="presOf" srcId="{1BE9E845-AD74-410A-9CED-0F46A2CA0406}" destId="{295460E8-2672-4F71-B0A0-EEE612000971}" srcOrd="0" destOrd="2" presId="urn:microsoft.com/office/officeart/2005/8/layout/hProcess4"/>
    <dgm:cxn modelId="{77EDC3A3-844C-4EB1-877F-28D3FD0E17D2}" type="presOf" srcId="{00C08589-6A8F-4BE7-A229-83573BD4D493}" destId="{7882FF53-2050-4B01-89FD-952AC1791FEC}" srcOrd="0" destOrd="0" presId="urn:microsoft.com/office/officeart/2005/8/layout/hProcess4"/>
    <dgm:cxn modelId="{23D66AED-8A63-4A61-AC15-A4029044107E}" type="presOf" srcId="{1BE9E845-AD74-410A-9CED-0F46A2CA0406}" destId="{DB6B03DA-CCAF-4F5B-B688-B311652CA644}" srcOrd="1" destOrd="2" presId="urn:microsoft.com/office/officeart/2005/8/layout/hProcess4"/>
    <dgm:cxn modelId="{49C42382-4E57-4432-B646-80AFAC9F8277}" type="presOf" srcId="{E454B1F5-D364-4950-BC9E-0271314F3E85}" destId="{295460E8-2672-4F71-B0A0-EEE612000971}" srcOrd="0" destOrd="0" presId="urn:microsoft.com/office/officeart/2005/8/layout/hProcess4"/>
    <dgm:cxn modelId="{33264476-9AFA-4794-93CB-9C2B8A611FB7}" type="presOf" srcId="{B18CBB39-7BB9-4D6F-9108-1E4FF107A85C}" destId="{8612BD1D-9433-45F2-82B6-D959F72E8BF9}" srcOrd="0" destOrd="2" presId="urn:microsoft.com/office/officeart/2005/8/layout/hProcess4"/>
    <dgm:cxn modelId="{93EE5628-C532-408E-A012-EBB3D648319D}" srcId="{70B50BEF-8291-4E22-8497-4418AE528B43}" destId="{92A8F4EA-A89D-46DA-A8AA-7A00801DF3B7}" srcOrd="1" destOrd="0" parTransId="{C76F32FC-C1B3-4398-8D13-DF9322DAB2A8}" sibTransId="{24749EC5-2CEE-483D-98DC-4A942A282719}"/>
    <dgm:cxn modelId="{3848D61B-8FD5-41F7-A70C-602941162D01}" type="presOf" srcId="{CE34B1D3-EDCB-448C-8401-CD02D9BA9151}" destId="{73E33F9E-EB26-48B9-A894-28266706DD05}" srcOrd="0" destOrd="0" presId="urn:microsoft.com/office/officeart/2005/8/layout/hProcess4"/>
    <dgm:cxn modelId="{ED6579F1-A9DF-4BD1-9CDC-9D1786CCA19C}" type="presOf" srcId="{99BE8B7E-DDD1-427B-9021-757454076F95}" destId="{8612BD1D-9433-45F2-82B6-D959F72E8BF9}" srcOrd="0" destOrd="0" presId="urn:microsoft.com/office/officeart/2005/8/layout/hProcess4"/>
    <dgm:cxn modelId="{2A54FDCB-C7F6-4531-9BC7-79DBF9C1A2D9}" srcId="{E2D22CF5-F226-40FE-A5C1-B234CA5BAE61}" destId="{1FBA1180-81E1-4741-9624-65EF4A8B6291}" srcOrd="0" destOrd="0" parTransId="{6C539470-C428-4B9F-8E25-99400B69694F}" sibTransId="{CE34B1D3-EDCB-448C-8401-CD02D9BA9151}"/>
    <dgm:cxn modelId="{ED730858-AF34-44A6-92EC-550940E20B36}" type="presOf" srcId="{4F52D30F-A866-41D1-A6DD-9C6E2032E181}" destId="{DB6B03DA-CCAF-4F5B-B688-B311652CA644}" srcOrd="1" destOrd="1" presId="urn:microsoft.com/office/officeart/2005/8/layout/hProcess4"/>
    <dgm:cxn modelId="{C20E8F44-0B24-483C-ABA2-2CEBFC6BDCCC}" srcId="{70B50BEF-8291-4E22-8497-4418AE528B43}" destId="{B18CBB39-7BB9-4D6F-9108-1E4FF107A85C}" srcOrd="2" destOrd="0" parTransId="{01CB6879-C18F-488B-81F2-5EE153C30338}" sibTransId="{85F56626-3F5A-43E3-B375-D11348D6D8D3}"/>
    <dgm:cxn modelId="{22ADA10C-7608-4D77-BE23-CA4DC58A02FE}" type="presOf" srcId="{92A8F4EA-A89D-46DA-A8AA-7A00801DF3B7}" destId="{8612BD1D-9433-45F2-82B6-D959F72E8BF9}" srcOrd="0" destOrd="1" presId="urn:microsoft.com/office/officeart/2005/8/layout/hProcess4"/>
    <dgm:cxn modelId="{A8A7DA3C-AF6E-4101-B0B4-8F395C364BBD}" srcId="{53D1F6FE-382E-42A6-B14B-F71A162C082F}" destId="{C238C4F0-17F2-4DAC-A497-021E1915AA3F}" srcOrd="2" destOrd="0" parTransId="{DD43AF58-824D-462C-92EE-6C315A3E697B}" sibTransId="{44821C6D-C789-4331-A8FA-1468F5C6EEEA}"/>
    <dgm:cxn modelId="{15F2968A-D6FF-48E1-B857-D755E260C453}" type="presOf" srcId="{C238C4F0-17F2-4DAC-A497-021E1915AA3F}" destId="{284A9672-1A52-4440-A420-237C1677DFE5}" srcOrd="1" destOrd="2" presId="urn:microsoft.com/office/officeart/2005/8/layout/hProcess4"/>
    <dgm:cxn modelId="{6B5E2304-3E19-4A00-A8DC-A465ACBC0299}" srcId="{E2D22CF5-F226-40FE-A5C1-B234CA5BAE61}" destId="{53D1F6FE-382E-42A6-B14B-F71A162C082F}" srcOrd="2" destOrd="0" parTransId="{E51B0BCE-422E-4788-9BBC-DE02DD037581}" sibTransId="{0EC88409-D50C-4155-BCBC-E7FEA7C20C0E}"/>
    <dgm:cxn modelId="{A6178C75-52C5-448B-B23E-3CBB354BECCB}" srcId="{1FBA1180-81E1-4741-9624-65EF4A8B6291}" destId="{4F52D30F-A866-41D1-A6DD-9C6E2032E181}" srcOrd="1" destOrd="0" parTransId="{479B3659-F0E3-431D-9190-91B337C7116D}" sibTransId="{209A3267-F604-4912-9520-C62ED089F056}"/>
    <dgm:cxn modelId="{1E36B05D-74CE-455C-9413-40E4BA7566CC}" type="presOf" srcId="{B18CBB39-7BB9-4D6F-9108-1E4FF107A85C}" destId="{D419FB8A-8E3E-4A49-8130-46F908D04FA0}" srcOrd="1" destOrd="2" presId="urn:microsoft.com/office/officeart/2005/8/layout/hProcess4"/>
    <dgm:cxn modelId="{8296A7AF-35F6-4195-A14F-C4F626CCE4F7}" type="presOf" srcId="{6B9896D3-B3C1-435A-9D83-667122F58C01}" destId="{22C040E3-B3E2-4AD7-B722-6939223DCAF4}" srcOrd="0" destOrd="1" presId="urn:microsoft.com/office/officeart/2005/8/layout/hProcess4"/>
    <dgm:cxn modelId="{BA4D99AA-6436-4DB5-AA9C-EA54D050F0CE}" type="presOf" srcId="{10F19EB6-ECC2-452C-AE61-1E09E9CC6183}" destId="{8612BD1D-9433-45F2-82B6-D959F72E8BF9}" srcOrd="0" destOrd="3" presId="urn:microsoft.com/office/officeart/2005/8/layout/hProcess4"/>
    <dgm:cxn modelId="{FB77782B-4DA0-4D7E-B131-198EA8EAECE3}" type="presOf" srcId="{53D1F6FE-382E-42A6-B14B-F71A162C082F}" destId="{FF5B8CEB-6C2F-4958-962A-295FA8B5A050}" srcOrd="0" destOrd="0" presId="urn:microsoft.com/office/officeart/2005/8/layout/hProcess4"/>
    <dgm:cxn modelId="{1C606126-DBC3-408D-B169-B5920733B731}" type="presOf" srcId="{4F52D30F-A866-41D1-A6DD-9C6E2032E181}" destId="{295460E8-2672-4F71-B0A0-EEE612000971}" srcOrd="0" destOrd="1" presId="urn:microsoft.com/office/officeart/2005/8/layout/hProcess4"/>
    <dgm:cxn modelId="{BD355A55-9094-4B20-A418-C32D62A92FA5}" srcId="{53D1F6FE-382E-42A6-B14B-F71A162C082F}" destId="{6B9896D3-B3C1-435A-9D83-667122F58C01}" srcOrd="1" destOrd="0" parTransId="{8E6D1929-2AEE-455F-844B-7119F4EDF491}" sibTransId="{736B31A9-F7BC-4608-A81E-66FDEC7710BE}"/>
    <dgm:cxn modelId="{6D56099B-6BE5-4BAD-A9EA-EB0756F0936C}" type="presOf" srcId="{E454B1F5-D364-4950-BC9E-0271314F3E85}" destId="{DB6B03DA-CCAF-4F5B-B688-B311652CA644}" srcOrd="1" destOrd="0" presId="urn:microsoft.com/office/officeart/2005/8/layout/hProcess4"/>
    <dgm:cxn modelId="{BA8FC660-43EF-43CB-B955-2E49A93F2313}" srcId="{1FBA1180-81E1-4741-9624-65EF4A8B6291}" destId="{E454B1F5-D364-4950-BC9E-0271314F3E85}" srcOrd="0" destOrd="0" parTransId="{E48E1C69-8B3C-4137-950E-24B078E26F2B}" sibTransId="{84516233-19CB-493F-BBB3-7E741EC20843}"/>
    <dgm:cxn modelId="{F7256A9F-227C-4A99-88F0-7222EF964766}" type="presOf" srcId="{70B50BEF-8291-4E22-8497-4418AE528B43}" destId="{AA8DD993-46A5-407A-8A22-D143B443C90C}" srcOrd="0" destOrd="0" presId="urn:microsoft.com/office/officeart/2005/8/layout/hProcess4"/>
    <dgm:cxn modelId="{2AF77B72-0226-4DF7-952E-EBD2EF5E8661}" type="presOf" srcId="{7D74A227-29AB-4BB8-B8E4-F06CCF741E02}" destId="{DB6B03DA-CCAF-4F5B-B688-B311652CA644}" srcOrd="1" destOrd="3" presId="urn:microsoft.com/office/officeart/2005/8/layout/hProcess4"/>
    <dgm:cxn modelId="{49340D8C-35E0-4FFB-93DA-05F2F7903D10}" type="presOf" srcId="{99BE8B7E-DDD1-427B-9021-757454076F95}" destId="{D419FB8A-8E3E-4A49-8130-46F908D04FA0}" srcOrd="1" destOrd="0" presId="urn:microsoft.com/office/officeart/2005/8/layout/hProcess4"/>
    <dgm:cxn modelId="{FEB72054-615F-4B4D-B078-EF733FE4A59C}" type="presOf" srcId="{92A8F4EA-A89D-46DA-A8AA-7A00801DF3B7}" destId="{D419FB8A-8E3E-4A49-8130-46F908D04FA0}" srcOrd="1" destOrd="1" presId="urn:microsoft.com/office/officeart/2005/8/layout/hProcess4"/>
    <dgm:cxn modelId="{76482C69-225C-464B-85FA-30594F653236}" type="presOf" srcId="{C238C4F0-17F2-4DAC-A497-021E1915AA3F}" destId="{22C040E3-B3E2-4AD7-B722-6939223DCAF4}" srcOrd="0" destOrd="2" presId="urn:microsoft.com/office/officeart/2005/8/layout/hProcess4"/>
    <dgm:cxn modelId="{8B0267EE-E689-4137-9F32-4A19CAF2DD88}" srcId="{53D1F6FE-382E-42A6-B14B-F71A162C082F}" destId="{4710405A-D8E5-47B7-B39C-3BF73ACAF732}" srcOrd="0" destOrd="0" parTransId="{136B77E8-B35A-45B8-93EE-8ECAF7B7BAAE}" sibTransId="{BEAF1EFB-EF3E-4DA9-9840-F8D8902B0126}"/>
    <dgm:cxn modelId="{D47AEF36-C218-47E4-8B68-2E13CEF8BE93}" srcId="{70B50BEF-8291-4E22-8497-4418AE528B43}" destId="{99BE8B7E-DDD1-427B-9021-757454076F95}" srcOrd="0" destOrd="0" parTransId="{F07384C0-1FB6-47EA-BD58-2AB4873076CD}" sibTransId="{7EAC98CE-55B2-4002-BFB2-9E2623DDAFD5}"/>
    <dgm:cxn modelId="{9DDD80AB-0DF1-48F5-AA3F-A4E4DDF25260}" srcId="{1FBA1180-81E1-4741-9624-65EF4A8B6291}" destId="{7D74A227-29AB-4BB8-B8E4-F06CCF741E02}" srcOrd="3" destOrd="0" parTransId="{32DC5E1F-6152-4E4C-B477-DF5792655DF2}" sibTransId="{BEA69E9A-4ACA-4AFC-9043-9EFC6637AA05}"/>
    <dgm:cxn modelId="{F3FE578D-4657-4D76-934F-6DC7E48A4B2C}" type="presOf" srcId="{6B9896D3-B3C1-435A-9D83-667122F58C01}" destId="{284A9672-1A52-4440-A420-237C1677DFE5}" srcOrd="1" destOrd="1" presId="urn:microsoft.com/office/officeart/2005/8/layout/hProcess4"/>
    <dgm:cxn modelId="{26A20034-F948-4D73-A972-C0ED1FB93C53}" type="presOf" srcId="{10F19EB6-ECC2-452C-AE61-1E09E9CC6183}" destId="{D419FB8A-8E3E-4A49-8130-46F908D04FA0}" srcOrd="1" destOrd="3" presId="urn:microsoft.com/office/officeart/2005/8/layout/hProcess4"/>
    <dgm:cxn modelId="{BDAE6BA8-DBF2-4570-A230-89322C885C1B}" type="presOf" srcId="{4710405A-D8E5-47B7-B39C-3BF73ACAF732}" destId="{22C040E3-B3E2-4AD7-B722-6939223DCAF4}" srcOrd="0" destOrd="0" presId="urn:microsoft.com/office/officeart/2005/8/layout/hProcess4"/>
    <dgm:cxn modelId="{EB4DB3A4-C308-490D-8DB9-DC26C6364034}" type="presOf" srcId="{7D74A227-29AB-4BB8-B8E4-F06CCF741E02}" destId="{295460E8-2672-4F71-B0A0-EEE612000971}" srcOrd="0" destOrd="3" presId="urn:microsoft.com/office/officeart/2005/8/layout/hProcess4"/>
    <dgm:cxn modelId="{A7BA42CA-D659-4C79-96FA-52A047B5AFA1}" srcId="{E2D22CF5-F226-40FE-A5C1-B234CA5BAE61}" destId="{70B50BEF-8291-4E22-8497-4418AE528B43}" srcOrd="1" destOrd="0" parTransId="{904776B5-0BA3-4FDE-90E2-9EDFDD389AA2}" sibTransId="{00C08589-6A8F-4BE7-A229-83573BD4D493}"/>
    <dgm:cxn modelId="{B8E52F32-4F62-4A84-BAA9-DFC88E95B6B5}" type="presOf" srcId="{1FBA1180-81E1-4741-9624-65EF4A8B6291}" destId="{000E1C88-0234-474C-A481-F64735C25EF0}" srcOrd="0" destOrd="0" presId="urn:microsoft.com/office/officeart/2005/8/layout/hProcess4"/>
    <dgm:cxn modelId="{EB4A11AB-9960-402E-8ACF-C30035213266}" type="presOf" srcId="{4710405A-D8E5-47B7-B39C-3BF73ACAF732}" destId="{284A9672-1A52-4440-A420-237C1677DFE5}" srcOrd="1" destOrd="0" presId="urn:microsoft.com/office/officeart/2005/8/layout/hProcess4"/>
    <dgm:cxn modelId="{56655D67-2977-48A4-8168-D8914D50A240}" type="presOf" srcId="{E2D22CF5-F226-40FE-A5C1-B234CA5BAE61}" destId="{99AE10C1-30F7-4EFE-BF26-D7F0890DAE04}" srcOrd="0" destOrd="0" presId="urn:microsoft.com/office/officeart/2005/8/layout/hProcess4"/>
    <dgm:cxn modelId="{4E30F9C0-2826-4FB9-9174-723648C67006}" srcId="{1FBA1180-81E1-4741-9624-65EF4A8B6291}" destId="{1BE9E845-AD74-410A-9CED-0F46A2CA0406}" srcOrd="2" destOrd="0" parTransId="{0E0C84C1-DB57-4556-9D46-379EE5145693}" sibTransId="{339839E3-D02A-4AE2-B1C7-8486FB59FCB9}"/>
    <dgm:cxn modelId="{4657A79F-A499-4E41-9DC7-6CE90A2B6E60}" type="presParOf" srcId="{99AE10C1-30F7-4EFE-BF26-D7F0890DAE04}" destId="{34D74F79-7774-426E-BC6E-CD0B2165352A}" srcOrd="0" destOrd="0" presId="urn:microsoft.com/office/officeart/2005/8/layout/hProcess4"/>
    <dgm:cxn modelId="{D027B9F3-3FEA-4376-87F0-548E9200022C}" type="presParOf" srcId="{99AE10C1-30F7-4EFE-BF26-D7F0890DAE04}" destId="{6104F6AD-F8F2-4C5B-A647-87B17BD65D71}" srcOrd="1" destOrd="0" presId="urn:microsoft.com/office/officeart/2005/8/layout/hProcess4"/>
    <dgm:cxn modelId="{68B6F3C9-D603-447B-89E4-C69039FCAB63}" type="presParOf" srcId="{99AE10C1-30F7-4EFE-BF26-D7F0890DAE04}" destId="{FB6E5B91-4BB9-4BEA-A584-FB8D3044A9C8}" srcOrd="2" destOrd="0" presId="urn:microsoft.com/office/officeart/2005/8/layout/hProcess4"/>
    <dgm:cxn modelId="{755B1844-1A76-47D7-AC31-B9F66DC4B8C8}" type="presParOf" srcId="{FB6E5B91-4BB9-4BEA-A584-FB8D3044A9C8}" destId="{1EDF34FF-0BD9-4E3D-9B23-CD14960B5F7B}" srcOrd="0" destOrd="0" presId="urn:microsoft.com/office/officeart/2005/8/layout/hProcess4"/>
    <dgm:cxn modelId="{58D05962-10CF-4D36-9626-1D263460C454}" type="presParOf" srcId="{1EDF34FF-0BD9-4E3D-9B23-CD14960B5F7B}" destId="{EF181CBC-8397-4276-BB45-D33851A5F0A7}" srcOrd="0" destOrd="0" presId="urn:microsoft.com/office/officeart/2005/8/layout/hProcess4"/>
    <dgm:cxn modelId="{A6E59526-8913-4066-BCD0-2DE96C8650B1}" type="presParOf" srcId="{1EDF34FF-0BD9-4E3D-9B23-CD14960B5F7B}" destId="{295460E8-2672-4F71-B0A0-EEE612000971}" srcOrd="1" destOrd="0" presId="urn:microsoft.com/office/officeart/2005/8/layout/hProcess4"/>
    <dgm:cxn modelId="{9BFC9661-0BEB-447A-BCB5-E690050F6C47}" type="presParOf" srcId="{1EDF34FF-0BD9-4E3D-9B23-CD14960B5F7B}" destId="{DB6B03DA-CCAF-4F5B-B688-B311652CA644}" srcOrd="2" destOrd="0" presId="urn:microsoft.com/office/officeart/2005/8/layout/hProcess4"/>
    <dgm:cxn modelId="{05960C00-6CAE-4554-BAF3-996E14C897A4}" type="presParOf" srcId="{1EDF34FF-0BD9-4E3D-9B23-CD14960B5F7B}" destId="{000E1C88-0234-474C-A481-F64735C25EF0}" srcOrd="3" destOrd="0" presId="urn:microsoft.com/office/officeart/2005/8/layout/hProcess4"/>
    <dgm:cxn modelId="{BC438CAB-485F-4D0A-98BB-D1E086CAB77D}" type="presParOf" srcId="{1EDF34FF-0BD9-4E3D-9B23-CD14960B5F7B}" destId="{877E960C-32B6-4195-8B4C-85F7F8B30B1E}" srcOrd="4" destOrd="0" presId="urn:microsoft.com/office/officeart/2005/8/layout/hProcess4"/>
    <dgm:cxn modelId="{507B1F67-0D9C-4FD1-B29E-2AE636D9E304}" type="presParOf" srcId="{FB6E5B91-4BB9-4BEA-A584-FB8D3044A9C8}" destId="{73E33F9E-EB26-48B9-A894-28266706DD05}" srcOrd="1" destOrd="0" presId="urn:microsoft.com/office/officeart/2005/8/layout/hProcess4"/>
    <dgm:cxn modelId="{32CEA523-4983-43E3-81CC-1D4E1560BC37}" type="presParOf" srcId="{FB6E5B91-4BB9-4BEA-A584-FB8D3044A9C8}" destId="{87F0052A-1B5C-4076-86B6-3207EE6E1A40}" srcOrd="2" destOrd="0" presId="urn:microsoft.com/office/officeart/2005/8/layout/hProcess4"/>
    <dgm:cxn modelId="{D081C99D-7101-4548-B691-B8C5C7E572CC}" type="presParOf" srcId="{87F0052A-1B5C-4076-86B6-3207EE6E1A40}" destId="{35B9DA8A-D576-4A86-B8A6-463DFCB17548}" srcOrd="0" destOrd="0" presId="urn:microsoft.com/office/officeart/2005/8/layout/hProcess4"/>
    <dgm:cxn modelId="{17FEFA0A-3322-405F-BE2E-E0D6406B6A0C}" type="presParOf" srcId="{87F0052A-1B5C-4076-86B6-3207EE6E1A40}" destId="{8612BD1D-9433-45F2-82B6-D959F72E8BF9}" srcOrd="1" destOrd="0" presId="urn:microsoft.com/office/officeart/2005/8/layout/hProcess4"/>
    <dgm:cxn modelId="{E1899B38-36DC-4057-9C24-9A682FAF3B58}" type="presParOf" srcId="{87F0052A-1B5C-4076-86B6-3207EE6E1A40}" destId="{D419FB8A-8E3E-4A49-8130-46F908D04FA0}" srcOrd="2" destOrd="0" presId="urn:microsoft.com/office/officeart/2005/8/layout/hProcess4"/>
    <dgm:cxn modelId="{B060E7D2-FA93-405E-89DB-E103C66BB545}" type="presParOf" srcId="{87F0052A-1B5C-4076-86B6-3207EE6E1A40}" destId="{AA8DD993-46A5-407A-8A22-D143B443C90C}" srcOrd="3" destOrd="0" presId="urn:microsoft.com/office/officeart/2005/8/layout/hProcess4"/>
    <dgm:cxn modelId="{1F208DB9-7797-45BB-AE2D-45EDCA80C16B}" type="presParOf" srcId="{87F0052A-1B5C-4076-86B6-3207EE6E1A40}" destId="{AEC0D55D-CC70-46A2-B358-FCE865DC034F}" srcOrd="4" destOrd="0" presId="urn:microsoft.com/office/officeart/2005/8/layout/hProcess4"/>
    <dgm:cxn modelId="{63069FB6-8019-463D-8329-EE8FF166C880}" type="presParOf" srcId="{FB6E5B91-4BB9-4BEA-A584-FB8D3044A9C8}" destId="{7882FF53-2050-4B01-89FD-952AC1791FEC}" srcOrd="3" destOrd="0" presId="urn:microsoft.com/office/officeart/2005/8/layout/hProcess4"/>
    <dgm:cxn modelId="{CDA8271A-1F55-420A-B873-54E90482AA01}" type="presParOf" srcId="{FB6E5B91-4BB9-4BEA-A584-FB8D3044A9C8}" destId="{195ED01F-FFA4-4F27-96D9-0F233AB19DC2}" srcOrd="4" destOrd="0" presId="urn:microsoft.com/office/officeart/2005/8/layout/hProcess4"/>
    <dgm:cxn modelId="{58C2E47A-B666-421E-904F-F17504771EED}" type="presParOf" srcId="{195ED01F-FFA4-4F27-96D9-0F233AB19DC2}" destId="{BB7CAAF0-5310-47CD-9430-0C38E15E5C1B}" srcOrd="0" destOrd="0" presId="urn:microsoft.com/office/officeart/2005/8/layout/hProcess4"/>
    <dgm:cxn modelId="{9A775BA0-4704-4CA6-9B05-20158206C278}" type="presParOf" srcId="{195ED01F-FFA4-4F27-96D9-0F233AB19DC2}" destId="{22C040E3-B3E2-4AD7-B722-6939223DCAF4}" srcOrd="1" destOrd="0" presId="urn:microsoft.com/office/officeart/2005/8/layout/hProcess4"/>
    <dgm:cxn modelId="{1B0277B0-3C65-41B4-8138-8478D4E066F4}" type="presParOf" srcId="{195ED01F-FFA4-4F27-96D9-0F233AB19DC2}" destId="{284A9672-1A52-4440-A420-237C1677DFE5}" srcOrd="2" destOrd="0" presId="urn:microsoft.com/office/officeart/2005/8/layout/hProcess4"/>
    <dgm:cxn modelId="{11BE6B15-2240-4570-A82D-9970A3F26869}" type="presParOf" srcId="{195ED01F-FFA4-4F27-96D9-0F233AB19DC2}" destId="{FF5B8CEB-6C2F-4958-962A-295FA8B5A050}" srcOrd="3" destOrd="0" presId="urn:microsoft.com/office/officeart/2005/8/layout/hProcess4"/>
    <dgm:cxn modelId="{3A65BEEC-17CA-404E-A809-AAF9937D2D23}" type="presParOf" srcId="{195ED01F-FFA4-4F27-96D9-0F233AB19DC2}" destId="{34C8E609-6FD8-4E27-AF75-23508BAA30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B9D73E-C660-46A1-836E-9A2F42B717C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AE237EC-DDA7-44E3-B80C-FB99D700395D}">
      <dgm:prSet/>
      <dgm:spPr/>
      <dgm:t>
        <a:bodyPr/>
        <a:lstStyle/>
        <a:p>
          <a:pPr rtl="0"/>
          <a:r>
            <a:rPr lang="en-US" dirty="0" smtClean="0"/>
            <a:t>Date of Service    Procedure Code     Modifier                               EPA                Billed Amount     Billed Units</a:t>
          </a:r>
          <a:endParaRPr lang="en-US" dirty="0"/>
        </a:p>
      </dgm:t>
    </dgm:pt>
    <dgm:pt modelId="{C4935A79-FB23-4EBB-A627-EC99B84320E6}" type="parTrans" cxnId="{B00B59D6-04CE-4127-BBBA-0AAC761BBCBA}">
      <dgm:prSet/>
      <dgm:spPr/>
      <dgm:t>
        <a:bodyPr/>
        <a:lstStyle/>
        <a:p>
          <a:endParaRPr lang="en-US"/>
        </a:p>
      </dgm:t>
    </dgm:pt>
    <dgm:pt modelId="{5F1DE76C-EB7D-404E-A2F5-0D499DFAA7A3}" type="sibTrans" cxnId="{B00B59D6-04CE-4127-BBBA-0AAC761BBCBA}">
      <dgm:prSet/>
      <dgm:spPr/>
      <dgm:t>
        <a:bodyPr/>
        <a:lstStyle/>
        <a:p>
          <a:endParaRPr lang="en-US"/>
        </a:p>
      </dgm:t>
    </dgm:pt>
    <dgm:pt modelId="{109D3551-972F-4849-A484-292FCEAF007B}">
      <dgm:prSet/>
      <dgm:spPr/>
      <dgm:t>
        <a:bodyPr/>
        <a:lstStyle/>
        <a:p>
          <a:pPr rtl="0"/>
          <a:r>
            <a:rPr lang="en-US" dirty="0" smtClean="0"/>
            <a:t>      1/5/01               H0038                    HE (AI/AN) or SE (CFM)     870001349               $60.00                       4</a:t>
          </a:r>
        </a:p>
      </dgm:t>
    </dgm:pt>
    <dgm:pt modelId="{4BC41804-F518-419C-98B8-B8C9FA6B927C}" type="parTrans" cxnId="{EAF8C00D-3AEC-4784-837B-9E97D8B1FDB2}">
      <dgm:prSet/>
      <dgm:spPr/>
      <dgm:t>
        <a:bodyPr/>
        <a:lstStyle/>
        <a:p>
          <a:endParaRPr lang="en-US"/>
        </a:p>
      </dgm:t>
    </dgm:pt>
    <dgm:pt modelId="{31B9348F-F0EC-40E3-9F2D-2A69EC10EFB4}" type="sibTrans" cxnId="{EAF8C00D-3AEC-4784-837B-9E97D8B1FDB2}">
      <dgm:prSet/>
      <dgm:spPr/>
      <dgm:t>
        <a:bodyPr/>
        <a:lstStyle/>
        <a:p>
          <a:endParaRPr lang="en-US"/>
        </a:p>
      </dgm:t>
    </dgm:pt>
    <dgm:pt modelId="{C986C913-16DC-4046-B704-CB688A25B9FD}">
      <dgm:prSet/>
      <dgm:spPr/>
      <dgm:t>
        <a:bodyPr/>
        <a:lstStyle/>
        <a:p>
          <a:pPr rtl="0"/>
          <a:r>
            <a:rPr lang="en-US" dirty="0" smtClean="0"/>
            <a:t>      1/6/01               H0038                    HE (AI/AN) or SE (CFM)     870001349             $240.00                     16</a:t>
          </a:r>
        </a:p>
      </dgm:t>
    </dgm:pt>
    <dgm:pt modelId="{5B0BF11C-006E-47C4-8A3D-27F92D96422E}" type="parTrans" cxnId="{7FDBC60E-6593-4186-A224-105C81CF1A53}">
      <dgm:prSet/>
      <dgm:spPr/>
      <dgm:t>
        <a:bodyPr/>
        <a:lstStyle/>
        <a:p>
          <a:endParaRPr lang="en-US"/>
        </a:p>
      </dgm:t>
    </dgm:pt>
    <dgm:pt modelId="{C0528FF2-4714-443E-956D-F32D0B8AE352}" type="sibTrans" cxnId="{7FDBC60E-6593-4186-A224-105C81CF1A53}">
      <dgm:prSet/>
      <dgm:spPr/>
      <dgm:t>
        <a:bodyPr/>
        <a:lstStyle/>
        <a:p>
          <a:endParaRPr lang="en-US"/>
        </a:p>
      </dgm:t>
    </dgm:pt>
    <dgm:pt modelId="{DE44F5F0-90DF-4E19-9720-9E8482C0F515}">
      <dgm:prSet/>
      <dgm:spPr/>
      <dgm:t>
        <a:bodyPr/>
        <a:lstStyle/>
        <a:p>
          <a:pPr rtl="0"/>
          <a:r>
            <a:rPr lang="en-US" dirty="0" smtClean="0"/>
            <a:t>    1/15/01               H0038                    HE (AI/AN) or SE (CFM)     870001349               $15.00                        1</a:t>
          </a:r>
        </a:p>
      </dgm:t>
    </dgm:pt>
    <dgm:pt modelId="{20A50FAD-8DF0-44B2-AED3-B853365B114D}" type="parTrans" cxnId="{2308E194-A1B1-476A-8C51-B8670093E7E2}">
      <dgm:prSet/>
      <dgm:spPr/>
      <dgm:t>
        <a:bodyPr/>
        <a:lstStyle/>
        <a:p>
          <a:endParaRPr lang="en-US"/>
        </a:p>
      </dgm:t>
    </dgm:pt>
    <dgm:pt modelId="{0E4D7B5B-7F09-434A-808B-9418374FB394}" type="sibTrans" cxnId="{2308E194-A1B1-476A-8C51-B8670093E7E2}">
      <dgm:prSet/>
      <dgm:spPr/>
      <dgm:t>
        <a:bodyPr/>
        <a:lstStyle/>
        <a:p>
          <a:endParaRPr lang="en-US"/>
        </a:p>
      </dgm:t>
    </dgm:pt>
    <dgm:pt modelId="{08F880E2-7884-49E0-8F74-922D1B7206D6}" type="pres">
      <dgm:prSet presAssocID="{34B9D73E-C660-46A1-836E-9A2F42B717C5}" presName="linear" presStyleCnt="0">
        <dgm:presLayoutVars>
          <dgm:animLvl val="lvl"/>
          <dgm:resizeHandles val="exact"/>
        </dgm:presLayoutVars>
      </dgm:prSet>
      <dgm:spPr/>
      <dgm:t>
        <a:bodyPr/>
        <a:lstStyle/>
        <a:p>
          <a:endParaRPr lang="en-US"/>
        </a:p>
      </dgm:t>
    </dgm:pt>
    <dgm:pt modelId="{34764D60-7FFF-43E0-A84A-110F7F63240C}" type="pres">
      <dgm:prSet presAssocID="{BAE237EC-DDA7-44E3-B80C-FB99D700395D}" presName="parentText" presStyleLbl="node1" presStyleIdx="0" presStyleCnt="4" custLinFactNeighborX="-935">
        <dgm:presLayoutVars>
          <dgm:chMax val="0"/>
          <dgm:bulletEnabled val="1"/>
        </dgm:presLayoutVars>
      </dgm:prSet>
      <dgm:spPr/>
      <dgm:t>
        <a:bodyPr/>
        <a:lstStyle/>
        <a:p>
          <a:endParaRPr lang="en-US"/>
        </a:p>
      </dgm:t>
    </dgm:pt>
    <dgm:pt modelId="{D6B76FEB-791C-4680-8015-14104D10C91A}" type="pres">
      <dgm:prSet presAssocID="{5F1DE76C-EB7D-404E-A2F5-0D499DFAA7A3}" presName="spacer" presStyleCnt="0"/>
      <dgm:spPr/>
    </dgm:pt>
    <dgm:pt modelId="{433C77E7-E9E6-43E0-9D37-E4331A90295B}" type="pres">
      <dgm:prSet presAssocID="{109D3551-972F-4849-A484-292FCEAF007B}" presName="parentText" presStyleLbl="node1" presStyleIdx="1" presStyleCnt="4">
        <dgm:presLayoutVars>
          <dgm:chMax val="0"/>
          <dgm:bulletEnabled val="1"/>
        </dgm:presLayoutVars>
      </dgm:prSet>
      <dgm:spPr/>
      <dgm:t>
        <a:bodyPr/>
        <a:lstStyle/>
        <a:p>
          <a:endParaRPr lang="en-US"/>
        </a:p>
      </dgm:t>
    </dgm:pt>
    <dgm:pt modelId="{C9C760B1-68CD-4D58-9A99-5F6C776D7C03}" type="pres">
      <dgm:prSet presAssocID="{31B9348F-F0EC-40E3-9F2D-2A69EC10EFB4}" presName="spacer" presStyleCnt="0"/>
      <dgm:spPr/>
    </dgm:pt>
    <dgm:pt modelId="{FAE6CD0D-2DFA-4E31-B535-298BE86BFA7A}" type="pres">
      <dgm:prSet presAssocID="{C986C913-16DC-4046-B704-CB688A25B9FD}" presName="parentText" presStyleLbl="node1" presStyleIdx="2" presStyleCnt="4">
        <dgm:presLayoutVars>
          <dgm:chMax val="0"/>
          <dgm:bulletEnabled val="1"/>
        </dgm:presLayoutVars>
      </dgm:prSet>
      <dgm:spPr/>
      <dgm:t>
        <a:bodyPr/>
        <a:lstStyle/>
        <a:p>
          <a:endParaRPr lang="en-US"/>
        </a:p>
      </dgm:t>
    </dgm:pt>
    <dgm:pt modelId="{6F089EB6-6B4A-4BC8-81C1-33DAD99326C4}" type="pres">
      <dgm:prSet presAssocID="{C0528FF2-4714-443E-956D-F32D0B8AE352}" presName="spacer" presStyleCnt="0"/>
      <dgm:spPr/>
    </dgm:pt>
    <dgm:pt modelId="{840F0708-9308-4059-9A1F-974D8872EB21}" type="pres">
      <dgm:prSet presAssocID="{DE44F5F0-90DF-4E19-9720-9E8482C0F515}" presName="parentText" presStyleLbl="node1" presStyleIdx="3" presStyleCnt="4">
        <dgm:presLayoutVars>
          <dgm:chMax val="0"/>
          <dgm:bulletEnabled val="1"/>
        </dgm:presLayoutVars>
      </dgm:prSet>
      <dgm:spPr/>
      <dgm:t>
        <a:bodyPr/>
        <a:lstStyle/>
        <a:p>
          <a:endParaRPr lang="en-US"/>
        </a:p>
      </dgm:t>
    </dgm:pt>
  </dgm:ptLst>
  <dgm:cxnLst>
    <dgm:cxn modelId="{B00B59D6-04CE-4127-BBBA-0AAC761BBCBA}" srcId="{34B9D73E-C660-46A1-836E-9A2F42B717C5}" destId="{BAE237EC-DDA7-44E3-B80C-FB99D700395D}" srcOrd="0" destOrd="0" parTransId="{C4935A79-FB23-4EBB-A627-EC99B84320E6}" sibTransId="{5F1DE76C-EB7D-404E-A2F5-0D499DFAA7A3}"/>
    <dgm:cxn modelId="{2308E194-A1B1-476A-8C51-B8670093E7E2}" srcId="{34B9D73E-C660-46A1-836E-9A2F42B717C5}" destId="{DE44F5F0-90DF-4E19-9720-9E8482C0F515}" srcOrd="3" destOrd="0" parTransId="{20A50FAD-8DF0-44B2-AED3-B853365B114D}" sibTransId="{0E4D7B5B-7F09-434A-808B-9418374FB394}"/>
    <dgm:cxn modelId="{6EAC1EE6-8AD9-4923-9FAB-557F8F7DE54F}" type="presOf" srcId="{BAE237EC-DDA7-44E3-B80C-FB99D700395D}" destId="{34764D60-7FFF-43E0-A84A-110F7F63240C}" srcOrd="0" destOrd="0" presId="urn:microsoft.com/office/officeart/2005/8/layout/vList2"/>
    <dgm:cxn modelId="{DC7BA677-9BD8-4422-A3CE-B86CDE3D764B}" type="presOf" srcId="{109D3551-972F-4849-A484-292FCEAF007B}" destId="{433C77E7-E9E6-43E0-9D37-E4331A90295B}" srcOrd="0" destOrd="0" presId="urn:microsoft.com/office/officeart/2005/8/layout/vList2"/>
    <dgm:cxn modelId="{57FEB6CD-F694-468B-9CC9-1CE65B4861FB}" type="presOf" srcId="{C986C913-16DC-4046-B704-CB688A25B9FD}" destId="{FAE6CD0D-2DFA-4E31-B535-298BE86BFA7A}" srcOrd="0" destOrd="0" presId="urn:microsoft.com/office/officeart/2005/8/layout/vList2"/>
    <dgm:cxn modelId="{7FDBC60E-6593-4186-A224-105C81CF1A53}" srcId="{34B9D73E-C660-46A1-836E-9A2F42B717C5}" destId="{C986C913-16DC-4046-B704-CB688A25B9FD}" srcOrd="2" destOrd="0" parTransId="{5B0BF11C-006E-47C4-8A3D-27F92D96422E}" sibTransId="{C0528FF2-4714-443E-956D-F32D0B8AE352}"/>
    <dgm:cxn modelId="{EAF8C00D-3AEC-4784-837B-9E97D8B1FDB2}" srcId="{34B9D73E-C660-46A1-836E-9A2F42B717C5}" destId="{109D3551-972F-4849-A484-292FCEAF007B}" srcOrd="1" destOrd="0" parTransId="{4BC41804-F518-419C-98B8-B8C9FA6B927C}" sibTransId="{31B9348F-F0EC-40E3-9F2D-2A69EC10EFB4}"/>
    <dgm:cxn modelId="{E09BCFA4-7DAF-4CE7-9F5B-86B3403A0BB8}" type="presOf" srcId="{34B9D73E-C660-46A1-836E-9A2F42B717C5}" destId="{08F880E2-7884-49E0-8F74-922D1B7206D6}" srcOrd="0" destOrd="0" presId="urn:microsoft.com/office/officeart/2005/8/layout/vList2"/>
    <dgm:cxn modelId="{FD55063B-298D-4190-8B9B-146119372C34}" type="presOf" srcId="{DE44F5F0-90DF-4E19-9720-9E8482C0F515}" destId="{840F0708-9308-4059-9A1F-974D8872EB21}" srcOrd="0" destOrd="0" presId="urn:microsoft.com/office/officeart/2005/8/layout/vList2"/>
    <dgm:cxn modelId="{DFCFF5E2-FAE1-45B0-88BB-35141B123152}" type="presParOf" srcId="{08F880E2-7884-49E0-8F74-922D1B7206D6}" destId="{34764D60-7FFF-43E0-A84A-110F7F63240C}" srcOrd="0" destOrd="0" presId="urn:microsoft.com/office/officeart/2005/8/layout/vList2"/>
    <dgm:cxn modelId="{DE29636C-8557-4DC9-902E-ACD39C6E952E}" type="presParOf" srcId="{08F880E2-7884-49E0-8F74-922D1B7206D6}" destId="{D6B76FEB-791C-4680-8015-14104D10C91A}" srcOrd="1" destOrd="0" presId="urn:microsoft.com/office/officeart/2005/8/layout/vList2"/>
    <dgm:cxn modelId="{7F9BC736-EC0F-4902-A02A-F1E657358CFB}" type="presParOf" srcId="{08F880E2-7884-49E0-8F74-922D1B7206D6}" destId="{433C77E7-E9E6-43E0-9D37-E4331A90295B}" srcOrd="2" destOrd="0" presId="urn:microsoft.com/office/officeart/2005/8/layout/vList2"/>
    <dgm:cxn modelId="{DABC462D-4522-46EA-8296-D7F35DDDCBC6}" type="presParOf" srcId="{08F880E2-7884-49E0-8F74-922D1B7206D6}" destId="{C9C760B1-68CD-4D58-9A99-5F6C776D7C03}" srcOrd="3" destOrd="0" presId="urn:microsoft.com/office/officeart/2005/8/layout/vList2"/>
    <dgm:cxn modelId="{2175E62C-A897-46E3-A807-4349E3E3F323}" type="presParOf" srcId="{08F880E2-7884-49E0-8F74-922D1B7206D6}" destId="{FAE6CD0D-2DFA-4E31-B535-298BE86BFA7A}" srcOrd="4" destOrd="0" presId="urn:microsoft.com/office/officeart/2005/8/layout/vList2"/>
    <dgm:cxn modelId="{8CFE16C6-A641-4FB5-BF7E-4B7ACB5E6256}" type="presParOf" srcId="{08F880E2-7884-49E0-8F74-922D1B7206D6}" destId="{6F089EB6-6B4A-4BC8-81C1-33DAD99326C4}" srcOrd="5" destOrd="0" presId="urn:microsoft.com/office/officeart/2005/8/layout/vList2"/>
    <dgm:cxn modelId="{1258035B-4F6F-4C5C-AFA3-A8D9789FCF2A}" type="presParOf" srcId="{08F880E2-7884-49E0-8F74-922D1B7206D6}" destId="{840F0708-9308-4059-9A1F-974D8872EB21}"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5214B8-C6DA-4970-AC26-8F9A60E2599B}">
      <dsp:nvSpPr>
        <dsp:cNvPr id="0" name=""/>
        <dsp:cNvSpPr/>
      </dsp:nvSpPr>
      <dsp:spPr>
        <a:xfrm>
          <a:off x="2109798" y="257979"/>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Provide hope and encourage-</a:t>
          </a:r>
          <a:r>
            <a:rPr lang="en-US" sz="1800" kern="1200" dirty="0" err="1" smtClean="0"/>
            <a:t>ment</a:t>
          </a:r>
          <a:r>
            <a:rPr lang="en-US" sz="1800" kern="1200" dirty="0" smtClean="0"/>
            <a:t> in a unique </a:t>
          </a:r>
          <a:br>
            <a:rPr lang="en-US" sz="1800" kern="1200" dirty="0" smtClean="0"/>
          </a:br>
          <a:r>
            <a:rPr lang="en-US" sz="1800" kern="1200" dirty="0" smtClean="0"/>
            <a:t>way</a:t>
          </a:r>
          <a:br>
            <a:rPr lang="en-US" sz="1800" kern="1200" dirty="0" smtClean="0"/>
          </a:br>
          <a:endParaRPr lang="en-US" sz="1800" kern="1200" dirty="0"/>
        </a:p>
      </dsp:txBody>
      <dsp:txXfrm>
        <a:off x="2683793" y="831974"/>
        <a:ext cx="1385746" cy="1385746"/>
      </dsp:txXfrm>
    </dsp:sp>
    <dsp:sp modelId="{8AB388E4-AE5C-45EE-8828-7F06FA12A22F}">
      <dsp:nvSpPr>
        <dsp:cNvPr id="0" name=""/>
        <dsp:cNvSpPr/>
      </dsp:nvSpPr>
      <dsp:spPr>
        <a:xfrm rot="5400000">
          <a:off x="4160059" y="257979"/>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Provide role models in recovery</a:t>
          </a:r>
          <a:endParaRPr lang="en-US" sz="1800" kern="1200" dirty="0"/>
        </a:p>
      </dsp:txBody>
      <dsp:txXfrm rot="-5400000">
        <a:off x="4160059" y="831974"/>
        <a:ext cx="1385746" cy="1385746"/>
      </dsp:txXfrm>
    </dsp:sp>
    <dsp:sp modelId="{7FDE0269-8E8B-46F9-91FE-D3B9A5FAC412}">
      <dsp:nvSpPr>
        <dsp:cNvPr id="0" name=""/>
        <dsp:cNvSpPr/>
      </dsp:nvSpPr>
      <dsp:spPr>
        <a:xfrm rot="10800000">
          <a:off x="4160059" y="2308241"/>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Teach classes leading to increased activation</a:t>
          </a:r>
          <a:endParaRPr lang="en-US" sz="1800" kern="1200" dirty="0"/>
        </a:p>
      </dsp:txBody>
      <dsp:txXfrm rot="10800000">
        <a:off x="4160059" y="2308241"/>
        <a:ext cx="1385746" cy="1385746"/>
      </dsp:txXfrm>
    </dsp:sp>
    <dsp:sp modelId="{D56F6F7F-9E18-4B34-B711-F8A7DB62F598}">
      <dsp:nvSpPr>
        <dsp:cNvPr id="0" name=""/>
        <dsp:cNvSpPr/>
      </dsp:nvSpPr>
      <dsp:spPr>
        <a:xfrm rot="16200000">
          <a:off x="2109798" y="2308241"/>
          <a:ext cx="1959741" cy="1959741"/>
        </a:xfrm>
        <a:prstGeom prst="pieWedg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rtl="0">
            <a:lnSpc>
              <a:spcPct val="90000"/>
            </a:lnSpc>
            <a:spcBef>
              <a:spcPct val="0"/>
            </a:spcBef>
            <a:spcAft>
              <a:spcPct val="35000"/>
            </a:spcAft>
          </a:pPr>
          <a:r>
            <a:rPr lang="en-US" sz="1800" kern="1200" dirty="0" smtClean="0"/>
            <a:t/>
          </a:r>
          <a:br>
            <a:rPr lang="en-US" sz="1800" kern="1200" dirty="0" smtClean="0"/>
          </a:br>
          <a:r>
            <a:rPr lang="en-US" sz="1800" kern="1200" dirty="0" smtClean="0"/>
            <a:t>Act as </a:t>
          </a:r>
          <a:r>
            <a:rPr lang="en-US" sz="1800" kern="1200" dirty="0" err="1" smtClean="0"/>
            <a:t>organiza-tional</a:t>
          </a:r>
          <a:r>
            <a:rPr lang="en-US" sz="1800" kern="1200" dirty="0" smtClean="0"/>
            <a:t> change agents for recovery</a:t>
          </a:r>
          <a:endParaRPr lang="en-US" sz="1800" kern="1200" dirty="0"/>
        </a:p>
      </dsp:txBody>
      <dsp:txXfrm rot="5400000">
        <a:off x="2683793" y="2308241"/>
        <a:ext cx="1385746" cy="1385746"/>
      </dsp:txXfrm>
    </dsp:sp>
    <dsp:sp modelId="{25A513D6-5C9C-4DF4-A91E-5F7005D79367}">
      <dsp:nvSpPr>
        <dsp:cNvPr id="0" name=""/>
        <dsp:cNvSpPr/>
      </dsp:nvSpPr>
      <dsp:spPr>
        <a:xfrm>
          <a:off x="3776484" y="1855644"/>
          <a:ext cx="676631" cy="588375"/>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9B45EC5-1C2F-4B5B-8760-7B3D8B90138A}">
      <dsp:nvSpPr>
        <dsp:cNvPr id="0" name=""/>
        <dsp:cNvSpPr/>
      </dsp:nvSpPr>
      <dsp:spPr>
        <a:xfrm rot="10800000">
          <a:off x="3776484" y="2081942"/>
          <a:ext cx="676631" cy="588375"/>
        </a:xfrm>
        <a:prstGeom prst="circularArrow">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5460E8-2672-4F71-B0A0-EEE612000971}">
      <dsp:nvSpPr>
        <dsp:cNvPr id="0" name=""/>
        <dsp:cNvSpPr/>
      </dsp:nvSpPr>
      <dsp:spPr>
        <a:xfrm>
          <a:off x="2349" y="1383689"/>
          <a:ext cx="2132157" cy="17585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Hope</a:t>
          </a:r>
          <a:endParaRPr lang="en-US" sz="1800" kern="1200" dirty="0"/>
        </a:p>
        <a:p>
          <a:pPr marL="171450" lvl="1" indent="-171450" algn="l" defTabSz="800100">
            <a:lnSpc>
              <a:spcPct val="90000"/>
            </a:lnSpc>
            <a:spcBef>
              <a:spcPct val="0"/>
            </a:spcBef>
            <a:spcAft>
              <a:spcPct val="15000"/>
            </a:spcAft>
            <a:buChar char="••"/>
          </a:pPr>
          <a:r>
            <a:rPr lang="en-US" sz="1800" kern="1200" dirty="0" smtClean="0"/>
            <a:t>Empowerment</a:t>
          </a:r>
          <a:endParaRPr lang="en-US" sz="1800" kern="1200" dirty="0"/>
        </a:p>
        <a:p>
          <a:pPr marL="171450" lvl="1" indent="-171450" algn="l" defTabSz="800100">
            <a:lnSpc>
              <a:spcPct val="90000"/>
            </a:lnSpc>
            <a:spcBef>
              <a:spcPct val="0"/>
            </a:spcBef>
            <a:spcAft>
              <a:spcPct val="15000"/>
            </a:spcAft>
            <a:buChar char="••"/>
          </a:pPr>
          <a:r>
            <a:rPr lang="en-US" sz="1800" kern="1200" dirty="0" smtClean="0"/>
            <a:t>Strengths based</a:t>
          </a:r>
          <a:endParaRPr lang="en-US" sz="1800" kern="1200" dirty="0"/>
        </a:p>
        <a:p>
          <a:pPr marL="171450" lvl="1" indent="-171450" algn="l" defTabSz="800100">
            <a:lnSpc>
              <a:spcPct val="90000"/>
            </a:lnSpc>
            <a:spcBef>
              <a:spcPct val="0"/>
            </a:spcBef>
            <a:spcAft>
              <a:spcPct val="15000"/>
            </a:spcAft>
            <a:buChar char="••"/>
          </a:pPr>
          <a:r>
            <a:rPr lang="en-US" sz="1800" kern="1200" dirty="0" smtClean="0"/>
            <a:t>Respect</a:t>
          </a:r>
          <a:endParaRPr lang="en-US" sz="1800" kern="1200" dirty="0"/>
        </a:p>
      </dsp:txBody>
      <dsp:txXfrm>
        <a:off x="42819" y="1424159"/>
        <a:ext cx="2051217" cy="1300804"/>
      </dsp:txXfrm>
    </dsp:sp>
    <dsp:sp modelId="{73E33F9E-EB26-48B9-A894-28266706DD05}">
      <dsp:nvSpPr>
        <dsp:cNvPr id="0" name=""/>
        <dsp:cNvSpPr/>
      </dsp:nvSpPr>
      <dsp:spPr>
        <a:xfrm>
          <a:off x="1182378" y="1530254"/>
          <a:ext cx="2711863" cy="2711863"/>
        </a:xfrm>
        <a:prstGeom prst="leftCircularArrow">
          <a:avLst>
            <a:gd name="adj1" fmla="val 2527"/>
            <a:gd name="adj2" fmla="val 306411"/>
            <a:gd name="adj3" fmla="val 2081921"/>
            <a:gd name="adj4" fmla="val 9024489"/>
            <a:gd name="adj5" fmla="val 294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00E1C88-0234-474C-A481-F64735C25EF0}">
      <dsp:nvSpPr>
        <dsp:cNvPr id="0" name=""/>
        <dsp:cNvSpPr/>
      </dsp:nvSpPr>
      <dsp:spPr>
        <a:xfrm>
          <a:off x="476162" y="2765434"/>
          <a:ext cx="1895251" cy="7536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US" sz="3300" kern="1200" dirty="0" smtClean="0"/>
            <a:t>Recovery</a:t>
          </a:r>
          <a:endParaRPr lang="en-US" sz="3300" kern="1200" dirty="0"/>
        </a:p>
      </dsp:txBody>
      <dsp:txXfrm>
        <a:off x="498236" y="2787508"/>
        <a:ext cx="1851103" cy="709530"/>
      </dsp:txXfrm>
    </dsp:sp>
    <dsp:sp modelId="{8612BD1D-9433-45F2-82B6-D959F72E8BF9}">
      <dsp:nvSpPr>
        <dsp:cNvPr id="0" name=""/>
        <dsp:cNvSpPr/>
      </dsp:nvSpPr>
      <dsp:spPr>
        <a:xfrm>
          <a:off x="2697704" y="1383689"/>
          <a:ext cx="2834191" cy="17585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0" marR="0" lvl="1" indent="0" algn="l" defTabSz="914400" eaLnBrk="1" fontAlgn="auto" latinLnBrk="0" hangingPunct="1">
            <a:lnSpc>
              <a:spcPct val="100000"/>
            </a:lnSpc>
            <a:spcBef>
              <a:spcPct val="0"/>
            </a:spcBef>
            <a:spcAft>
              <a:spcPts val="0"/>
            </a:spcAft>
            <a:buClrTx/>
            <a:buSzTx/>
            <a:buFontTx/>
            <a:buChar char="••"/>
            <a:tabLst/>
            <a:defRPr/>
          </a:pPr>
          <a:r>
            <a:rPr lang="en-US" sz="1800" kern="1200" dirty="0" smtClean="0"/>
            <a:t>Personal Responsibility</a:t>
          </a:r>
          <a:endParaRPr lang="en-US" sz="18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1800" kern="1200" dirty="0" smtClean="0"/>
            <a:t>Self direction</a:t>
          </a:r>
          <a:endParaRPr lang="en-US" sz="18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1800" kern="1200" dirty="0" smtClean="0"/>
            <a:t>Individualized</a:t>
          </a:r>
          <a:endParaRPr lang="en-US" sz="18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en-US" sz="1800" kern="1200" dirty="0" smtClean="0"/>
            <a:t>Non-linear</a:t>
          </a:r>
        </a:p>
        <a:p>
          <a:pPr marL="228600" lvl="1" indent="0" algn="l" defTabSz="1111250">
            <a:lnSpc>
              <a:spcPct val="90000"/>
            </a:lnSpc>
            <a:spcBef>
              <a:spcPct val="0"/>
            </a:spcBef>
            <a:spcAft>
              <a:spcPct val="15000"/>
            </a:spcAft>
            <a:buChar char="••"/>
          </a:pPr>
          <a:endParaRPr lang="en-US" sz="1800" kern="1200" dirty="0"/>
        </a:p>
      </dsp:txBody>
      <dsp:txXfrm>
        <a:off x="2738174" y="1800998"/>
        <a:ext cx="2753251" cy="1300804"/>
      </dsp:txXfrm>
    </dsp:sp>
    <dsp:sp modelId="{7882FF53-2050-4B01-89FD-952AC1791FEC}">
      <dsp:nvSpPr>
        <dsp:cNvPr id="0" name=""/>
        <dsp:cNvSpPr/>
      </dsp:nvSpPr>
      <dsp:spPr>
        <a:xfrm>
          <a:off x="4228750" y="283845"/>
          <a:ext cx="2711863" cy="2711863"/>
        </a:xfrm>
        <a:prstGeom prst="circularArrow">
          <a:avLst>
            <a:gd name="adj1" fmla="val 2527"/>
            <a:gd name="adj2" fmla="val 306411"/>
            <a:gd name="adj3" fmla="val 19518079"/>
            <a:gd name="adj4" fmla="val 12575511"/>
            <a:gd name="adj5" fmla="val 2948"/>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A8DD993-46A5-407A-8A22-D143B443C90C}">
      <dsp:nvSpPr>
        <dsp:cNvPr id="0" name=""/>
        <dsp:cNvSpPr/>
      </dsp:nvSpPr>
      <dsp:spPr>
        <a:xfrm>
          <a:off x="3522533" y="1006849"/>
          <a:ext cx="1895251" cy="7536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US" sz="3300" kern="1200" dirty="0" smtClean="0"/>
            <a:t>Resiliency</a:t>
          </a:r>
          <a:endParaRPr lang="en-US" sz="3300" kern="1200" dirty="0"/>
        </a:p>
      </dsp:txBody>
      <dsp:txXfrm>
        <a:off x="3544607" y="1028923"/>
        <a:ext cx="1851103" cy="709530"/>
      </dsp:txXfrm>
    </dsp:sp>
    <dsp:sp modelId="{22C040E3-B3E2-4AD7-B722-6939223DCAF4}">
      <dsp:nvSpPr>
        <dsp:cNvPr id="0" name=""/>
        <dsp:cNvSpPr/>
      </dsp:nvSpPr>
      <dsp:spPr>
        <a:xfrm>
          <a:off x="5858186" y="1383689"/>
          <a:ext cx="2132157" cy="175858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n-US" sz="1800" kern="1200" dirty="0" smtClean="0"/>
            <a:t>Holistic</a:t>
          </a:r>
          <a:endParaRPr lang="en-US" sz="1800" kern="1200" dirty="0"/>
        </a:p>
        <a:p>
          <a:pPr marL="171450" lvl="1" indent="-171450" algn="l" defTabSz="800100">
            <a:lnSpc>
              <a:spcPct val="90000"/>
            </a:lnSpc>
            <a:spcBef>
              <a:spcPct val="0"/>
            </a:spcBef>
            <a:spcAft>
              <a:spcPct val="15000"/>
            </a:spcAft>
            <a:buChar char="••"/>
          </a:pPr>
          <a:r>
            <a:rPr lang="en-US" sz="1800" kern="1200" dirty="0" smtClean="0"/>
            <a:t>Trauma Informed</a:t>
          </a:r>
          <a:endParaRPr lang="en-US" sz="1800" kern="1200" dirty="0"/>
        </a:p>
        <a:p>
          <a:pPr marL="171450" lvl="1" indent="-171450" algn="l" defTabSz="800100">
            <a:lnSpc>
              <a:spcPct val="90000"/>
            </a:lnSpc>
            <a:spcBef>
              <a:spcPct val="0"/>
            </a:spcBef>
            <a:spcAft>
              <a:spcPct val="15000"/>
            </a:spcAft>
            <a:buChar char="••"/>
          </a:pPr>
          <a:r>
            <a:rPr lang="en-US" sz="1800" kern="1200" dirty="0" smtClean="0"/>
            <a:t>Culturally appropriate</a:t>
          </a:r>
          <a:endParaRPr lang="en-US" sz="1800" kern="1200" dirty="0"/>
        </a:p>
      </dsp:txBody>
      <dsp:txXfrm>
        <a:off x="5898656" y="1424159"/>
        <a:ext cx="2051217" cy="1300804"/>
      </dsp:txXfrm>
    </dsp:sp>
    <dsp:sp modelId="{FF5B8CEB-6C2F-4958-962A-295FA8B5A050}">
      <dsp:nvSpPr>
        <dsp:cNvPr id="0" name=""/>
        <dsp:cNvSpPr/>
      </dsp:nvSpPr>
      <dsp:spPr>
        <a:xfrm>
          <a:off x="6331999" y="2765434"/>
          <a:ext cx="1895251" cy="7536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2865" tIns="41910" rIns="62865" bIns="41910" numCol="1" spcCol="1270" anchor="ctr" anchorCtr="0">
          <a:noAutofit/>
        </a:bodyPr>
        <a:lstStyle/>
        <a:p>
          <a:pPr lvl="0" algn="ctr" defTabSz="1466850">
            <a:lnSpc>
              <a:spcPct val="90000"/>
            </a:lnSpc>
            <a:spcBef>
              <a:spcPct val="0"/>
            </a:spcBef>
            <a:spcAft>
              <a:spcPct val="35000"/>
            </a:spcAft>
          </a:pPr>
          <a:r>
            <a:rPr lang="en-US" sz="3300" kern="1200" dirty="0" smtClean="0"/>
            <a:t>Wellness</a:t>
          </a:r>
          <a:endParaRPr lang="en-US" sz="3300" kern="1200" dirty="0"/>
        </a:p>
      </dsp:txBody>
      <dsp:txXfrm>
        <a:off x="6354073" y="2787508"/>
        <a:ext cx="1851103" cy="7095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37" tIns="45718" rIns="91437" bIns="45718"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37" tIns="45718" rIns="91437" bIns="45718" rtlCol="0"/>
          <a:lstStyle>
            <a:lvl1pPr algn="r" fontAlgn="auto">
              <a:spcBef>
                <a:spcPts val="0"/>
              </a:spcBef>
              <a:spcAft>
                <a:spcPts val="0"/>
              </a:spcAft>
              <a:defRPr sz="1200">
                <a:latin typeface="+mn-lt"/>
                <a:cs typeface="+mn-cs"/>
              </a:defRPr>
            </a:lvl1pPr>
          </a:lstStyle>
          <a:p>
            <a:pPr>
              <a:defRPr/>
            </a:pPr>
            <a:fld id="{7DBCD149-AB62-4779-859E-BE6A87F2931A}" type="datetimeFigureOut">
              <a:rPr lang="en-US"/>
              <a:pPr>
                <a:defRPr/>
              </a:pPr>
              <a:t>8/4/2016</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37" tIns="45718" rIns="91437" bIns="45718"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37" tIns="45718" rIns="91437" bIns="45718" numCol="1" anchor="b" anchorCtr="0" compatLnSpc="1">
            <a:prstTxWarp prst="textNoShape">
              <a:avLst/>
            </a:prstTxWarp>
          </a:bodyPr>
          <a:lstStyle>
            <a:lvl1pPr algn="r">
              <a:defRPr sz="1200">
                <a:latin typeface="Calibri" panose="020F0502020204030204" pitchFamily="34" charset="0"/>
                <a:cs typeface="Arial" pitchFamily="34" charset="0"/>
              </a:defRPr>
            </a:lvl1pPr>
          </a:lstStyle>
          <a:p>
            <a:pPr>
              <a:defRPr/>
            </a:pPr>
            <a:fld id="{341DBA05-5D03-4936-A561-DAACAAA640D6}" type="slidenum">
              <a:rPr lang="en-US" altLang="en-US"/>
              <a:pPr>
                <a:defRPr/>
              </a:pPr>
              <a:t>‹#›</a:t>
            </a:fld>
            <a:endParaRPr lang="en-US" altLang="en-US"/>
          </a:p>
        </p:txBody>
      </p:sp>
    </p:spTree>
    <p:extLst>
      <p:ext uri="{BB962C8B-B14F-4D97-AF65-F5344CB8AC3E}">
        <p14:creationId xmlns:p14="http://schemas.microsoft.com/office/powerpoint/2010/main" val="25551008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3" tIns="46587" rIns="93173" bIns="46587"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3" tIns="46587" rIns="93173" bIns="46587" rtlCol="0"/>
          <a:lstStyle>
            <a:lvl1pPr algn="r" fontAlgn="auto">
              <a:spcBef>
                <a:spcPts val="0"/>
              </a:spcBef>
              <a:spcAft>
                <a:spcPts val="0"/>
              </a:spcAft>
              <a:defRPr sz="1200">
                <a:latin typeface="+mn-lt"/>
                <a:cs typeface="+mn-cs"/>
              </a:defRPr>
            </a:lvl1pPr>
          </a:lstStyle>
          <a:p>
            <a:pPr>
              <a:defRPr/>
            </a:pPr>
            <a:fld id="{08E61705-B6C7-4CF0-B191-5F73CB472A2F}" type="datetimeFigureOut">
              <a:rPr lang="en-US"/>
              <a:pPr>
                <a:defRPr/>
              </a:pPr>
              <a:t>8/4/2016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3" tIns="46587" rIns="93173" bIns="46587" rtlCol="0" anchor="ctr"/>
          <a:lstStyle/>
          <a:p>
            <a:pPr lvl="0"/>
            <a:endParaRPr lang="en-US" noProof="0"/>
          </a:p>
        </p:txBody>
      </p:sp>
      <p:sp>
        <p:nvSpPr>
          <p:cNvPr id="5" name="Notes Placeholder 4"/>
          <p:cNvSpPr>
            <a:spLocks noGrp="1"/>
          </p:cNvSpPr>
          <p:nvPr>
            <p:ph type="body" sz="quarter" idx="3"/>
          </p:nvPr>
        </p:nvSpPr>
        <p:spPr>
          <a:xfrm>
            <a:off x="701675" y="4416425"/>
            <a:ext cx="5607050" cy="4181475"/>
          </a:xfrm>
          <a:prstGeom prst="rect">
            <a:avLst/>
          </a:prstGeom>
        </p:spPr>
        <p:txBody>
          <a:bodyPr vert="horz" lIns="93173" tIns="46587" rIns="93173" bIns="46587"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3173" tIns="46587" rIns="93173" bIns="46587"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3173" tIns="46587" rIns="93173" bIns="46587" numCol="1" anchor="b" anchorCtr="0" compatLnSpc="1">
            <a:prstTxWarp prst="textNoShape">
              <a:avLst/>
            </a:prstTxWarp>
          </a:bodyPr>
          <a:lstStyle>
            <a:lvl1pPr algn="r">
              <a:defRPr sz="1200">
                <a:latin typeface="Calibri" panose="020F0502020204030204" pitchFamily="34" charset="0"/>
                <a:cs typeface="Arial" pitchFamily="34" charset="0"/>
              </a:defRPr>
            </a:lvl1pPr>
          </a:lstStyle>
          <a:p>
            <a:pPr>
              <a:defRPr/>
            </a:pPr>
            <a:fld id="{DF8CAA3A-820C-4C5A-A269-45A683C2A7F8}" type="slidenum">
              <a:rPr lang="en-US" altLang="en-US"/>
              <a:pPr>
                <a:defRPr/>
              </a:pPr>
              <a:t>‹#›</a:t>
            </a:fld>
            <a:endParaRPr lang="en-US" altLang="en-US"/>
          </a:p>
        </p:txBody>
      </p:sp>
    </p:spTree>
    <p:extLst>
      <p:ext uri="{BB962C8B-B14F-4D97-AF65-F5344CB8AC3E}">
        <p14:creationId xmlns:p14="http://schemas.microsoft.com/office/powerpoint/2010/main" val="6705899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55650" indent="-290513" eaLnBrk="0" hangingPunct="0">
              <a:spcBef>
                <a:spcPct val="30000"/>
              </a:spcBef>
              <a:defRPr sz="1200">
                <a:solidFill>
                  <a:schemeClr val="tx1"/>
                </a:solidFill>
                <a:latin typeface="Calibri" pitchFamily="34" charset="0"/>
              </a:defRPr>
            </a:lvl2pPr>
            <a:lvl3pPr marL="1163638" indent="-231775" eaLnBrk="0" hangingPunct="0">
              <a:spcBef>
                <a:spcPct val="30000"/>
              </a:spcBef>
              <a:defRPr sz="1200">
                <a:solidFill>
                  <a:schemeClr val="tx1"/>
                </a:solidFill>
                <a:latin typeface="Calibri" pitchFamily="34" charset="0"/>
              </a:defRPr>
            </a:lvl3pPr>
            <a:lvl4pPr marL="1630363" indent="-231775" eaLnBrk="0" hangingPunct="0">
              <a:spcBef>
                <a:spcPct val="30000"/>
              </a:spcBef>
              <a:defRPr sz="1200">
                <a:solidFill>
                  <a:schemeClr val="tx1"/>
                </a:solidFill>
                <a:latin typeface="Calibri" pitchFamily="34" charset="0"/>
              </a:defRPr>
            </a:lvl4pPr>
            <a:lvl5pPr marL="2095500" indent="-231775" eaLnBrk="0" hangingPunct="0">
              <a:spcBef>
                <a:spcPct val="30000"/>
              </a:spcBef>
              <a:defRPr sz="1200">
                <a:solidFill>
                  <a:schemeClr val="tx1"/>
                </a:solidFill>
                <a:latin typeface="Calibri" pitchFamily="34" charset="0"/>
              </a:defRPr>
            </a:lvl5pPr>
            <a:lvl6pPr marL="2552700" indent="-231775" eaLnBrk="0" fontAlgn="base" hangingPunct="0">
              <a:spcBef>
                <a:spcPct val="30000"/>
              </a:spcBef>
              <a:spcAft>
                <a:spcPct val="0"/>
              </a:spcAft>
              <a:defRPr sz="1200">
                <a:solidFill>
                  <a:schemeClr val="tx1"/>
                </a:solidFill>
                <a:latin typeface="Calibri" pitchFamily="34" charset="0"/>
              </a:defRPr>
            </a:lvl6pPr>
            <a:lvl7pPr marL="3009900" indent="-231775" eaLnBrk="0" fontAlgn="base" hangingPunct="0">
              <a:spcBef>
                <a:spcPct val="30000"/>
              </a:spcBef>
              <a:spcAft>
                <a:spcPct val="0"/>
              </a:spcAft>
              <a:defRPr sz="1200">
                <a:solidFill>
                  <a:schemeClr val="tx1"/>
                </a:solidFill>
                <a:latin typeface="Calibri" pitchFamily="34" charset="0"/>
              </a:defRPr>
            </a:lvl7pPr>
            <a:lvl8pPr marL="3467100" indent="-231775" eaLnBrk="0" fontAlgn="base" hangingPunct="0">
              <a:spcBef>
                <a:spcPct val="30000"/>
              </a:spcBef>
              <a:spcAft>
                <a:spcPct val="0"/>
              </a:spcAft>
              <a:defRPr sz="1200">
                <a:solidFill>
                  <a:schemeClr val="tx1"/>
                </a:solidFill>
                <a:latin typeface="Calibri" pitchFamily="34" charset="0"/>
              </a:defRPr>
            </a:lvl8pPr>
            <a:lvl9pPr marL="3924300" indent="-2317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DB12DF79-6D90-4BB4-BAC0-B55EDECC14AD}" type="slidenum">
              <a:rPr lang="en-US" altLang="en-US" smtClean="0">
                <a:solidFill>
                  <a:srgbClr val="000000"/>
                </a:solidFill>
                <a:cs typeface="Arial" charset="0"/>
              </a:rPr>
              <a:pPr eaLnBrk="1" hangingPunct="1">
                <a:spcBef>
                  <a:spcPct val="0"/>
                </a:spcBef>
              </a:pPr>
              <a:t>1</a:t>
            </a:fld>
            <a:endParaRPr lang="en-US" altLang="en-US" smtClean="0">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8E1AE929-3E09-4E2F-A6E0-85DC2FC80DB7}" type="slidenum">
              <a:rPr lang="en-US" altLang="en-US" smtClean="0">
                <a:solidFill>
                  <a:srgbClr val="000000"/>
                </a:solidFill>
                <a:cs typeface="Arial" charset="0"/>
              </a:rPr>
              <a:pPr eaLnBrk="1" hangingPunct="1">
                <a:spcBef>
                  <a:spcPct val="0"/>
                </a:spcBef>
              </a:pPr>
              <a:t>2</a:t>
            </a:fld>
            <a:endParaRPr lang="en-US" altLang="en-US" smtClean="0">
              <a:solidFill>
                <a:srgbClr val="000000"/>
              </a:solidFill>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100" smtClean="0"/>
              <a:t>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D93671D-8730-4BE4-B49F-26C22FA90164}" type="slidenum">
              <a:rPr lang="en-US" altLang="en-US" smtClean="0">
                <a:solidFill>
                  <a:srgbClr val="000000"/>
                </a:solidFill>
                <a:ea typeface="MS PGothic" pitchFamily="34" charset="-128"/>
                <a:cs typeface="Arial" charset="0"/>
              </a:rPr>
              <a:pPr eaLnBrk="1" hangingPunct="1">
                <a:spcBef>
                  <a:spcPct val="0"/>
                </a:spcBef>
              </a:pPr>
              <a:t>19</a:t>
            </a:fld>
            <a:endParaRPr lang="en-US" altLang="en-US" smtClean="0">
              <a:solidFill>
                <a:srgbClr val="000000"/>
              </a:solidFill>
              <a:ea typeface="MS PGothic" pitchFamily="34" charset="-128"/>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HCA New Logo RGB.wmf"/>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3" y="1798638"/>
            <a:ext cx="37338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K:\DPA Policy\Tribal Affairs\Misc\Images\DSHS Logo.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953000" y="1096963"/>
            <a:ext cx="3721100"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3429005"/>
            <a:ext cx="7772400" cy="1470025"/>
          </a:xfr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371600" y="5029200"/>
            <a:ext cx="6400800" cy="838200"/>
          </a:xfrm>
        </p:spPr>
        <p:txBody>
          <a:bodyPr/>
          <a:lstStyle>
            <a:lvl1pPr marL="0" indent="0" algn="ctr">
              <a:buNone/>
              <a:defRPr>
                <a:solidFill>
                  <a:schemeClr val="tx1">
                    <a:tint val="75000"/>
                  </a:schemeClr>
                </a:solidFill>
              </a:defRPr>
            </a:lvl1pPr>
            <a:lvl2pPr marL="457039" indent="0" algn="ctr">
              <a:buNone/>
              <a:defRPr>
                <a:solidFill>
                  <a:schemeClr val="tx1">
                    <a:tint val="75000"/>
                  </a:schemeClr>
                </a:solidFill>
              </a:defRPr>
            </a:lvl2pPr>
            <a:lvl3pPr marL="914079" indent="0" algn="ctr">
              <a:buNone/>
              <a:defRPr>
                <a:solidFill>
                  <a:schemeClr val="tx1">
                    <a:tint val="75000"/>
                  </a:schemeClr>
                </a:solidFill>
              </a:defRPr>
            </a:lvl3pPr>
            <a:lvl4pPr marL="1371119" indent="0" algn="ctr">
              <a:buNone/>
              <a:defRPr>
                <a:solidFill>
                  <a:schemeClr val="tx1">
                    <a:tint val="75000"/>
                  </a:schemeClr>
                </a:solidFill>
              </a:defRPr>
            </a:lvl4pPr>
            <a:lvl5pPr marL="1828159" indent="0" algn="ctr">
              <a:buNone/>
              <a:defRPr>
                <a:solidFill>
                  <a:schemeClr val="tx1">
                    <a:tint val="75000"/>
                  </a:schemeClr>
                </a:solidFill>
              </a:defRPr>
            </a:lvl5pPr>
            <a:lvl6pPr marL="2285199" indent="0" algn="ctr">
              <a:buNone/>
              <a:defRPr>
                <a:solidFill>
                  <a:schemeClr val="tx1">
                    <a:tint val="75000"/>
                  </a:schemeClr>
                </a:solidFill>
              </a:defRPr>
            </a:lvl6pPr>
            <a:lvl7pPr marL="2742237" indent="0" algn="ctr">
              <a:buNone/>
              <a:defRPr>
                <a:solidFill>
                  <a:schemeClr val="tx1">
                    <a:tint val="75000"/>
                  </a:schemeClr>
                </a:solidFill>
              </a:defRPr>
            </a:lvl7pPr>
            <a:lvl8pPr marL="3199278" indent="0" algn="ctr">
              <a:buNone/>
              <a:defRPr>
                <a:solidFill>
                  <a:schemeClr val="tx1">
                    <a:tint val="75000"/>
                  </a:schemeClr>
                </a:solidFill>
              </a:defRPr>
            </a:lvl8pPr>
            <a:lvl9pPr marL="3656316"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0"/>
          </p:nvPr>
        </p:nvSpPr>
        <p:spPr/>
        <p:txBody>
          <a:bodyPr/>
          <a:lstStyle>
            <a:lvl1pPr>
              <a:defRPr/>
            </a:lvl1pPr>
          </a:lstStyle>
          <a:p>
            <a:pPr>
              <a:defRPr/>
            </a:pPr>
            <a:fld id="{7164B275-945F-4D29-91BB-78775F79A5A7}" type="slidenum">
              <a:rPr lang="en-US" altLang="en-US"/>
              <a:pPr>
                <a:defRPr/>
              </a:pPr>
              <a:t>‹#›</a:t>
            </a:fld>
            <a:endParaRPr lang="en-US" altLang="en-US"/>
          </a:p>
        </p:txBody>
      </p:sp>
    </p:spTree>
    <p:extLst>
      <p:ext uri="{BB962C8B-B14F-4D97-AF65-F5344CB8AC3E}">
        <p14:creationId xmlns:p14="http://schemas.microsoft.com/office/powerpoint/2010/main" val="24785852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effectLst/>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0"/>
          </p:nvPr>
        </p:nvSpPr>
        <p:spPr/>
        <p:txBody>
          <a:bodyPr/>
          <a:lstStyle>
            <a:lvl1pPr>
              <a:defRPr/>
            </a:lvl1pPr>
          </a:lstStyle>
          <a:p>
            <a:pPr>
              <a:defRPr/>
            </a:pPr>
            <a:fld id="{505E94C3-5A6A-4F8B-A801-DAFFCE3017E3}" type="slidenum">
              <a:rPr lang="en-US" altLang="en-US"/>
              <a:pPr>
                <a:defRPr/>
              </a:pPr>
              <a:t>‹#›</a:t>
            </a:fld>
            <a:endParaRPr lang="en-US" altLang="en-US"/>
          </a:p>
        </p:txBody>
      </p:sp>
    </p:spTree>
    <p:extLst>
      <p:ext uri="{BB962C8B-B14F-4D97-AF65-F5344CB8AC3E}">
        <p14:creationId xmlns:p14="http://schemas.microsoft.com/office/powerpoint/2010/main" val="3765302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lvl1pPr>
              <a:defRPr>
                <a:effectLst/>
              </a:defRPr>
            </a:lvl1pPr>
          </a:lstStyle>
          <a:p>
            <a:r>
              <a:rPr lang="en-US" dirty="0"/>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0"/>
          </p:nvPr>
        </p:nvSpPr>
        <p:spPr/>
        <p:txBody>
          <a:bodyPr/>
          <a:lstStyle>
            <a:lvl1pPr>
              <a:defRPr/>
            </a:lvl1pPr>
          </a:lstStyle>
          <a:p>
            <a:pPr>
              <a:defRPr/>
            </a:pPr>
            <a:fld id="{4885A58F-82CA-4436-8122-7FEDBB304147}" type="slidenum">
              <a:rPr lang="en-US" altLang="en-US"/>
              <a:pPr>
                <a:defRPr/>
              </a:pPr>
              <a:t>‹#›</a:t>
            </a:fld>
            <a:endParaRPr lang="en-US" altLang="en-US"/>
          </a:p>
        </p:txBody>
      </p:sp>
    </p:spTree>
    <p:extLst>
      <p:ext uri="{BB962C8B-B14F-4D97-AF65-F5344CB8AC3E}">
        <p14:creationId xmlns:p14="http://schemas.microsoft.com/office/powerpoint/2010/main" val="21157697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1 Column">
    <p:spTree>
      <p:nvGrpSpPr>
        <p:cNvPr id="1" name=""/>
        <p:cNvGrpSpPr/>
        <p:nvPr/>
      </p:nvGrpSpPr>
      <p:grpSpPr>
        <a:xfrm>
          <a:off x="0" y="0"/>
          <a:ext cx="0" cy="0"/>
          <a:chOff x="0" y="0"/>
          <a:chExt cx="0" cy="0"/>
        </a:xfrm>
      </p:grpSpPr>
      <p:sp>
        <p:nvSpPr>
          <p:cNvPr id="5" name="Rectangle 4"/>
          <p:cNvSpPr/>
          <p:nvPr userDrawn="1"/>
        </p:nvSpPr>
        <p:spPr>
          <a:xfrm>
            <a:off x="7391400" y="6248400"/>
            <a:ext cx="16002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2813">
              <a:defRPr/>
            </a:pPr>
            <a:endParaRPr lang="en-US">
              <a:solidFill>
                <a:prstClr val="white"/>
              </a:solidFill>
            </a:endParaRPr>
          </a:p>
        </p:txBody>
      </p:sp>
      <p:sp>
        <p:nvSpPr>
          <p:cNvPr id="10" name="Content Placeholder 20"/>
          <p:cNvSpPr>
            <a:spLocks noGrp="1"/>
          </p:cNvSpPr>
          <p:nvPr>
            <p:ph sz="quarter" idx="12"/>
          </p:nvPr>
        </p:nvSpPr>
        <p:spPr bwMode="gray">
          <a:xfrm>
            <a:off x="411479" y="1097280"/>
            <a:ext cx="8330184" cy="4882896"/>
          </a:xfrm>
          <a:prstGeom prst="rect">
            <a:avLst/>
          </a:prstGeom>
        </p:spPr>
        <p:txBody>
          <a:bodyPr rtlCol="0">
            <a:noAutofit/>
          </a:bodyPr>
          <a:lstStyle>
            <a:lvl1pPr marL="0" marR="0" indent="0" algn="l" defTabSz="914400" rtl="0" eaLnBrk="1" fontAlgn="base" latinLnBrk="0" hangingPunct="1">
              <a:lnSpc>
                <a:spcPct val="100000"/>
              </a:lnSpc>
              <a:spcBef>
                <a:spcPts val="2200"/>
              </a:spcBef>
              <a:spcAft>
                <a:spcPct val="0"/>
              </a:spcAft>
              <a:buClrTx/>
              <a:buSzTx/>
              <a:buFont typeface="Arial" pitchFamily="34" charset="0"/>
              <a:buNone/>
              <a:tabLst/>
              <a:defRPr kumimoji="0" lang="en-US" sz="2000" b="0" i="0" u="none" strike="noStrike" kern="1200" cap="none" normalizeH="0" baseline="0" dirty="0" smtClean="0">
                <a:ln>
                  <a:noFill/>
                </a:ln>
                <a:solidFill>
                  <a:srgbClr val="002060"/>
                </a:solidFill>
                <a:effectLst/>
                <a:latin typeface="+mn-lt"/>
                <a:ea typeface="+mn-ea"/>
                <a:cs typeface="Arial" pitchFamily="34" charset="0"/>
              </a:defRPr>
            </a:lvl1pPr>
            <a:lvl2pPr marL="174625" marR="0" indent="-173038" algn="l" defTabSz="914400" rtl="0" eaLnBrk="1" fontAlgn="base" latinLnBrk="0" hangingPunct="1">
              <a:lnSpc>
                <a:spcPct val="100000"/>
              </a:lnSpc>
              <a:spcAft>
                <a:spcPct val="0"/>
              </a:spcAft>
              <a:buFont typeface="Arial" pitchFamily="34" charset="0"/>
              <a:tabLst/>
              <a:defRPr kumimoji="0" lang="en-US" sz="2000" b="0" i="0" u="none" strike="noStrike" kern="1200" cap="none" normalizeH="0" baseline="0" dirty="0" smtClean="0">
                <a:ln>
                  <a:noFill/>
                </a:ln>
                <a:solidFill>
                  <a:srgbClr val="002060"/>
                </a:solidFill>
                <a:effectLst/>
                <a:latin typeface="+mn-lt"/>
                <a:ea typeface="+mn-ea"/>
                <a:cs typeface="Arial" pitchFamily="34" charset="0"/>
              </a:defRPr>
            </a:lvl2pPr>
            <a:lvl3pPr marR="0" algn="l" defTabSz="914400" rtl="0" eaLnBrk="1" fontAlgn="base" latinLnBrk="0" hangingPunct="1">
              <a:lnSpc>
                <a:spcPct val="100000"/>
              </a:lnSpc>
              <a:spcAft>
                <a:spcPct val="0"/>
              </a:spcAft>
              <a:buFont typeface="Arial" pitchFamily="34" charset="0"/>
              <a:tabLst/>
              <a:defRPr kumimoji="0" lang="en-US" sz="1800" b="0" i="0" u="none" strike="noStrike" kern="1200" cap="none" normalizeH="0" baseline="0" dirty="0" smtClean="0">
                <a:ln>
                  <a:noFill/>
                </a:ln>
                <a:solidFill>
                  <a:srgbClr val="002060"/>
                </a:solidFill>
                <a:effectLst/>
                <a:latin typeface="Arial" pitchFamily="34" charset="0"/>
                <a:ea typeface="+mn-ea"/>
                <a:cs typeface="Arial" pitchFamily="34" charset="0"/>
              </a:defRPr>
            </a:lvl3pPr>
            <a:lvl4pPr marR="0" algn="l" defTabSz="914400" rtl="0" eaLnBrk="1" fontAlgn="base" latinLnBrk="0" hangingPunct="1">
              <a:lnSpc>
                <a:spcPct val="100000"/>
              </a:lnSpc>
              <a:spcAft>
                <a:spcPct val="0"/>
              </a:spcAft>
              <a:buFont typeface="Arial" pitchFamily="34" charset="0"/>
              <a:tabLst/>
              <a:defRPr kumimoji="0" lang="en-US" sz="1800" b="0" i="0" u="none" strike="noStrike" kern="1200" cap="none" normalizeH="0" baseline="0" dirty="0" smtClean="0">
                <a:ln>
                  <a:noFill/>
                </a:ln>
                <a:solidFill>
                  <a:srgbClr val="002060"/>
                </a:solidFill>
                <a:effectLst/>
                <a:latin typeface="+mn-lt"/>
                <a:ea typeface="+mn-ea"/>
                <a:cs typeface="Arial" pitchFamily="34" charset="0"/>
              </a:defRPr>
            </a:lvl4pPr>
            <a:lvl5pPr marR="0" algn="l" defTabSz="914400" rtl="0" eaLnBrk="1" fontAlgn="base" latinLnBrk="0" hangingPunct="1">
              <a:lnSpc>
                <a:spcPct val="100000"/>
              </a:lnSpc>
              <a:spcAft>
                <a:spcPct val="0"/>
              </a:spcAft>
              <a:buFont typeface="Arial" pitchFamily="34" charset="0"/>
              <a:tabLst/>
              <a:defRPr kumimoji="0" lang="en-US" sz="1800" b="0" i="0" u="none" strike="noStrike" kern="1200" cap="none" normalizeH="0" baseline="0" dirty="0" smtClean="0">
                <a:ln>
                  <a:noFill/>
                </a:ln>
                <a:solidFill>
                  <a:srgbClr val="002060"/>
                </a:solidFill>
                <a:effectLst/>
                <a:latin typeface="+mn-lt"/>
                <a:ea typeface="+mn-ea"/>
                <a:cs typeface="Arial" pitchFamily="34" charset="0"/>
              </a:defRPr>
            </a:lvl5pPr>
            <a:lvl6pPr marR="0" algn="l" defTabSz="914400" rtl="0" eaLnBrk="1" fontAlgn="base" latinLnBrk="0" hangingPunct="1">
              <a:lnSpc>
                <a:spcPct val="100000"/>
              </a:lnSpc>
              <a:spcAft>
                <a:spcPct val="0"/>
              </a:spcAft>
              <a:buFont typeface="Arial" pitchFamily="34" charset="0"/>
              <a:tabLst/>
              <a:defRPr kumimoji="0" lang="en-US" sz="1800" b="0" i="0" u="none" strike="noStrike" kern="1200" cap="none" normalizeH="0" baseline="0" dirty="0" smtClean="0">
                <a:ln>
                  <a:noFill/>
                </a:ln>
                <a:solidFill>
                  <a:schemeClr val="tx2"/>
                </a:solidFill>
                <a:effectLst/>
                <a:latin typeface="+mn-lt"/>
                <a:ea typeface="+mn-ea"/>
                <a:cs typeface="Arial" pitchFamily="34" charset="0"/>
              </a:defRPr>
            </a:lvl6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Placeholder 10"/>
          <p:cNvSpPr>
            <a:spLocks noGrp="1"/>
          </p:cNvSpPr>
          <p:nvPr>
            <p:ph type="title"/>
          </p:nvPr>
        </p:nvSpPr>
        <p:spPr bwMode="gray">
          <a:xfrm>
            <a:off x="411480" y="274320"/>
            <a:ext cx="8330184" cy="333425"/>
          </a:xfrm>
          <a:prstGeom prst="rect">
            <a:avLst/>
          </a:prstGeom>
        </p:spPr>
        <p:txBody>
          <a:bodyPr/>
          <a:lstStyle>
            <a:lvl1pPr>
              <a:defRPr>
                <a:solidFill>
                  <a:srgbClr val="002060"/>
                </a:solidFill>
                <a:effectLst/>
              </a:defRPr>
            </a:lvl1pPr>
          </a:lstStyle>
          <a:p>
            <a:pPr lvl="0"/>
            <a:r>
              <a:rPr lang="en-US" dirty="0"/>
              <a:t>Click to edit Master title style</a:t>
            </a:r>
          </a:p>
        </p:txBody>
      </p:sp>
    </p:spTree>
    <p:extLst>
      <p:ext uri="{BB962C8B-B14F-4D97-AF65-F5344CB8AC3E}">
        <p14:creationId xmlns:p14="http://schemas.microsoft.com/office/powerpoint/2010/main" val="941706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6096000"/>
            <a:ext cx="9366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pPr>
              <a:defRPr/>
            </a:pPr>
            <a:fld id="{CDDACB3F-A692-4EF7-AC7B-E7CAC017E3CC}" type="slidenum">
              <a:rPr lang="en-US" altLang="en-US"/>
              <a:pPr>
                <a:defRPr/>
              </a:pPr>
              <a:t>‹#›</a:t>
            </a:fld>
            <a:endParaRPr lang="en-US" altLang="en-US"/>
          </a:p>
        </p:txBody>
      </p:sp>
    </p:spTree>
    <p:extLst>
      <p:ext uri="{BB962C8B-B14F-4D97-AF65-F5344CB8AC3E}">
        <p14:creationId xmlns:p14="http://schemas.microsoft.com/office/powerpoint/2010/main" val="2075553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6096000"/>
            <a:ext cx="9366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722313" y="4406903"/>
            <a:ext cx="7772400" cy="1362075"/>
          </a:xfrm>
        </p:spPr>
        <p:txBody>
          <a:bodyPr anchor="t"/>
          <a:lstStyle>
            <a:lvl1pPr algn="l">
              <a:defRPr sz="4000" b="1" cap="all">
                <a:effectLst/>
              </a:defRPr>
            </a:lvl1pPr>
          </a:lstStyle>
          <a:p>
            <a:r>
              <a:rPr lang="en-US" dirty="0"/>
              <a:t>Click to edit Master title style</a:t>
            </a:r>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039" indent="0">
              <a:buNone/>
              <a:defRPr sz="1800">
                <a:solidFill>
                  <a:schemeClr val="tx1">
                    <a:tint val="75000"/>
                  </a:schemeClr>
                </a:solidFill>
              </a:defRPr>
            </a:lvl2pPr>
            <a:lvl3pPr marL="914079" indent="0">
              <a:buNone/>
              <a:defRPr sz="1600">
                <a:solidFill>
                  <a:schemeClr val="tx1">
                    <a:tint val="75000"/>
                  </a:schemeClr>
                </a:solidFill>
              </a:defRPr>
            </a:lvl3pPr>
            <a:lvl4pPr marL="1371119" indent="0">
              <a:buNone/>
              <a:defRPr sz="1400">
                <a:solidFill>
                  <a:schemeClr val="tx1">
                    <a:tint val="75000"/>
                  </a:schemeClr>
                </a:solidFill>
              </a:defRPr>
            </a:lvl4pPr>
            <a:lvl5pPr marL="1828159" indent="0">
              <a:buNone/>
              <a:defRPr sz="1400">
                <a:solidFill>
                  <a:schemeClr val="tx1">
                    <a:tint val="75000"/>
                  </a:schemeClr>
                </a:solidFill>
              </a:defRPr>
            </a:lvl5pPr>
            <a:lvl6pPr marL="2285199" indent="0">
              <a:buNone/>
              <a:defRPr sz="1400">
                <a:solidFill>
                  <a:schemeClr val="tx1">
                    <a:tint val="75000"/>
                  </a:schemeClr>
                </a:solidFill>
              </a:defRPr>
            </a:lvl6pPr>
            <a:lvl7pPr marL="2742237" indent="0">
              <a:buNone/>
              <a:defRPr sz="1400">
                <a:solidFill>
                  <a:schemeClr val="tx1">
                    <a:tint val="75000"/>
                  </a:schemeClr>
                </a:solidFill>
              </a:defRPr>
            </a:lvl7pPr>
            <a:lvl8pPr marL="3199278" indent="0">
              <a:buNone/>
              <a:defRPr sz="1400">
                <a:solidFill>
                  <a:schemeClr val="tx1">
                    <a:tint val="75000"/>
                  </a:schemeClr>
                </a:solidFill>
              </a:defRPr>
            </a:lvl8pPr>
            <a:lvl9pPr marL="3656316" indent="0">
              <a:buNone/>
              <a:defRPr sz="1400">
                <a:solidFill>
                  <a:schemeClr val="tx1">
                    <a:tint val="75000"/>
                  </a:schemeClr>
                </a:solidFill>
              </a:defRPr>
            </a:lvl9pPr>
          </a:lstStyle>
          <a:p>
            <a:pPr lvl="0"/>
            <a:r>
              <a:rPr lang="en-US"/>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A288472C-CFE2-4D06-BE1A-4E3118473A60}" type="slidenum">
              <a:rPr lang="en-US" altLang="en-US"/>
              <a:pPr>
                <a:defRPr/>
              </a:pPr>
              <a:t>‹#›</a:t>
            </a:fld>
            <a:endParaRPr lang="en-US" altLang="en-US"/>
          </a:p>
        </p:txBody>
      </p:sp>
    </p:spTree>
    <p:extLst>
      <p:ext uri="{BB962C8B-B14F-4D97-AF65-F5344CB8AC3E}">
        <p14:creationId xmlns:p14="http://schemas.microsoft.com/office/powerpoint/2010/main" val="40631945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6096000"/>
            <a:ext cx="9366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lvl1pPr>
              <a:defRPr>
                <a:effectLst/>
              </a:defRPr>
            </a:lvl1pPr>
          </a:lstStyle>
          <a:p>
            <a:r>
              <a:rPr lang="en-US" dirty="0"/>
              <a:t>Click to edit Master title style</a:t>
            </a:r>
          </a:p>
        </p:txBody>
      </p:sp>
      <p:sp>
        <p:nvSpPr>
          <p:cNvPr id="3" name="Content Placeholder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0"/>
          </p:nvPr>
        </p:nvSpPr>
        <p:spPr/>
        <p:txBody>
          <a:bodyPr/>
          <a:lstStyle>
            <a:lvl1pPr>
              <a:defRPr/>
            </a:lvl1pPr>
          </a:lstStyle>
          <a:p>
            <a:pPr>
              <a:defRPr/>
            </a:pPr>
            <a:fld id="{CB6770B2-7628-4D01-8328-9B0301BB5C92}" type="slidenum">
              <a:rPr lang="en-US" altLang="en-US"/>
              <a:pPr>
                <a:defRPr/>
              </a:pPr>
              <a:t>‹#›</a:t>
            </a:fld>
            <a:endParaRPr lang="en-US" altLang="en-US"/>
          </a:p>
        </p:txBody>
      </p:sp>
    </p:spTree>
    <p:extLst>
      <p:ext uri="{BB962C8B-B14F-4D97-AF65-F5344CB8AC3E}">
        <p14:creationId xmlns:p14="http://schemas.microsoft.com/office/powerpoint/2010/main" val="599983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6096000"/>
            <a:ext cx="9366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039" indent="0">
              <a:buNone/>
              <a:defRPr sz="2000" b="1"/>
            </a:lvl2pPr>
            <a:lvl3pPr marL="914079" indent="0">
              <a:buNone/>
              <a:defRPr sz="1800" b="1"/>
            </a:lvl3pPr>
            <a:lvl4pPr marL="1371119" indent="0">
              <a:buNone/>
              <a:defRPr sz="1600" b="1"/>
            </a:lvl4pPr>
            <a:lvl5pPr marL="1828159" indent="0">
              <a:buNone/>
              <a:defRPr sz="1600" b="1"/>
            </a:lvl5pPr>
            <a:lvl6pPr marL="2285199" indent="0">
              <a:buNone/>
              <a:defRPr sz="1600" b="1"/>
            </a:lvl6pPr>
            <a:lvl7pPr marL="2742237" indent="0">
              <a:buNone/>
              <a:defRPr sz="1600" b="1"/>
            </a:lvl7pPr>
            <a:lvl8pPr marL="3199278" indent="0">
              <a:buNone/>
              <a:defRPr sz="1600" b="1"/>
            </a:lvl8pPr>
            <a:lvl9pPr marL="365631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039" indent="0">
              <a:buNone/>
              <a:defRPr sz="2000" b="1"/>
            </a:lvl2pPr>
            <a:lvl3pPr marL="914079" indent="0">
              <a:buNone/>
              <a:defRPr sz="1800" b="1"/>
            </a:lvl3pPr>
            <a:lvl4pPr marL="1371119" indent="0">
              <a:buNone/>
              <a:defRPr sz="1600" b="1"/>
            </a:lvl4pPr>
            <a:lvl5pPr marL="1828159" indent="0">
              <a:buNone/>
              <a:defRPr sz="1600" b="1"/>
            </a:lvl5pPr>
            <a:lvl6pPr marL="2285199" indent="0">
              <a:buNone/>
              <a:defRPr sz="1600" b="1"/>
            </a:lvl6pPr>
            <a:lvl7pPr marL="2742237" indent="0">
              <a:buNone/>
              <a:defRPr sz="1600" b="1"/>
            </a:lvl7pPr>
            <a:lvl8pPr marL="3199278" indent="0">
              <a:buNone/>
              <a:defRPr sz="1600" b="1"/>
            </a:lvl8pPr>
            <a:lvl9pPr marL="365631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5"/>
          <p:cNvSpPr>
            <a:spLocks noGrp="1"/>
          </p:cNvSpPr>
          <p:nvPr>
            <p:ph type="sldNum" sz="quarter" idx="10"/>
          </p:nvPr>
        </p:nvSpPr>
        <p:spPr/>
        <p:txBody>
          <a:bodyPr/>
          <a:lstStyle>
            <a:lvl1pPr>
              <a:defRPr/>
            </a:lvl1pPr>
          </a:lstStyle>
          <a:p>
            <a:pPr>
              <a:defRPr/>
            </a:pPr>
            <a:fld id="{8BA82E32-59EE-4435-A29F-794608364782}" type="slidenum">
              <a:rPr lang="en-US" altLang="en-US"/>
              <a:pPr>
                <a:defRPr/>
              </a:pPr>
              <a:t>‹#›</a:t>
            </a:fld>
            <a:endParaRPr lang="en-US" altLang="en-US"/>
          </a:p>
        </p:txBody>
      </p:sp>
    </p:spTree>
    <p:extLst>
      <p:ext uri="{BB962C8B-B14F-4D97-AF65-F5344CB8AC3E}">
        <p14:creationId xmlns:p14="http://schemas.microsoft.com/office/powerpoint/2010/main" val="1284717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6096000"/>
            <a:ext cx="9366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t>Click to edit Master title style</a:t>
            </a:r>
          </a:p>
        </p:txBody>
      </p:sp>
      <p:sp>
        <p:nvSpPr>
          <p:cNvPr id="4" name="Slide Number Placeholder 5"/>
          <p:cNvSpPr>
            <a:spLocks noGrp="1"/>
          </p:cNvSpPr>
          <p:nvPr>
            <p:ph type="sldNum" sz="quarter" idx="10"/>
          </p:nvPr>
        </p:nvSpPr>
        <p:spPr/>
        <p:txBody>
          <a:bodyPr/>
          <a:lstStyle>
            <a:lvl1pPr>
              <a:defRPr/>
            </a:lvl1pPr>
          </a:lstStyle>
          <a:p>
            <a:pPr>
              <a:defRPr/>
            </a:pPr>
            <a:fld id="{8E06BF15-80BF-4FC0-B0BA-E766155618EC}" type="slidenum">
              <a:rPr lang="en-US" altLang="en-US"/>
              <a:pPr>
                <a:defRPr/>
              </a:pPr>
              <a:t>‹#›</a:t>
            </a:fld>
            <a:endParaRPr lang="en-US" altLang="en-US"/>
          </a:p>
        </p:txBody>
      </p:sp>
    </p:spTree>
    <p:extLst>
      <p:ext uri="{BB962C8B-B14F-4D97-AF65-F5344CB8AC3E}">
        <p14:creationId xmlns:p14="http://schemas.microsoft.com/office/powerpoint/2010/main" val="3291202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6096000"/>
            <a:ext cx="936625"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5"/>
          <p:cNvSpPr>
            <a:spLocks noGrp="1"/>
          </p:cNvSpPr>
          <p:nvPr>
            <p:ph type="sldNum" sz="quarter" idx="10"/>
          </p:nvPr>
        </p:nvSpPr>
        <p:spPr/>
        <p:txBody>
          <a:bodyPr/>
          <a:lstStyle>
            <a:lvl1pPr>
              <a:defRPr/>
            </a:lvl1pPr>
          </a:lstStyle>
          <a:p>
            <a:pPr>
              <a:defRPr/>
            </a:pPr>
            <a:fld id="{D5FBF6CC-9FFB-4B71-87F4-D90FC0E616D4}" type="slidenum">
              <a:rPr lang="en-US" altLang="en-US"/>
              <a:pPr>
                <a:defRPr/>
              </a:pPr>
              <a:t>‹#›</a:t>
            </a:fld>
            <a:endParaRPr lang="en-US" altLang="en-US"/>
          </a:p>
        </p:txBody>
      </p:sp>
    </p:spTree>
    <p:extLst>
      <p:ext uri="{BB962C8B-B14F-4D97-AF65-F5344CB8AC3E}">
        <p14:creationId xmlns:p14="http://schemas.microsoft.com/office/powerpoint/2010/main" val="2007304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6" y="273050"/>
            <a:ext cx="3008313" cy="1162050"/>
          </a:xfrm>
        </p:spPr>
        <p:txBody>
          <a:bodyPr anchor="b"/>
          <a:lstStyle>
            <a:lvl1pPr algn="l">
              <a:defRPr sz="2000" b="1">
                <a:effectLst/>
              </a:defRPr>
            </a:lvl1pPr>
          </a:lstStyle>
          <a:p>
            <a:r>
              <a:rPr lang="en-US" dirty="0"/>
              <a:t>Click to edit Master title style</a:t>
            </a:r>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6" y="1435102"/>
            <a:ext cx="3008313" cy="4691063"/>
          </a:xfrm>
        </p:spPr>
        <p:txBody>
          <a:bodyPr/>
          <a:lstStyle>
            <a:lvl1pPr marL="0" indent="0">
              <a:buNone/>
              <a:defRPr sz="1400"/>
            </a:lvl1pPr>
            <a:lvl2pPr marL="457039" indent="0">
              <a:buNone/>
              <a:defRPr sz="1200"/>
            </a:lvl2pPr>
            <a:lvl3pPr marL="914079" indent="0">
              <a:buNone/>
              <a:defRPr sz="1000"/>
            </a:lvl3pPr>
            <a:lvl4pPr marL="1371119" indent="0">
              <a:buNone/>
              <a:defRPr sz="900"/>
            </a:lvl4pPr>
            <a:lvl5pPr marL="1828159" indent="0">
              <a:buNone/>
              <a:defRPr sz="900"/>
            </a:lvl5pPr>
            <a:lvl6pPr marL="2285199" indent="0">
              <a:buNone/>
              <a:defRPr sz="900"/>
            </a:lvl6pPr>
            <a:lvl7pPr marL="2742237" indent="0">
              <a:buNone/>
              <a:defRPr sz="900"/>
            </a:lvl7pPr>
            <a:lvl8pPr marL="3199278" indent="0">
              <a:buNone/>
              <a:defRPr sz="900"/>
            </a:lvl8pPr>
            <a:lvl9pPr marL="3656316"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lIns="91407" tIns="45704" rIns="91407" bIns="45704"/>
          <a:lstStyle>
            <a:lvl1pPr defTabSz="914079" fontAlgn="auto">
              <a:spcBef>
                <a:spcPts val="0"/>
              </a:spcBef>
              <a:spcAft>
                <a:spcPts val="0"/>
              </a:spcAft>
              <a:defRPr>
                <a:solidFill>
                  <a:prstClr val="black"/>
                </a:solidFill>
                <a:latin typeface="+mn-lt"/>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lIns="91407" tIns="45704" rIns="91407" bIns="45704"/>
          <a:lstStyle>
            <a:lvl1pPr defTabSz="914079" fontAlgn="auto">
              <a:spcBef>
                <a:spcPts val="0"/>
              </a:spcBef>
              <a:spcAft>
                <a:spcPts val="0"/>
              </a:spcAft>
              <a:defRPr>
                <a:solidFill>
                  <a:prstClr val="black"/>
                </a:solidFill>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4179B747-A7E2-4ECC-89C2-758323F0E03B}" type="slidenum">
              <a:rPr lang="en-US" altLang="en-US"/>
              <a:pPr>
                <a:defRPr/>
              </a:pPr>
              <a:t>‹#›</a:t>
            </a:fld>
            <a:endParaRPr lang="en-US" altLang="en-US"/>
          </a:p>
        </p:txBody>
      </p:sp>
    </p:spTree>
    <p:extLst>
      <p:ext uri="{BB962C8B-B14F-4D97-AF65-F5344CB8AC3E}">
        <p14:creationId xmlns:p14="http://schemas.microsoft.com/office/powerpoint/2010/main" val="33841104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effectLst/>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039" indent="0">
              <a:buNone/>
              <a:defRPr sz="2800"/>
            </a:lvl2pPr>
            <a:lvl3pPr marL="914079" indent="0">
              <a:buNone/>
              <a:defRPr sz="2400"/>
            </a:lvl3pPr>
            <a:lvl4pPr marL="1371119" indent="0">
              <a:buNone/>
              <a:defRPr sz="2000"/>
            </a:lvl4pPr>
            <a:lvl5pPr marL="1828159" indent="0">
              <a:buNone/>
              <a:defRPr sz="2000"/>
            </a:lvl5pPr>
            <a:lvl6pPr marL="2285199" indent="0">
              <a:buNone/>
              <a:defRPr sz="2000"/>
            </a:lvl6pPr>
            <a:lvl7pPr marL="2742237" indent="0">
              <a:buNone/>
              <a:defRPr sz="2000"/>
            </a:lvl7pPr>
            <a:lvl8pPr marL="3199278" indent="0">
              <a:buNone/>
              <a:defRPr sz="2000"/>
            </a:lvl8pPr>
            <a:lvl9pPr marL="3656316" indent="0">
              <a:buNone/>
              <a:defRPr sz="2000"/>
            </a:lvl9pPr>
          </a:lstStyle>
          <a:p>
            <a:pPr lvl="0"/>
            <a:endParaRPr lang="en-US" noProof="0"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039" indent="0">
              <a:buNone/>
              <a:defRPr sz="1200"/>
            </a:lvl2pPr>
            <a:lvl3pPr marL="914079" indent="0">
              <a:buNone/>
              <a:defRPr sz="1000"/>
            </a:lvl3pPr>
            <a:lvl4pPr marL="1371119" indent="0">
              <a:buNone/>
              <a:defRPr sz="900"/>
            </a:lvl4pPr>
            <a:lvl5pPr marL="1828159" indent="0">
              <a:buNone/>
              <a:defRPr sz="900"/>
            </a:lvl5pPr>
            <a:lvl6pPr marL="2285199" indent="0">
              <a:buNone/>
              <a:defRPr sz="900"/>
            </a:lvl6pPr>
            <a:lvl7pPr marL="2742237" indent="0">
              <a:buNone/>
              <a:defRPr sz="900"/>
            </a:lvl7pPr>
            <a:lvl8pPr marL="3199278" indent="0">
              <a:buNone/>
              <a:defRPr sz="900"/>
            </a:lvl8pPr>
            <a:lvl9pPr marL="3656316"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lIns="91407" tIns="45704" rIns="91407" bIns="45704"/>
          <a:lstStyle>
            <a:lvl1pPr defTabSz="914079" fontAlgn="auto">
              <a:spcBef>
                <a:spcPts val="0"/>
              </a:spcBef>
              <a:spcAft>
                <a:spcPts val="0"/>
              </a:spcAft>
              <a:defRPr>
                <a:solidFill>
                  <a:prstClr val="black"/>
                </a:solidFill>
                <a:latin typeface="+mn-lt"/>
                <a:cs typeface="+mn-cs"/>
              </a:defRPr>
            </a:lvl1pPr>
          </a:lstStyle>
          <a:p>
            <a:pPr>
              <a:defRPr/>
            </a:pPr>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lIns="91407" tIns="45704" rIns="91407" bIns="45704"/>
          <a:lstStyle>
            <a:lvl1pPr defTabSz="914079" fontAlgn="auto">
              <a:spcBef>
                <a:spcPts val="0"/>
              </a:spcBef>
              <a:spcAft>
                <a:spcPts val="0"/>
              </a:spcAft>
              <a:defRPr>
                <a:solidFill>
                  <a:prstClr val="black"/>
                </a:solidFill>
                <a:latin typeface="+mn-lt"/>
                <a:cs typeface="+mn-cs"/>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DD7F2E39-559B-46CE-9EB1-B4192C097945}" type="slidenum">
              <a:rPr lang="en-US" altLang="en-US"/>
              <a:pPr>
                <a:defRPr/>
              </a:pPr>
              <a:t>‹#›</a:t>
            </a:fld>
            <a:endParaRPr lang="en-US" altLang="en-US"/>
          </a:p>
        </p:txBody>
      </p:sp>
    </p:spTree>
    <p:extLst>
      <p:ext uri="{BB962C8B-B14F-4D97-AF65-F5344CB8AC3E}">
        <p14:creationId xmlns:p14="http://schemas.microsoft.com/office/powerpoint/2010/main" val="1594306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07" tIns="45704" rIns="91407" bIns="45704" rtlCol="0" anchor="ctr">
            <a:normAutofit/>
          </a:bodyPr>
          <a:lstStyle/>
          <a:p>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7" tIns="45704" rIns="91407" bIns="45704"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 name="Slide Number Placeholder 5"/>
          <p:cNvSpPr>
            <a:spLocks noGrp="1"/>
          </p:cNvSpPr>
          <p:nvPr>
            <p:ph type="sldNum" sz="quarter" idx="4"/>
          </p:nvPr>
        </p:nvSpPr>
        <p:spPr>
          <a:xfrm>
            <a:off x="3505200" y="6356350"/>
            <a:ext cx="2133600" cy="365125"/>
          </a:xfrm>
          <a:prstGeom prst="rect">
            <a:avLst/>
          </a:prstGeom>
        </p:spPr>
        <p:txBody>
          <a:bodyPr vert="horz" wrap="square" lIns="91407" tIns="45704" rIns="91407" bIns="45704" numCol="1" anchor="ctr" anchorCtr="0" compatLnSpc="1">
            <a:prstTxWarp prst="textNoShape">
              <a:avLst/>
            </a:prstTxWarp>
          </a:bodyPr>
          <a:lstStyle>
            <a:lvl1pPr algn="ctr" defTabSz="912813">
              <a:defRPr sz="1200">
                <a:solidFill>
                  <a:srgbClr val="898989"/>
                </a:solidFill>
                <a:latin typeface="Calibri" panose="020F0502020204030204" pitchFamily="34" charset="0"/>
                <a:cs typeface="Arial" pitchFamily="34" charset="0"/>
              </a:defRPr>
            </a:lvl1pPr>
          </a:lstStyle>
          <a:p>
            <a:pPr>
              <a:defRPr/>
            </a:pPr>
            <a:fld id="{A2FB06D8-E8FE-41F4-AE6D-0CE8764BA9CA}" type="slidenum">
              <a:rPr lang="en-US" altLang="en-US"/>
              <a:pPr>
                <a:defRPr/>
              </a:pPr>
              <a:t>‹#›</a:t>
            </a:fld>
            <a:endParaRPr lang="en-US" altLang="en-US"/>
          </a:p>
        </p:txBody>
      </p:sp>
      <p:pic>
        <p:nvPicPr>
          <p:cNvPr id="1029" name="Picture 6" descr="HCA New Logo 2 Color.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467600" y="6389688"/>
            <a:ext cx="1493838"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8859" r:id="rId1"/>
    <p:sldLayoutId id="2147488860" r:id="rId2"/>
    <p:sldLayoutId id="2147488861" r:id="rId3"/>
    <p:sldLayoutId id="2147488862" r:id="rId4"/>
    <p:sldLayoutId id="2147488863" r:id="rId5"/>
    <p:sldLayoutId id="2147488864" r:id="rId6"/>
    <p:sldLayoutId id="2147488865" r:id="rId7"/>
    <p:sldLayoutId id="2147488866" r:id="rId8"/>
    <p:sldLayoutId id="2147488867" r:id="rId9"/>
    <p:sldLayoutId id="2147488857" r:id="rId10"/>
    <p:sldLayoutId id="2147488858" r:id="rId11"/>
    <p:sldLayoutId id="2147488868" r:id="rId12"/>
  </p:sldLayoutIdLst>
  <p:hf hdr="0" ftr="0" dt="0"/>
  <p:txStyles>
    <p:titleStyle>
      <a:lvl1pPr algn="ctr" defTabSz="912813" rtl="0" eaLnBrk="0" fontAlgn="base" hangingPunct="0">
        <a:spcBef>
          <a:spcPct val="0"/>
        </a:spcBef>
        <a:spcAft>
          <a:spcPct val="0"/>
        </a:spcAft>
        <a:defRPr sz="4400" kern="1200">
          <a:solidFill>
            <a:srgbClr val="254061"/>
          </a:solidFill>
          <a:effectLst>
            <a:outerShdw blurRad="50800" dist="25400" dir="2700000" algn="tl" rotWithShape="0">
              <a:prstClr val="black">
                <a:alpha val="25000"/>
              </a:prstClr>
            </a:outerShdw>
          </a:effectLst>
          <a:latin typeface="+mj-lt"/>
          <a:ea typeface="+mj-ea"/>
          <a:cs typeface="+mj-cs"/>
        </a:defRPr>
      </a:lvl1pPr>
      <a:lvl2pPr algn="ctr" defTabSz="912813" rtl="0" eaLnBrk="0" fontAlgn="base" hangingPunct="0">
        <a:spcBef>
          <a:spcPct val="0"/>
        </a:spcBef>
        <a:spcAft>
          <a:spcPct val="0"/>
        </a:spcAft>
        <a:defRPr sz="4400">
          <a:solidFill>
            <a:srgbClr val="254061"/>
          </a:solidFill>
          <a:latin typeface="Calibri" pitchFamily="34" charset="0"/>
        </a:defRPr>
      </a:lvl2pPr>
      <a:lvl3pPr algn="ctr" defTabSz="912813" rtl="0" eaLnBrk="0" fontAlgn="base" hangingPunct="0">
        <a:spcBef>
          <a:spcPct val="0"/>
        </a:spcBef>
        <a:spcAft>
          <a:spcPct val="0"/>
        </a:spcAft>
        <a:defRPr sz="4400">
          <a:solidFill>
            <a:srgbClr val="254061"/>
          </a:solidFill>
          <a:latin typeface="Calibri" pitchFamily="34" charset="0"/>
        </a:defRPr>
      </a:lvl3pPr>
      <a:lvl4pPr algn="ctr" defTabSz="912813" rtl="0" eaLnBrk="0" fontAlgn="base" hangingPunct="0">
        <a:spcBef>
          <a:spcPct val="0"/>
        </a:spcBef>
        <a:spcAft>
          <a:spcPct val="0"/>
        </a:spcAft>
        <a:defRPr sz="4400">
          <a:solidFill>
            <a:srgbClr val="254061"/>
          </a:solidFill>
          <a:latin typeface="Calibri" pitchFamily="34" charset="0"/>
        </a:defRPr>
      </a:lvl4pPr>
      <a:lvl5pPr algn="ctr" defTabSz="912813" rtl="0" eaLnBrk="0" fontAlgn="base" hangingPunct="0">
        <a:spcBef>
          <a:spcPct val="0"/>
        </a:spcBef>
        <a:spcAft>
          <a:spcPct val="0"/>
        </a:spcAft>
        <a:defRPr sz="4400">
          <a:solidFill>
            <a:srgbClr val="254061"/>
          </a:solidFill>
          <a:latin typeface="Calibri" pitchFamily="34" charset="0"/>
        </a:defRPr>
      </a:lvl5pPr>
      <a:lvl6pPr marL="457200" algn="ctr" defTabSz="912813" rtl="0" fontAlgn="base">
        <a:spcBef>
          <a:spcPct val="0"/>
        </a:spcBef>
        <a:spcAft>
          <a:spcPct val="0"/>
        </a:spcAft>
        <a:defRPr sz="4400">
          <a:solidFill>
            <a:srgbClr val="254061"/>
          </a:solidFill>
          <a:latin typeface="Calibri" pitchFamily="34" charset="0"/>
        </a:defRPr>
      </a:lvl6pPr>
      <a:lvl7pPr marL="914400" algn="ctr" defTabSz="912813" rtl="0" fontAlgn="base">
        <a:spcBef>
          <a:spcPct val="0"/>
        </a:spcBef>
        <a:spcAft>
          <a:spcPct val="0"/>
        </a:spcAft>
        <a:defRPr sz="4400">
          <a:solidFill>
            <a:srgbClr val="254061"/>
          </a:solidFill>
          <a:latin typeface="Calibri" pitchFamily="34" charset="0"/>
        </a:defRPr>
      </a:lvl7pPr>
      <a:lvl8pPr marL="1371600" algn="ctr" defTabSz="912813" rtl="0" fontAlgn="base">
        <a:spcBef>
          <a:spcPct val="0"/>
        </a:spcBef>
        <a:spcAft>
          <a:spcPct val="0"/>
        </a:spcAft>
        <a:defRPr sz="4400">
          <a:solidFill>
            <a:srgbClr val="254061"/>
          </a:solidFill>
          <a:latin typeface="Calibri" pitchFamily="34" charset="0"/>
        </a:defRPr>
      </a:lvl8pPr>
      <a:lvl9pPr marL="1828800" algn="ctr" defTabSz="912813" rtl="0" fontAlgn="base">
        <a:spcBef>
          <a:spcPct val="0"/>
        </a:spcBef>
        <a:spcAft>
          <a:spcPct val="0"/>
        </a:spcAft>
        <a:defRPr sz="4400">
          <a:solidFill>
            <a:srgbClr val="254061"/>
          </a:solidFill>
          <a:latin typeface="Calibri" pitchFamily="34" charset="0"/>
        </a:defRPr>
      </a:lvl9pPr>
    </p:titleStyle>
    <p:bodyStyle>
      <a:lvl1pPr marL="341313" indent="-341313" algn="l" defTabSz="912813"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1363" indent="-284163" algn="l" defTabSz="912813"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1413" indent="-227013" algn="l" defTabSz="912813"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598613" indent="-227013" algn="l" defTabSz="912813"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5813" indent="-227013" algn="l" defTabSz="912813"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3718"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758"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797"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837" indent="-228519" algn="l" defTabSz="91407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079" rtl="0" eaLnBrk="1" latinLnBrk="0" hangingPunct="1">
        <a:defRPr sz="1800" kern="1200">
          <a:solidFill>
            <a:schemeClr val="tx1"/>
          </a:solidFill>
          <a:latin typeface="+mn-lt"/>
          <a:ea typeface="+mn-ea"/>
          <a:cs typeface="+mn-cs"/>
        </a:defRPr>
      </a:lvl1pPr>
      <a:lvl2pPr marL="457039" algn="l" defTabSz="914079" rtl="0" eaLnBrk="1" latinLnBrk="0" hangingPunct="1">
        <a:defRPr sz="1800" kern="1200">
          <a:solidFill>
            <a:schemeClr val="tx1"/>
          </a:solidFill>
          <a:latin typeface="+mn-lt"/>
          <a:ea typeface="+mn-ea"/>
          <a:cs typeface="+mn-cs"/>
        </a:defRPr>
      </a:lvl2pPr>
      <a:lvl3pPr marL="914079" algn="l" defTabSz="914079" rtl="0" eaLnBrk="1" latinLnBrk="0" hangingPunct="1">
        <a:defRPr sz="1800" kern="1200">
          <a:solidFill>
            <a:schemeClr val="tx1"/>
          </a:solidFill>
          <a:latin typeface="+mn-lt"/>
          <a:ea typeface="+mn-ea"/>
          <a:cs typeface="+mn-cs"/>
        </a:defRPr>
      </a:lvl3pPr>
      <a:lvl4pPr marL="1371119" algn="l" defTabSz="914079" rtl="0" eaLnBrk="1" latinLnBrk="0" hangingPunct="1">
        <a:defRPr sz="1800" kern="1200">
          <a:solidFill>
            <a:schemeClr val="tx1"/>
          </a:solidFill>
          <a:latin typeface="+mn-lt"/>
          <a:ea typeface="+mn-ea"/>
          <a:cs typeface="+mn-cs"/>
        </a:defRPr>
      </a:lvl4pPr>
      <a:lvl5pPr marL="1828159" algn="l" defTabSz="914079" rtl="0" eaLnBrk="1" latinLnBrk="0" hangingPunct="1">
        <a:defRPr sz="1800" kern="1200">
          <a:solidFill>
            <a:schemeClr val="tx1"/>
          </a:solidFill>
          <a:latin typeface="+mn-lt"/>
          <a:ea typeface="+mn-ea"/>
          <a:cs typeface="+mn-cs"/>
        </a:defRPr>
      </a:lvl5pPr>
      <a:lvl6pPr marL="2285199" algn="l" defTabSz="914079" rtl="0" eaLnBrk="1" latinLnBrk="0" hangingPunct="1">
        <a:defRPr sz="1800" kern="1200">
          <a:solidFill>
            <a:schemeClr val="tx1"/>
          </a:solidFill>
          <a:latin typeface="+mn-lt"/>
          <a:ea typeface="+mn-ea"/>
          <a:cs typeface="+mn-cs"/>
        </a:defRPr>
      </a:lvl6pPr>
      <a:lvl7pPr marL="2742237" algn="l" defTabSz="914079" rtl="0" eaLnBrk="1" latinLnBrk="0" hangingPunct="1">
        <a:defRPr sz="1800" kern="1200">
          <a:solidFill>
            <a:schemeClr val="tx1"/>
          </a:solidFill>
          <a:latin typeface="+mn-lt"/>
          <a:ea typeface="+mn-ea"/>
          <a:cs typeface="+mn-cs"/>
        </a:defRPr>
      </a:lvl7pPr>
      <a:lvl8pPr marL="3199278" algn="l" defTabSz="914079" rtl="0" eaLnBrk="1" latinLnBrk="0" hangingPunct="1">
        <a:defRPr sz="1800" kern="1200">
          <a:solidFill>
            <a:schemeClr val="tx1"/>
          </a:solidFill>
          <a:latin typeface="+mn-lt"/>
          <a:ea typeface="+mn-ea"/>
          <a:cs typeface="+mn-cs"/>
        </a:defRPr>
      </a:lvl8pPr>
      <a:lvl9pPr marL="3656316" algn="l" defTabSz="91407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Jennifer.bliss@dshs.wa.gov"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7.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mailto:tribalaffairs@hca.wa.gov"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www.dshs.wa.gov/bha/division-behavioral-health-and-recovery" TargetMode="External"/><Relationship Id="rId5" Type="http://schemas.openxmlformats.org/officeDocument/2006/relationships/hyperlink" Target="mailto:GreniAR@dshs.wa.gov" TargetMode="External"/><Relationship Id="rId4" Type="http://schemas.openxmlformats.org/officeDocument/2006/relationships/hyperlink" Target="http://www.hca.wa.gov/tribal/Pages/index.asp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txBox="1">
            <a:spLocks/>
          </p:cNvSpPr>
          <p:nvPr/>
        </p:nvSpPr>
        <p:spPr bwMode="auto">
          <a:xfrm>
            <a:off x="457200" y="3581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nchor="ctr"/>
          <a:lstStyle>
            <a:lvl1pPr defTabSz="912813" eaLnBrk="0" hangingPunct="0">
              <a:spcBef>
                <a:spcPct val="20000"/>
              </a:spcBef>
              <a:buFont typeface="Arial" charset="0"/>
              <a:buChar char="•"/>
              <a:defRPr sz="3200">
                <a:solidFill>
                  <a:schemeClr val="tx1"/>
                </a:solidFill>
                <a:latin typeface="Calibri" pitchFamily="34" charset="0"/>
              </a:defRPr>
            </a:lvl1pPr>
            <a:lvl2pPr marL="741363" indent="-284163" defTabSz="912813" eaLnBrk="0" hangingPunct="0">
              <a:spcBef>
                <a:spcPct val="20000"/>
              </a:spcBef>
              <a:buFont typeface="Arial" charset="0"/>
              <a:buChar char="–"/>
              <a:defRPr sz="2800">
                <a:solidFill>
                  <a:schemeClr val="tx1"/>
                </a:solidFill>
                <a:latin typeface="Calibri" pitchFamily="34" charset="0"/>
              </a:defRPr>
            </a:lvl2pPr>
            <a:lvl3pPr marL="1141413" indent="-227013" defTabSz="912813" eaLnBrk="0" hangingPunct="0">
              <a:spcBef>
                <a:spcPct val="20000"/>
              </a:spcBef>
              <a:buFont typeface="Arial" charset="0"/>
              <a:buChar char="•"/>
              <a:defRPr sz="2400">
                <a:solidFill>
                  <a:schemeClr val="tx1"/>
                </a:solidFill>
                <a:latin typeface="Calibri" pitchFamily="34" charset="0"/>
              </a:defRPr>
            </a:lvl3pPr>
            <a:lvl4pPr marL="1598613" indent="-227013" defTabSz="912813" eaLnBrk="0" hangingPunct="0">
              <a:spcBef>
                <a:spcPct val="20000"/>
              </a:spcBef>
              <a:buFont typeface="Arial" charset="0"/>
              <a:buChar char="–"/>
              <a:defRPr sz="2000">
                <a:solidFill>
                  <a:schemeClr val="tx1"/>
                </a:solidFill>
                <a:latin typeface="Calibri" pitchFamily="34" charset="0"/>
              </a:defRPr>
            </a:lvl4pPr>
            <a:lvl5pPr marL="2055813" indent="-227013" defTabSz="912813" eaLnBrk="0" hangingPunct="0">
              <a:spcBef>
                <a:spcPct val="20000"/>
              </a:spcBef>
              <a:buFont typeface="Arial" charset="0"/>
              <a:buChar char="»"/>
              <a:defRPr sz="2000">
                <a:solidFill>
                  <a:schemeClr val="tx1"/>
                </a:solidFill>
                <a:latin typeface="Calibri" pitchFamily="34" charset="0"/>
              </a:defRPr>
            </a:lvl5pPr>
            <a:lvl6pPr marL="2513013" indent="-227013"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0213" indent="-227013"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7413" indent="-227013"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4613" indent="-227013"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en-US" altLang="en-US" b="1">
                <a:solidFill>
                  <a:srgbClr val="376092"/>
                </a:solidFill>
              </a:rPr>
              <a:t>Peer Support Services</a:t>
            </a:r>
          </a:p>
        </p:txBody>
      </p:sp>
      <p:sp>
        <p:nvSpPr>
          <p:cNvPr id="4" name="Text Box 23"/>
          <p:cNvSpPr txBox="1">
            <a:spLocks noChangeArrowheads="1"/>
          </p:cNvSpPr>
          <p:nvPr/>
        </p:nvSpPr>
        <p:spPr bwMode="auto">
          <a:xfrm>
            <a:off x="457200" y="5562600"/>
            <a:ext cx="82296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4" rIns="91407" bIns="45704">
            <a:spAutoFit/>
          </a:bodyPr>
          <a:lstStyle>
            <a:lvl1pPr marL="0" indent="0" algn="ctr" defTabSz="912813"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039" indent="0" algn="ctr" defTabSz="912813"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079" indent="0" algn="ctr" defTabSz="912813"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119" indent="0" algn="ctr" defTabSz="912813"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159" indent="0" algn="ctr" defTabSz="912813"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5199" indent="0" algn="ctr" defTabSz="914079"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237" indent="0" algn="ctr" defTabSz="914079"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278" indent="0" algn="ctr" defTabSz="914079"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316" indent="0" algn="ctr" defTabSz="914079"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eaLnBrk="1" hangingPunct="1">
              <a:spcBef>
                <a:spcPct val="0"/>
              </a:spcBef>
              <a:buFont typeface="Arial" pitchFamily="34" charset="0"/>
              <a:buNone/>
              <a:defRPr/>
            </a:pPr>
            <a:r>
              <a:rPr lang="en-US" altLang="en-US" sz="1600" b="1" dirty="0" smtClean="0">
                <a:solidFill>
                  <a:schemeClr val="accent1">
                    <a:lumMod val="75000"/>
                  </a:schemeClr>
                </a:solidFill>
                <a:cs typeface="Tahoma" pitchFamily="34" charset="0"/>
              </a:rPr>
              <a:t>Northwest Portland Area Indian Health Board</a:t>
            </a:r>
          </a:p>
          <a:p>
            <a:pPr algn="l" eaLnBrk="1" hangingPunct="1">
              <a:spcBef>
                <a:spcPct val="0"/>
              </a:spcBef>
              <a:buFont typeface="Arial" pitchFamily="34" charset="0"/>
              <a:buNone/>
              <a:defRPr/>
            </a:pPr>
            <a:r>
              <a:rPr lang="en-US" altLang="en-US" sz="1600" b="1" dirty="0" smtClean="0">
                <a:solidFill>
                  <a:schemeClr val="accent1">
                    <a:lumMod val="75000"/>
                  </a:schemeClr>
                </a:solidFill>
                <a:cs typeface="Tahoma" pitchFamily="34" charset="0"/>
              </a:rPr>
              <a:t>Quarterly Board Meeting</a:t>
            </a:r>
          </a:p>
          <a:p>
            <a:pPr algn="l" eaLnBrk="1" hangingPunct="1">
              <a:spcBef>
                <a:spcPct val="0"/>
              </a:spcBef>
              <a:buFont typeface="Arial" pitchFamily="34" charset="0"/>
              <a:buNone/>
              <a:defRPr/>
            </a:pPr>
            <a:r>
              <a:rPr lang="en-US" altLang="en-US" sz="1600" b="1" dirty="0" smtClean="0">
                <a:solidFill>
                  <a:schemeClr val="accent1">
                    <a:lumMod val="75000"/>
                  </a:schemeClr>
                </a:solidFill>
                <a:cs typeface="Tahoma" pitchFamily="34" charset="0"/>
              </a:rPr>
              <a:t>August 9, 2016</a:t>
            </a:r>
            <a:endParaRPr lang="en-US" altLang="en-US" sz="1600" b="1" dirty="0">
              <a:solidFill>
                <a:schemeClr val="accent1">
                  <a:lumMod val="75000"/>
                </a:schemeClr>
              </a:solidFill>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DBHR Contact</a:t>
            </a:r>
            <a:endParaRPr lang="en-US" dirty="0"/>
          </a:p>
        </p:txBody>
      </p:sp>
      <p:sp>
        <p:nvSpPr>
          <p:cNvPr id="21507" name="Content Placeholder 2"/>
          <p:cNvSpPr>
            <a:spLocks noGrp="1"/>
          </p:cNvSpPr>
          <p:nvPr>
            <p:ph idx="1"/>
          </p:nvPr>
        </p:nvSpPr>
        <p:spPr>
          <a:xfrm>
            <a:off x="457200" y="1676400"/>
            <a:ext cx="8229600" cy="4449763"/>
          </a:xfrm>
        </p:spPr>
        <p:txBody>
          <a:bodyPr/>
          <a:lstStyle/>
          <a:p>
            <a:pPr marL="0" indent="0">
              <a:buFont typeface="Arial" charset="0"/>
              <a:buNone/>
            </a:pPr>
            <a:r>
              <a:rPr lang="en-US" altLang="en-US" dirty="0" smtClean="0"/>
              <a:t>Jennifer Bliss, Senior Manager, </a:t>
            </a:r>
          </a:p>
          <a:p>
            <a:pPr marL="0" indent="0">
              <a:buFont typeface="Arial" charset="0"/>
              <a:buNone/>
            </a:pPr>
            <a:r>
              <a:rPr lang="en-US" altLang="en-US" dirty="0" smtClean="0"/>
              <a:t>Office of Consumer Partnerships</a:t>
            </a:r>
          </a:p>
          <a:p>
            <a:pPr marL="0" indent="0">
              <a:buFont typeface="Arial" charset="0"/>
              <a:buNone/>
            </a:pPr>
            <a:r>
              <a:rPr lang="en-US" altLang="en-US" dirty="0" smtClean="0"/>
              <a:t>Peer Support Program Administrator</a:t>
            </a:r>
          </a:p>
          <a:p>
            <a:pPr marL="0" indent="0">
              <a:buFont typeface="Arial" charset="0"/>
              <a:buNone/>
            </a:pPr>
            <a:endParaRPr lang="en-US" altLang="en-US" dirty="0" smtClean="0">
              <a:hlinkClick r:id="rId2"/>
            </a:endParaRPr>
          </a:p>
          <a:p>
            <a:pPr marL="0" indent="0">
              <a:buFont typeface="Arial" charset="0"/>
              <a:buNone/>
            </a:pPr>
            <a:r>
              <a:rPr lang="en-US" altLang="en-US" dirty="0" smtClean="0">
                <a:hlinkClick r:id="rId2"/>
              </a:rPr>
              <a:t>Jennifer.bliss@dshs.wa.gov</a:t>
            </a:r>
            <a:endParaRPr lang="en-US" altLang="en-US" dirty="0" smtClean="0"/>
          </a:p>
          <a:p>
            <a:pPr marL="0" indent="0">
              <a:buFont typeface="Arial" charset="0"/>
              <a:buNone/>
            </a:pPr>
            <a:r>
              <a:rPr lang="en-US" altLang="en-US" dirty="0" smtClean="0"/>
              <a:t>360-725-3709</a:t>
            </a:r>
          </a:p>
        </p:txBody>
      </p:sp>
      <p:sp>
        <p:nvSpPr>
          <p:cNvPr id="2150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4E10A43C-3DDA-472F-BF57-7E64C4668268}" type="slidenum">
              <a:rPr lang="en-US" altLang="en-US" sz="1200" smtClean="0">
                <a:solidFill>
                  <a:srgbClr val="898989"/>
                </a:solidFill>
                <a:cs typeface="Arial" charset="0"/>
              </a:rPr>
              <a:pPr eaLnBrk="1" hangingPunct="1">
                <a:spcBef>
                  <a:spcPct val="0"/>
                </a:spcBef>
                <a:buFontTx/>
                <a:buNone/>
              </a:pPr>
              <a:t>10</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p>
            <a:pPr>
              <a:defRPr/>
            </a:pPr>
            <a:r>
              <a:rPr lang="en-US" dirty="0" smtClean="0"/>
              <a:t>Peer Support services: </a:t>
            </a:r>
            <a:br>
              <a:rPr lang="en-US" dirty="0" smtClean="0"/>
            </a:br>
            <a:r>
              <a:rPr lang="en-US" dirty="0" smtClean="0"/>
              <a:t>Billing</a:t>
            </a:r>
            <a:endParaRPr lang="en-US" dirty="0"/>
          </a:p>
        </p:txBody>
      </p:sp>
      <p:sp>
        <p:nvSpPr>
          <p:cNvPr id="2253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589B42BE-D2BC-49A3-9C7A-C8F5B8BD45C1}" type="slidenum">
              <a:rPr lang="en-US" altLang="en-US" sz="1200" smtClean="0">
                <a:solidFill>
                  <a:srgbClr val="898989"/>
                </a:solidFill>
                <a:cs typeface="Arial" charset="0"/>
              </a:rPr>
              <a:pPr eaLnBrk="1" hangingPunct="1">
                <a:spcBef>
                  <a:spcPct val="0"/>
                </a:spcBef>
                <a:buFontTx/>
                <a:buNone/>
              </a:pPr>
              <a:t>11</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Peer Support: Billing</a:t>
            </a:r>
            <a:endParaRPr lang="en-US" dirty="0"/>
          </a:p>
        </p:txBody>
      </p:sp>
      <p:sp>
        <p:nvSpPr>
          <p:cNvPr id="23555" name="Content Placeholder 2"/>
          <p:cNvSpPr>
            <a:spLocks noGrp="1"/>
          </p:cNvSpPr>
          <p:nvPr>
            <p:ph idx="1"/>
          </p:nvPr>
        </p:nvSpPr>
        <p:spPr/>
        <p:txBody>
          <a:bodyPr/>
          <a:lstStyle/>
          <a:p>
            <a:pPr marL="0" indent="0">
              <a:buFont typeface="Arial" charset="0"/>
              <a:buNone/>
            </a:pPr>
            <a:endParaRPr lang="en-US" altLang="en-US" smtClean="0"/>
          </a:p>
          <a:p>
            <a:pPr marL="0" indent="0">
              <a:buFont typeface="Arial" charset="0"/>
              <a:buNone/>
            </a:pPr>
            <a:r>
              <a:rPr lang="en-US" altLang="en-US" sz="4000" smtClean="0"/>
              <a:t>This service is payable today</a:t>
            </a:r>
          </a:p>
          <a:p>
            <a:pPr lvl="1">
              <a:buFont typeface="Arial" charset="0"/>
              <a:buChar char="•"/>
            </a:pPr>
            <a:r>
              <a:rPr lang="en-US" altLang="en-US" sz="3600" smtClean="0"/>
              <a:t>This service has been payable in ProviderOne since April 1, 2015 for all dates of service</a:t>
            </a:r>
          </a:p>
        </p:txBody>
      </p:sp>
      <p:sp>
        <p:nvSpPr>
          <p:cNvPr id="2355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89E5054B-6BF9-4FDA-90C9-383BBA02E533}" type="slidenum">
              <a:rPr lang="en-US" altLang="en-US" sz="1200" smtClean="0">
                <a:solidFill>
                  <a:srgbClr val="898989"/>
                </a:solidFill>
                <a:cs typeface="Arial" charset="0"/>
              </a:rPr>
              <a:pPr eaLnBrk="1" hangingPunct="1">
                <a:spcBef>
                  <a:spcPct val="0"/>
                </a:spcBef>
                <a:buFontTx/>
                <a:buNone/>
              </a:pPr>
              <a:t>12</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p:txBody>
          <a:bodyPr wrap="square" numCol="1" anchorCtr="0" compatLnSpc="1">
            <a:prstTxWarp prst="textNoShape">
              <a:avLst/>
            </a:prstTxWarp>
          </a:bodyPr>
          <a:lstStyle/>
          <a:p>
            <a:r>
              <a:rPr lang="en-US" altLang="en-US" smtClean="0">
                <a:effectLst/>
              </a:rPr>
              <a:t>Peer Support: Billing Requirements</a:t>
            </a:r>
          </a:p>
        </p:txBody>
      </p:sp>
      <p:sp>
        <p:nvSpPr>
          <p:cNvPr id="24579" name="Content Placeholder 2"/>
          <p:cNvSpPr>
            <a:spLocks noGrp="1"/>
          </p:cNvSpPr>
          <p:nvPr>
            <p:ph idx="1"/>
          </p:nvPr>
        </p:nvSpPr>
        <p:spPr>
          <a:xfrm>
            <a:off x="457200" y="1265238"/>
            <a:ext cx="8534400" cy="4754562"/>
          </a:xfrm>
        </p:spPr>
        <p:txBody>
          <a:bodyPr/>
          <a:lstStyle/>
          <a:p>
            <a:pPr marL="0" indent="0">
              <a:buFont typeface="Arial" charset="0"/>
              <a:buNone/>
            </a:pPr>
            <a:r>
              <a:rPr lang="en-US" altLang="en-US" sz="2000" b="1" smtClean="0"/>
              <a:t>Client:</a:t>
            </a:r>
            <a:r>
              <a:rPr lang="en-US" altLang="en-US" sz="2000" smtClean="0"/>
              <a:t> Medicaid-enrolled AI/AN or clinical family member (CFM)</a:t>
            </a:r>
          </a:p>
          <a:p>
            <a:pPr marL="0" indent="0">
              <a:spcBef>
                <a:spcPts val="1200"/>
              </a:spcBef>
              <a:buFont typeface="Arial" charset="0"/>
              <a:buNone/>
            </a:pPr>
            <a:r>
              <a:rPr lang="en-US" altLang="en-US" sz="2000" b="1" smtClean="0"/>
              <a:t>Peer Support Service Provider:</a:t>
            </a:r>
            <a:r>
              <a:rPr lang="en-US" altLang="en-US" sz="2000" smtClean="0"/>
              <a:t> Certified Peer Support Counselor</a:t>
            </a:r>
          </a:p>
          <a:p>
            <a:pPr marL="0" indent="0">
              <a:spcBef>
                <a:spcPts val="1200"/>
              </a:spcBef>
              <a:buFont typeface="Arial" charset="0"/>
              <a:buNone/>
            </a:pPr>
            <a:r>
              <a:rPr lang="en-US" altLang="en-US" sz="2000" b="1" smtClean="0"/>
              <a:t>Minimum Time per Client:</a:t>
            </a:r>
            <a:r>
              <a:rPr lang="en-US" altLang="en-US" sz="2000" smtClean="0"/>
              <a:t> 10 minutes</a:t>
            </a:r>
          </a:p>
          <a:p>
            <a:pPr marL="0" indent="0">
              <a:spcBef>
                <a:spcPts val="1200"/>
              </a:spcBef>
              <a:buFont typeface="Arial" charset="0"/>
              <a:buNone/>
            </a:pPr>
            <a:r>
              <a:rPr lang="en-US" altLang="en-US" sz="2000" b="1" smtClean="0"/>
              <a:t>Daily Maximum Time per Client:</a:t>
            </a:r>
            <a:r>
              <a:rPr lang="en-US" altLang="en-US" sz="2000" smtClean="0"/>
              <a:t> 4 hours</a:t>
            </a:r>
          </a:p>
          <a:p>
            <a:pPr marL="0" indent="0">
              <a:spcBef>
                <a:spcPts val="1200"/>
              </a:spcBef>
              <a:buFont typeface="Arial" charset="0"/>
              <a:buNone/>
            </a:pPr>
            <a:r>
              <a:rPr lang="en-US" altLang="en-US" sz="2000" b="1" smtClean="0"/>
              <a:t>Payment Rate:</a:t>
            </a:r>
            <a:r>
              <a:rPr lang="en-US" altLang="en-US" sz="2000" smtClean="0"/>
              <a:t> $60 per hour (¼ hour increments)</a:t>
            </a:r>
          </a:p>
          <a:p>
            <a:pPr marL="0" indent="0">
              <a:spcBef>
                <a:spcPts val="1200"/>
              </a:spcBef>
              <a:buFont typeface="Arial" charset="0"/>
              <a:buNone/>
            </a:pPr>
            <a:r>
              <a:rPr lang="en-US" altLang="en-US" sz="2000" b="1" smtClean="0"/>
              <a:t>Site of Service:</a:t>
            </a:r>
            <a:r>
              <a:rPr lang="en-US" altLang="en-US" sz="2000" smtClean="0"/>
              <a:t> Any location that meets privacy requirements</a:t>
            </a:r>
          </a:p>
          <a:p>
            <a:pPr marL="0" indent="0">
              <a:spcBef>
                <a:spcPts val="1200"/>
              </a:spcBef>
              <a:buFont typeface="Arial" charset="0"/>
              <a:buNone/>
            </a:pPr>
            <a:r>
              <a:rPr lang="en-US" altLang="en-US" sz="2000" b="1" smtClean="0"/>
              <a:t>Support Group Peer Counselor-to-Client Ratio:</a:t>
            </a:r>
            <a:r>
              <a:rPr lang="en-US" altLang="en-US" sz="2000" smtClean="0"/>
              <a:t> No more than 1-to-20</a:t>
            </a:r>
          </a:p>
          <a:p>
            <a:pPr marL="0" indent="0">
              <a:spcBef>
                <a:spcPts val="1200"/>
              </a:spcBef>
              <a:buFont typeface="Arial" charset="0"/>
              <a:buNone/>
            </a:pPr>
            <a:r>
              <a:rPr lang="en-US" altLang="en-US" sz="2000" b="1" smtClean="0"/>
              <a:t>Procedure Code:</a:t>
            </a:r>
            <a:r>
              <a:rPr lang="en-US" altLang="en-US" sz="2000" smtClean="0"/>
              <a:t> H0038 - “Self-help/peer services, per 15 minutes”</a:t>
            </a:r>
          </a:p>
          <a:p>
            <a:pPr marL="0" indent="0">
              <a:spcBef>
                <a:spcPts val="1200"/>
              </a:spcBef>
              <a:buFont typeface="Arial" charset="0"/>
              <a:buNone/>
            </a:pPr>
            <a:r>
              <a:rPr lang="en-US" altLang="en-US" sz="2000" b="1" smtClean="0"/>
              <a:t>Procedure Code Modifier:</a:t>
            </a:r>
          </a:p>
          <a:p>
            <a:pPr lvl="1">
              <a:buFont typeface="Arial" charset="0"/>
              <a:buChar char="•"/>
            </a:pPr>
            <a:r>
              <a:rPr lang="en-US" altLang="en-US" sz="2000" smtClean="0"/>
              <a:t>“HE” for AI/AN client</a:t>
            </a:r>
          </a:p>
          <a:p>
            <a:pPr lvl="1">
              <a:buFont typeface="Arial" charset="0"/>
              <a:buChar char="•"/>
            </a:pPr>
            <a:r>
              <a:rPr lang="en-US" altLang="en-US" sz="2000" smtClean="0"/>
              <a:t>“SE” for non-AI/AN clinical family member client</a:t>
            </a:r>
          </a:p>
          <a:p>
            <a:pPr marL="0" indent="0">
              <a:spcBef>
                <a:spcPts val="1200"/>
              </a:spcBef>
              <a:buFont typeface="Arial" charset="0"/>
              <a:buNone/>
            </a:pPr>
            <a:endParaRPr lang="en-US" altLang="en-US" sz="2000" smtClean="0"/>
          </a:p>
        </p:txBody>
      </p:sp>
      <p:sp>
        <p:nvSpPr>
          <p:cNvPr id="2458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4C843C1E-0736-48E5-84ED-FF3524CFAF15}" type="slidenum">
              <a:rPr lang="en-US" altLang="en-US" sz="1200" smtClean="0">
                <a:solidFill>
                  <a:srgbClr val="898989"/>
                </a:solidFill>
                <a:cs typeface="Arial" charset="0"/>
              </a:rPr>
              <a:pPr eaLnBrk="1" hangingPunct="1">
                <a:spcBef>
                  <a:spcPct val="0"/>
                </a:spcBef>
                <a:buFontTx/>
                <a:buNone/>
              </a:pPr>
              <a:t>13</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bwMode="auto"/>
        <p:txBody>
          <a:bodyPr wrap="square" numCol="1" anchorCtr="0" compatLnSpc="1">
            <a:prstTxWarp prst="textNoShape">
              <a:avLst/>
            </a:prstTxWarp>
          </a:bodyPr>
          <a:lstStyle/>
          <a:p>
            <a:r>
              <a:rPr lang="en-US" altLang="en-US" smtClean="0">
                <a:effectLst/>
              </a:rPr>
              <a:t>Peer Support: Billing Requirements</a:t>
            </a:r>
          </a:p>
        </p:txBody>
      </p:sp>
      <p:sp>
        <p:nvSpPr>
          <p:cNvPr id="25603" name="Content Placeholder 2"/>
          <p:cNvSpPr>
            <a:spLocks noGrp="1"/>
          </p:cNvSpPr>
          <p:nvPr>
            <p:ph idx="1"/>
          </p:nvPr>
        </p:nvSpPr>
        <p:spPr>
          <a:xfrm>
            <a:off x="457200" y="1371600"/>
            <a:ext cx="8229600" cy="4754563"/>
          </a:xfrm>
        </p:spPr>
        <p:txBody>
          <a:bodyPr/>
          <a:lstStyle/>
          <a:p>
            <a:pPr marL="0" indent="0">
              <a:buFont typeface="Arial" charset="0"/>
              <a:buNone/>
            </a:pPr>
            <a:r>
              <a:rPr lang="en-US" altLang="en-US" sz="2000" b="1" smtClean="0"/>
              <a:t>Billing NPI:</a:t>
            </a:r>
            <a:r>
              <a:rPr lang="en-US" altLang="en-US" sz="2000" smtClean="0"/>
              <a:t> IHS or Tribal 638 facility</a:t>
            </a:r>
          </a:p>
          <a:p>
            <a:pPr marL="0" indent="0">
              <a:spcBef>
                <a:spcPts val="1200"/>
              </a:spcBef>
              <a:buFont typeface="Arial" charset="0"/>
              <a:buNone/>
            </a:pPr>
            <a:r>
              <a:rPr lang="en-US" altLang="en-US" sz="2000" b="1" smtClean="0"/>
              <a:t>Billing Taxonomy:</a:t>
            </a:r>
            <a:r>
              <a:rPr lang="en-US" altLang="en-US" sz="2000" smtClean="0"/>
              <a:t> 2083P0901x</a:t>
            </a:r>
          </a:p>
          <a:p>
            <a:pPr marL="0" indent="0">
              <a:spcBef>
                <a:spcPts val="1200"/>
              </a:spcBef>
              <a:buFont typeface="Arial" charset="0"/>
              <a:buNone/>
            </a:pPr>
            <a:r>
              <a:rPr lang="en-US" altLang="en-US" sz="2000" b="1" smtClean="0"/>
              <a:t>Servicing NPI:</a:t>
            </a:r>
            <a:r>
              <a:rPr lang="en-US" altLang="en-US" sz="2000" smtClean="0"/>
              <a:t> Supervising ProviderOne-enrolled Mental Health Professional who understands rehabilitation and recovery </a:t>
            </a:r>
          </a:p>
          <a:p>
            <a:pPr marL="0" indent="0">
              <a:spcBef>
                <a:spcPts val="1200"/>
              </a:spcBef>
              <a:buFont typeface="Arial" charset="0"/>
              <a:buNone/>
            </a:pPr>
            <a:r>
              <a:rPr lang="en-US" altLang="en-US" sz="2000" b="1" smtClean="0"/>
              <a:t>Servicing Taxonomy:</a:t>
            </a:r>
            <a:r>
              <a:rPr lang="en-US" altLang="en-US" sz="2000" smtClean="0"/>
              <a:t> As applicable</a:t>
            </a:r>
          </a:p>
          <a:p>
            <a:pPr marL="0" indent="0">
              <a:spcBef>
                <a:spcPts val="1200"/>
              </a:spcBef>
              <a:buFont typeface="Arial" charset="0"/>
              <a:buNone/>
            </a:pPr>
            <a:r>
              <a:rPr lang="en-US" altLang="en-US" sz="2000" b="1" smtClean="0"/>
              <a:t>Diagnosis Code:</a:t>
            </a:r>
            <a:r>
              <a:rPr lang="en-US" altLang="en-US" sz="2000" smtClean="0"/>
              <a:t> Valid ICD-10 diagnosis as appropriate for service</a:t>
            </a:r>
          </a:p>
          <a:p>
            <a:pPr marL="0" indent="0">
              <a:spcBef>
                <a:spcPts val="1200"/>
              </a:spcBef>
              <a:buFont typeface="Arial" charset="0"/>
              <a:buNone/>
            </a:pPr>
            <a:r>
              <a:rPr lang="en-US" altLang="en-US" sz="2000" b="1" smtClean="0"/>
              <a:t>Referring NPI:</a:t>
            </a:r>
            <a:r>
              <a:rPr lang="en-US" altLang="en-US" sz="2000" smtClean="0"/>
              <a:t> Not required</a:t>
            </a:r>
          </a:p>
          <a:p>
            <a:pPr marL="0" indent="0">
              <a:spcBef>
                <a:spcPts val="1200"/>
              </a:spcBef>
              <a:buFont typeface="Arial" charset="0"/>
              <a:buNone/>
            </a:pPr>
            <a:r>
              <a:rPr lang="en-US" altLang="en-US" sz="2000" b="1" smtClean="0"/>
              <a:t>Prior Authorization:</a:t>
            </a:r>
            <a:r>
              <a:rPr lang="en-US" altLang="en-US" sz="2000" smtClean="0"/>
              <a:t> Not required other than EPA (see next)</a:t>
            </a:r>
          </a:p>
          <a:p>
            <a:pPr marL="0" indent="0">
              <a:spcBef>
                <a:spcPts val="1200"/>
              </a:spcBef>
              <a:buFont typeface="Arial" charset="0"/>
              <a:buNone/>
            </a:pPr>
            <a:r>
              <a:rPr lang="en-US" altLang="en-US" sz="2000" b="1" smtClean="0"/>
              <a:t>Expedited Prior Authorization (EPA): </a:t>
            </a:r>
            <a:r>
              <a:rPr lang="en-US" altLang="en-US" sz="2000" smtClean="0"/>
              <a:t>Required - 870001349</a:t>
            </a:r>
          </a:p>
          <a:p>
            <a:pPr marL="400050" lvl="1" indent="0">
              <a:buFont typeface="Arial" charset="0"/>
              <a:buNone/>
            </a:pPr>
            <a:r>
              <a:rPr lang="en-US" altLang="en-US" sz="2000" i="1" smtClean="0"/>
              <a:t>“Either: (1) client has elective exemption from Medicaid Managed Care under 42 U.S.C.1396u-2 (e.g., client is AI/AN); or (2) client is a Clinical Family Member.”</a:t>
            </a:r>
          </a:p>
        </p:txBody>
      </p:sp>
      <p:sp>
        <p:nvSpPr>
          <p:cNvPr id="2560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4CBE9C1C-C037-4A32-963E-EF3044822C58}" type="slidenum">
              <a:rPr lang="en-US" altLang="en-US" sz="1200" smtClean="0">
                <a:solidFill>
                  <a:srgbClr val="898989"/>
                </a:solidFill>
                <a:cs typeface="Arial" charset="0"/>
              </a:rPr>
              <a:pPr eaLnBrk="1" hangingPunct="1">
                <a:spcBef>
                  <a:spcPct val="0"/>
                </a:spcBef>
                <a:buFontTx/>
                <a:buNone/>
              </a:pPr>
              <a:t>14</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bwMode="auto"/>
        <p:txBody>
          <a:bodyPr wrap="square" numCol="1" anchorCtr="0" compatLnSpc="1">
            <a:prstTxWarp prst="textNoShape">
              <a:avLst/>
            </a:prstTxWarp>
          </a:bodyPr>
          <a:lstStyle/>
          <a:p>
            <a:r>
              <a:rPr lang="en-US" altLang="en-US" smtClean="0">
                <a:effectLst/>
              </a:rPr>
              <a:t>Peer Support: IHS Encounter Rate</a:t>
            </a:r>
          </a:p>
        </p:txBody>
      </p:sp>
      <p:sp>
        <p:nvSpPr>
          <p:cNvPr id="3" name="Content Placeholder 2"/>
          <p:cNvSpPr>
            <a:spLocks noGrp="1"/>
          </p:cNvSpPr>
          <p:nvPr>
            <p:ph idx="1"/>
          </p:nvPr>
        </p:nvSpPr>
        <p:spPr/>
        <p:txBody>
          <a:bodyPr/>
          <a:lstStyle/>
          <a:p>
            <a:pPr marL="0" indent="0">
              <a:buFont typeface="Arial" charset="0"/>
              <a:buNone/>
              <a:defRPr/>
            </a:pPr>
            <a:r>
              <a:rPr lang="en-US" sz="2650" dirty="0" smtClean="0"/>
              <a:t>The services of certified peer support counselors are not eligible for the IHS encounter rate.</a:t>
            </a:r>
          </a:p>
          <a:p>
            <a:pPr lvl="1">
              <a:buFont typeface="Arial" panose="020B0604020202020204" pitchFamily="34" charset="0"/>
              <a:buChar char="•"/>
              <a:defRPr/>
            </a:pPr>
            <a:r>
              <a:rPr lang="en-US" sz="2650" dirty="0" smtClean="0"/>
              <a:t>Peer support counselors are not included in the State Plan list of IHS encounter-eligible provider types.</a:t>
            </a:r>
          </a:p>
          <a:p>
            <a:pPr marL="57150" indent="0">
              <a:spcBef>
                <a:spcPts val="1800"/>
              </a:spcBef>
              <a:buFont typeface="Arial" charset="0"/>
              <a:buNone/>
              <a:defRPr/>
            </a:pPr>
            <a:r>
              <a:rPr lang="en-US" sz="2650" dirty="0" smtClean="0"/>
              <a:t>Peer support services are considered a mental health service.</a:t>
            </a:r>
          </a:p>
          <a:p>
            <a:pPr lvl="1">
              <a:buFont typeface="Arial" panose="020B0604020202020204" pitchFamily="34" charset="0"/>
              <a:buChar char="•"/>
              <a:defRPr/>
            </a:pPr>
            <a:r>
              <a:rPr lang="en-US" sz="2650" dirty="0" smtClean="0"/>
              <a:t>The facility may not bill for the peer support counselor’s services if the facility receives an IHS encounter payment for mental health services for the same client during the same 24-hour period.</a:t>
            </a:r>
          </a:p>
        </p:txBody>
      </p:sp>
      <p:sp>
        <p:nvSpPr>
          <p:cNvPr id="2662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5B971048-9093-436B-A3BD-C0E7501A8399}" type="slidenum">
              <a:rPr lang="en-US" altLang="en-US" sz="1200" smtClean="0">
                <a:solidFill>
                  <a:srgbClr val="898989"/>
                </a:solidFill>
                <a:cs typeface="Arial" charset="0"/>
              </a:rPr>
              <a:pPr eaLnBrk="1" hangingPunct="1">
                <a:spcBef>
                  <a:spcPct val="0"/>
                </a:spcBef>
                <a:buFontTx/>
                <a:buNone/>
              </a:pPr>
              <a:t>15</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bwMode="auto"/>
        <p:txBody>
          <a:bodyPr wrap="square" numCol="1" anchorCtr="0" compatLnSpc="1">
            <a:prstTxWarp prst="textNoShape">
              <a:avLst/>
            </a:prstTxWarp>
          </a:bodyPr>
          <a:lstStyle/>
          <a:p>
            <a:r>
              <a:rPr lang="en-US" altLang="en-US" sz="3200" smtClean="0">
                <a:effectLst/>
              </a:rPr>
              <a:t>Peer Support: Billing Examples</a:t>
            </a:r>
          </a:p>
        </p:txBody>
      </p:sp>
      <p:sp>
        <p:nvSpPr>
          <p:cNvPr id="27651"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364CFB11-D00E-45E6-AF27-1BB41426E92D}" type="slidenum">
              <a:rPr lang="en-US" altLang="en-US" sz="1200" smtClean="0">
                <a:solidFill>
                  <a:srgbClr val="898989"/>
                </a:solidFill>
                <a:cs typeface="Arial" charset="0"/>
              </a:rPr>
              <a:pPr eaLnBrk="1" hangingPunct="1">
                <a:spcBef>
                  <a:spcPct val="0"/>
                </a:spcBef>
                <a:buFontTx/>
                <a:buNone/>
              </a:pPr>
              <a:t>16</a:t>
            </a:fld>
            <a:endParaRPr lang="en-US" altLang="en-US" sz="1200" smtClean="0">
              <a:solidFill>
                <a:srgbClr val="898989"/>
              </a:solidFill>
              <a:cs typeface="Arial" charset="0"/>
            </a:endParaRPr>
          </a:p>
        </p:txBody>
      </p:sp>
      <p:graphicFrame>
        <p:nvGraphicFramePr>
          <p:cNvPr id="6" name="Diagram 5"/>
          <p:cNvGraphicFramePr/>
          <p:nvPr/>
        </p:nvGraphicFramePr>
        <p:xfrm flipV="1">
          <a:off x="533400" y="1676400"/>
          <a:ext cx="8153400" cy="160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765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 y="3886200"/>
            <a:ext cx="8229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bwMode="auto"/>
        <p:txBody>
          <a:bodyPr wrap="square" numCol="1" anchorCtr="0" compatLnSpc="1">
            <a:prstTxWarp prst="textNoShape">
              <a:avLst/>
            </a:prstTxWarp>
          </a:bodyPr>
          <a:lstStyle/>
          <a:p>
            <a:r>
              <a:rPr lang="en-US" altLang="en-US" sz="3200" smtClean="0">
                <a:effectLst/>
              </a:rPr>
              <a:t>Peer Support Counselors: Other Payable Services</a:t>
            </a:r>
          </a:p>
        </p:txBody>
      </p:sp>
      <p:sp>
        <p:nvSpPr>
          <p:cNvPr id="28675" name="Content Placeholder 2"/>
          <p:cNvSpPr>
            <a:spLocks noGrp="1"/>
          </p:cNvSpPr>
          <p:nvPr>
            <p:ph idx="1"/>
          </p:nvPr>
        </p:nvSpPr>
        <p:spPr>
          <a:xfrm>
            <a:off x="457200" y="1371600"/>
            <a:ext cx="8229600" cy="4754563"/>
          </a:xfrm>
        </p:spPr>
        <p:txBody>
          <a:bodyPr/>
          <a:lstStyle/>
          <a:p>
            <a:r>
              <a:rPr lang="en-US" altLang="en-US" sz="2000" b="1" smtClean="0"/>
              <a:t>Day Support </a:t>
            </a:r>
          </a:p>
          <a:p>
            <a:pPr marL="457200" lvl="1" indent="0">
              <a:buFont typeface="Arial" charset="0"/>
              <a:buNone/>
            </a:pPr>
            <a:r>
              <a:rPr lang="en-US" altLang="en-US" sz="2000" i="1" smtClean="0"/>
              <a:t>H2012 - “Behavioral health day treatment, per hour”</a:t>
            </a:r>
          </a:p>
          <a:p>
            <a:pPr lvl="2">
              <a:buFont typeface="Wingdings" pitchFamily="2" charset="2"/>
              <a:buChar char="Ø"/>
            </a:pPr>
            <a:r>
              <a:rPr lang="en-US" altLang="en-US" sz="2000" smtClean="0"/>
              <a:t>Rate: $31.05 per hour</a:t>
            </a:r>
          </a:p>
          <a:p>
            <a:r>
              <a:rPr lang="en-US" altLang="en-US" sz="2000" b="1" smtClean="0"/>
              <a:t>Medication Monitoring</a:t>
            </a:r>
          </a:p>
          <a:p>
            <a:pPr marL="457200" lvl="1" indent="0">
              <a:buFont typeface="Arial" charset="0"/>
              <a:buNone/>
            </a:pPr>
            <a:r>
              <a:rPr lang="en-US" altLang="en-US" sz="2000" i="1" smtClean="0"/>
              <a:t>H0034 - “Medication training and support, per 15 minutes”</a:t>
            </a:r>
          </a:p>
          <a:p>
            <a:pPr lvl="2">
              <a:buFont typeface="Wingdings" pitchFamily="2" charset="2"/>
              <a:buChar char="Ø"/>
            </a:pPr>
            <a:r>
              <a:rPr lang="en-US" altLang="en-US" sz="2000" smtClean="0"/>
              <a:t>Rate: $22.47 per 15 minutes</a:t>
            </a:r>
          </a:p>
          <a:p>
            <a:r>
              <a:rPr lang="en-US" altLang="en-US" sz="2000" b="1" smtClean="0"/>
              <a:t>Therapeutic Psycho-Education</a:t>
            </a:r>
          </a:p>
          <a:p>
            <a:pPr marL="457200" lvl="1" indent="0">
              <a:buFont typeface="Arial" charset="0"/>
              <a:buNone/>
            </a:pPr>
            <a:r>
              <a:rPr lang="en-US" altLang="en-US" sz="2000" i="1" smtClean="0"/>
              <a:t>H0025 – “Behavioral health prevention education service (delivery of services with target population to affect knowledge, attitude and/or behavior)”</a:t>
            </a:r>
          </a:p>
          <a:p>
            <a:pPr lvl="2">
              <a:buFont typeface="Wingdings" pitchFamily="2" charset="2"/>
              <a:buChar char="Ø"/>
            </a:pPr>
            <a:r>
              <a:rPr lang="en-US" altLang="en-US" sz="2000" smtClean="0"/>
              <a:t>Rate: $6.58 per service</a:t>
            </a:r>
          </a:p>
          <a:p>
            <a:pPr marL="457200" lvl="1" indent="0">
              <a:buFont typeface="Arial" charset="0"/>
              <a:buNone/>
            </a:pPr>
            <a:r>
              <a:rPr lang="en-US" altLang="en-US" sz="2000" i="1" smtClean="0"/>
              <a:t>H2027 – “Psycho-educational service, per 15 minutes”</a:t>
            </a:r>
          </a:p>
          <a:p>
            <a:pPr lvl="2">
              <a:buFont typeface="Wingdings" pitchFamily="2" charset="2"/>
              <a:buChar char="Ø"/>
            </a:pPr>
            <a:r>
              <a:rPr lang="en-US" altLang="en-US" sz="2000" smtClean="0"/>
              <a:t>Rate: $12.01 per 15 minutes</a:t>
            </a:r>
          </a:p>
        </p:txBody>
      </p:sp>
      <p:sp>
        <p:nvSpPr>
          <p:cNvPr id="2867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27A9F57F-9A6D-4EC7-BD19-B2ED8A0C1951}" type="slidenum">
              <a:rPr lang="en-US" altLang="en-US" sz="1200" smtClean="0">
                <a:solidFill>
                  <a:srgbClr val="898989"/>
                </a:solidFill>
                <a:cs typeface="Arial" charset="0"/>
              </a:rPr>
              <a:pPr eaLnBrk="1" hangingPunct="1">
                <a:spcBef>
                  <a:spcPct val="0"/>
                </a:spcBef>
                <a:buFontTx/>
                <a:buNone/>
              </a:pPr>
              <a:t>17</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p:txBody>
          <a:bodyPr wrap="square" numCol="1" anchorCtr="0" compatLnSpc="1">
            <a:prstTxWarp prst="textNoShape">
              <a:avLst/>
            </a:prstTxWarp>
          </a:bodyPr>
          <a:lstStyle/>
          <a:p>
            <a:r>
              <a:rPr lang="en-US" altLang="en-US" smtClean="0">
                <a:effectLst/>
              </a:rPr>
              <a:t>Peer Support: Q&amp;A</a:t>
            </a:r>
          </a:p>
        </p:txBody>
      </p:sp>
      <p:sp>
        <p:nvSpPr>
          <p:cNvPr id="2969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CC834D5B-FFED-4C88-BC82-219A516A6780}" type="slidenum">
              <a:rPr lang="en-US" altLang="en-US" sz="1200" smtClean="0">
                <a:solidFill>
                  <a:srgbClr val="898989"/>
                </a:solidFill>
                <a:cs typeface="Arial" charset="0"/>
              </a:rPr>
              <a:pPr eaLnBrk="1" hangingPunct="1">
                <a:spcBef>
                  <a:spcPct val="0"/>
                </a:spcBef>
                <a:buFontTx/>
                <a:buNone/>
              </a:pPr>
              <a:t>18</a:t>
            </a:fld>
            <a:endParaRPr lang="en-US" altLang="en-US" sz="1200" smtClean="0">
              <a:solidFill>
                <a:srgbClr val="898989"/>
              </a:solidFill>
              <a:cs typeface="Arial" charset="0"/>
            </a:endParaRPr>
          </a:p>
        </p:txBody>
      </p:sp>
      <p:pic>
        <p:nvPicPr>
          <p:cNvPr id="2970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57200" y="1649413"/>
            <a:ext cx="8229600" cy="442753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2"/>
          <p:cNvSpPr>
            <a:spLocks noGrp="1"/>
          </p:cNvSpPr>
          <p:nvPr>
            <p:ph type="title"/>
          </p:nvPr>
        </p:nvSpPr>
        <p:spPr bwMode="auto"/>
        <p:txBody>
          <a:bodyPr wrap="square" numCol="1" anchorCtr="0" compatLnSpc="1">
            <a:prstTxWarp prst="textNoShape">
              <a:avLst/>
            </a:prstTxWarp>
          </a:bodyPr>
          <a:lstStyle/>
          <a:p>
            <a:r>
              <a:rPr lang="en-US" altLang="en-US" smtClean="0">
                <a:solidFill>
                  <a:srgbClr val="376092"/>
                </a:solidFill>
              </a:rPr>
              <a:t>Thank you!</a:t>
            </a:r>
            <a:endParaRPr lang="en-US" altLang="en-US" smtClean="0"/>
          </a:p>
        </p:txBody>
      </p:sp>
      <p:sp>
        <p:nvSpPr>
          <p:cNvPr id="7" name="TextBox 1"/>
          <p:cNvSpPr txBox="1">
            <a:spLocks noGrp="1" noChangeArrowheads="1"/>
          </p:cNvSpPr>
          <p:nvPr>
            <p:ph sz="half" idx="1"/>
          </p:nvPr>
        </p:nvSpPr>
        <p:spPr>
          <a:xfrm>
            <a:off x="381000" y="1524000"/>
            <a:ext cx="4114800" cy="4406900"/>
          </a:xfrm>
        </p:spPr>
        <p:txBody>
          <a:bodyPr>
            <a:spAutoFit/>
          </a:bodyPr>
          <a:lstStyle>
            <a:lvl1pPr marL="69850"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marL="0" lvl="1" indent="0">
              <a:buFont typeface="Arial" charset="0"/>
              <a:buNone/>
              <a:defRPr/>
            </a:pPr>
            <a:r>
              <a:rPr lang="en-US" sz="1800" b="1" dirty="0"/>
              <a:t>HCA</a:t>
            </a:r>
          </a:p>
          <a:p>
            <a:pPr marL="0" lvl="1" indent="0">
              <a:buFont typeface="Arial" charset="0"/>
              <a:buNone/>
              <a:defRPr/>
            </a:pPr>
            <a:r>
              <a:rPr lang="en-US" sz="1800" b="1" dirty="0"/>
              <a:t>Office of Tribal Affairs &amp; Analysis</a:t>
            </a:r>
          </a:p>
          <a:p>
            <a:pPr marL="0" lvl="1" indent="0">
              <a:buFont typeface="Arial" charset="0"/>
              <a:buNone/>
              <a:defRPr/>
            </a:pPr>
            <a:r>
              <a:rPr lang="en-US" sz="1800" dirty="0"/>
              <a:t>Jessie Dean</a:t>
            </a:r>
            <a:br>
              <a:rPr lang="en-US" sz="1800" dirty="0"/>
            </a:br>
            <a:r>
              <a:rPr lang="en-US" sz="1800" dirty="0"/>
              <a:t>Administrator </a:t>
            </a:r>
          </a:p>
          <a:p>
            <a:pPr marL="0" lvl="1" indent="0">
              <a:buFont typeface="Arial" charset="0"/>
              <a:buNone/>
              <a:defRPr/>
            </a:pPr>
            <a:r>
              <a:rPr lang="en-US" sz="1800" dirty="0"/>
              <a:t>Direct Dial: </a:t>
            </a:r>
            <a:r>
              <a:rPr lang="en-US" sz="1800" dirty="0" smtClean="0"/>
              <a:t>360-725-1649</a:t>
            </a:r>
            <a:endParaRPr lang="en-US" sz="1800" dirty="0"/>
          </a:p>
          <a:p>
            <a:pPr marL="0" lvl="1" indent="0">
              <a:buFont typeface="Arial" charset="0"/>
              <a:buNone/>
              <a:defRPr/>
            </a:pPr>
            <a:endParaRPr lang="en-US" sz="1800" dirty="0"/>
          </a:p>
          <a:p>
            <a:pPr marL="0" lvl="1" indent="0">
              <a:buFont typeface="Arial" charset="0"/>
              <a:buNone/>
              <a:defRPr/>
            </a:pPr>
            <a:r>
              <a:rPr lang="en-US" sz="1800" dirty="0"/>
              <a:t>Mike Longnecker</a:t>
            </a:r>
            <a:br>
              <a:rPr lang="en-US" sz="1800" dirty="0"/>
            </a:br>
            <a:r>
              <a:rPr lang="en-US" sz="1800" dirty="0"/>
              <a:t>Operations &amp; Compliance Manager </a:t>
            </a:r>
          </a:p>
          <a:p>
            <a:pPr marL="0" lvl="1" indent="0">
              <a:buFont typeface="Arial" charset="0"/>
              <a:buNone/>
              <a:defRPr/>
            </a:pPr>
            <a:r>
              <a:rPr lang="en-US" sz="1800" dirty="0"/>
              <a:t>Direct Dial: </a:t>
            </a:r>
            <a:r>
              <a:rPr lang="en-US" sz="1800" dirty="0" smtClean="0"/>
              <a:t>360-725-1315</a:t>
            </a:r>
            <a:endParaRPr lang="en-US" sz="1800" dirty="0"/>
          </a:p>
          <a:p>
            <a:pPr marL="0" lvl="1" indent="0">
              <a:buFont typeface="Arial" charset="0"/>
              <a:buNone/>
              <a:defRPr/>
            </a:pPr>
            <a:endParaRPr lang="en-US" sz="1800" dirty="0"/>
          </a:p>
          <a:p>
            <a:pPr marL="236538" lvl="2">
              <a:buFont typeface="Arial" panose="020B0604020202020204" pitchFamily="34" charset="0"/>
              <a:buChar char="•"/>
              <a:defRPr/>
            </a:pPr>
            <a:r>
              <a:rPr lang="en-US" sz="1800" dirty="0"/>
              <a:t>Email: </a:t>
            </a:r>
            <a:r>
              <a:rPr lang="en-US" sz="1800" b="1" u="sng" dirty="0">
                <a:solidFill>
                  <a:schemeClr val="accent1">
                    <a:lumMod val="75000"/>
                  </a:schemeClr>
                </a:solidFill>
                <a:hlinkClick r:id="rId3"/>
              </a:rPr>
              <a:t>tribalaffairs@hca.wa.gov</a:t>
            </a:r>
            <a:endParaRPr lang="en-US" sz="1800" b="1" u="sng" dirty="0">
              <a:solidFill>
                <a:schemeClr val="accent1">
                  <a:lumMod val="75000"/>
                </a:schemeClr>
              </a:solidFill>
            </a:endParaRPr>
          </a:p>
          <a:p>
            <a:pPr marL="236538" lvl="2">
              <a:buFont typeface="Arial" panose="020B0604020202020204" pitchFamily="34" charset="0"/>
              <a:buChar char="•"/>
              <a:defRPr/>
            </a:pPr>
            <a:r>
              <a:rPr lang="en-US" sz="1800" dirty="0"/>
              <a:t>Website: </a:t>
            </a:r>
            <a:r>
              <a:rPr lang="en-US" sz="1800" b="1" dirty="0">
                <a:hlinkClick r:id="rId4"/>
              </a:rPr>
              <a:t>http://www.hca.wa.gov/</a:t>
            </a:r>
            <a:br>
              <a:rPr lang="en-US" sz="1800" b="1" dirty="0">
                <a:hlinkClick r:id="rId4"/>
              </a:rPr>
            </a:br>
            <a:r>
              <a:rPr lang="en-US" sz="1800" b="1" dirty="0">
                <a:hlinkClick r:id="rId4"/>
              </a:rPr>
              <a:t>tribal/Pages/index.aspx</a:t>
            </a:r>
            <a:endParaRPr lang="en-US" sz="1800" b="1" dirty="0"/>
          </a:p>
          <a:p>
            <a:pPr algn="ctr" eaLnBrk="1" hangingPunct="1">
              <a:spcBef>
                <a:spcPct val="0"/>
              </a:spcBef>
              <a:buFont typeface="Wingdings 2" pitchFamily="18" charset="2"/>
              <a:buNone/>
              <a:defRPr/>
            </a:pPr>
            <a:endParaRPr lang="en-US" altLang="en-US" sz="1600" dirty="0">
              <a:solidFill>
                <a:srgbClr val="376092"/>
              </a:solidFill>
            </a:endParaRPr>
          </a:p>
        </p:txBody>
      </p:sp>
      <p:sp>
        <p:nvSpPr>
          <p:cNvPr id="5" name="Content Placeholder 4"/>
          <p:cNvSpPr>
            <a:spLocks noGrp="1"/>
          </p:cNvSpPr>
          <p:nvPr>
            <p:ph sz="half" idx="2"/>
          </p:nvPr>
        </p:nvSpPr>
        <p:spPr>
          <a:xfrm>
            <a:off x="4648200" y="1524000"/>
            <a:ext cx="4419600" cy="4830763"/>
          </a:xfrm>
        </p:spPr>
        <p:txBody>
          <a:bodyPr/>
          <a:lstStyle/>
          <a:p>
            <a:pPr marL="0" indent="0">
              <a:buFont typeface="Arial" charset="0"/>
              <a:buNone/>
              <a:defRPr/>
            </a:pPr>
            <a:r>
              <a:rPr lang="en-US" sz="1800" b="1" dirty="0"/>
              <a:t>DSHS</a:t>
            </a:r>
          </a:p>
          <a:p>
            <a:pPr marL="0" indent="0">
              <a:buFont typeface="Arial" charset="0"/>
              <a:buNone/>
              <a:defRPr/>
            </a:pPr>
            <a:r>
              <a:rPr lang="en-US" sz="1800" b="1" dirty="0"/>
              <a:t>Division of Behavioral Health &amp; Recovery</a:t>
            </a:r>
          </a:p>
          <a:p>
            <a:pPr marL="0" indent="0">
              <a:buFont typeface="Arial" charset="0"/>
              <a:buNone/>
              <a:defRPr/>
            </a:pPr>
            <a:r>
              <a:rPr lang="en-US" sz="1800" dirty="0"/>
              <a:t>David Reed</a:t>
            </a:r>
            <a:br>
              <a:rPr lang="en-US" sz="1800" dirty="0"/>
            </a:br>
            <a:r>
              <a:rPr lang="en-US" sz="1800" dirty="0"/>
              <a:t>Acting Office Chief</a:t>
            </a:r>
          </a:p>
          <a:p>
            <a:pPr marL="0" indent="0">
              <a:buFont typeface="Arial" charset="0"/>
              <a:buNone/>
              <a:defRPr/>
            </a:pPr>
            <a:r>
              <a:rPr lang="en-US" sz="1800" dirty="0"/>
              <a:t>Direct Dial: 360-725-1457</a:t>
            </a:r>
          </a:p>
          <a:p>
            <a:pPr marL="0" indent="0">
              <a:buFont typeface="Arial" charset="0"/>
              <a:buNone/>
              <a:defRPr/>
            </a:pPr>
            <a:endParaRPr lang="en-US" sz="1800" dirty="0"/>
          </a:p>
          <a:p>
            <a:pPr marL="0" indent="0">
              <a:buFont typeface="Arial" charset="0"/>
              <a:buNone/>
              <a:defRPr/>
            </a:pPr>
            <a:r>
              <a:rPr lang="en-US" sz="1800" dirty="0"/>
              <a:t>Loni Greninger</a:t>
            </a:r>
            <a:br>
              <a:rPr lang="en-US" sz="1800" dirty="0"/>
            </a:br>
            <a:r>
              <a:rPr lang="en-US" sz="1800" dirty="0"/>
              <a:t>Tribal Administrator </a:t>
            </a:r>
          </a:p>
          <a:p>
            <a:pPr marL="0" indent="0">
              <a:buFont typeface="Arial" charset="0"/>
              <a:buNone/>
              <a:defRPr/>
            </a:pPr>
            <a:r>
              <a:rPr lang="en-US" sz="1800" dirty="0"/>
              <a:t>Direct Dial: 360-725-3475</a:t>
            </a:r>
            <a:br>
              <a:rPr lang="en-US" sz="1800" dirty="0"/>
            </a:br>
            <a:endParaRPr lang="en-US" sz="1800" dirty="0"/>
          </a:p>
          <a:p>
            <a:pPr>
              <a:defRPr/>
            </a:pPr>
            <a:r>
              <a:rPr lang="en-US" sz="1800" dirty="0"/>
              <a:t>Email: </a:t>
            </a:r>
            <a:r>
              <a:rPr lang="en-US" sz="1800" b="1" dirty="0" smtClean="0">
                <a:hlinkClick r:id="rId5"/>
              </a:rPr>
              <a:t>greniar@dshs.wa.gov</a:t>
            </a:r>
            <a:r>
              <a:rPr lang="en-US" sz="1800" b="1" dirty="0" smtClean="0"/>
              <a:t> </a:t>
            </a:r>
            <a:endParaRPr lang="en-US" sz="1800" b="1" dirty="0"/>
          </a:p>
          <a:p>
            <a:pPr>
              <a:defRPr/>
            </a:pPr>
            <a:r>
              <a:rPr lang="en-US" sz="1800" dirty="0"/>
              <a:t>Website: </a:t>
            </a:r>
            <a:r>
              <a:rPr lang="en-US" sz="1800" b="1" dirty="0">
                <a:hlinkClick r:id="rId6"/>
              </a:rPr>
              <a:t>https://www.dshs.wa.gov/bha/division-behavioral-health-and-recovery</a:t>
            </a:r>
            <a:r>
              <a:rPr lang="en-US" sz="1800" b="1" dirty="0"/>
              <a:t> </a:t>
            </a:r>
          </a:p>
        </p:txBody>
      </p:sp>
      <p:sp>
        <p:nvSpPr>
          <p:cNvPr id="30725" name="Slide Number Placeholder 1"/>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91598053-0A9B-4C52-883E-267709793E25}" type="slidenum">
              <a:rPr lang="en-US" altLang="en-US" sz="1200" smtClean="0">
                <a:solidFill>
                  <a:srgbClr val="898989"/>
                </a:solidFill>
                <a:cs typeface="Arial" charset="0"/>
              </a:rPr>
              <a:pPr eaLnBrk="1" hangingPunct="1">
                <a:spcBef>
                  <a:spcPct val="0"/>
                </a:spcBef>
                <a:buFontTx/>
                <a:buNone/>
              </a:pPr>
              <a:t>19</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defRPr/>
            </a:pPr>
            <a:r>
              <a:rPr lang="en-US" b="1" dirty="0">
                <a:effectLst/>
                <a:latin typeface="+mn-lt"/>
              </a:rPr>
              <a:t>Agenda</a:t>
            </a:r>
          </a:p>
        </p:txBody>
      </p:sp>
      <p:sp>
        <p:nvSpPr>
          <p:cNvPr id="13315" name="Content Placeholder 2"/>
          <p:cNvSpPr>
            <a:spLocks noGrp="1"/>
          </p:cNvSpPr>
          <p:nvPr>
            <p:ph idx="1"/>
          </p:nvPr>
        </p:nvSpPr>
        <p:spPr>
          <a:xfrm>
            <a:off x="457200" y="1524000"/>
            <a:ext cx="8229600" cy="4373563"/>
          </a:xfrm>
        </p:spPr>
        <p:txBody>
          <a:bodyPr/>
          <a:lstStyle/>
          <a:p>
            <a:pPr marL="914400" indent="-914400">
              <a:buFont typeface="Arial" charset="0"/>
              <a:buNone/>
              <a:tabLst>
                <a:tab pos="801688" algn="r"/>
                <a:tab pos="914400" algn="l"/>
              </a:tabLst>
            </a:pPr>
            <a:r>
              <a:rPr lang="en-US" altLang="en-US" sz="2400" b="1" smtClean="0"/>
              <a:t>1.	 What are peer support services?</a:t>
            </a:r>
          </a:p>
          <a:p>
            <a:pPr marL="914400" indent="-914400">
              <a:buFont typeface="Arial" charset="0"/>
              <a:buNone/>
              <a:tabLst>
                <a:tab pos="801688" algn="r"/>
                <a:tab pos="914400" algn="l"/>
              </a:tabLst>
            </a:pPr>
            <a:r>
              <a:rPr lang="en-US" altLang="en-US" sz="2400" b="1" smtClean="0"/>
              <a:t>	a.	General description</a:t>
            </a:r>
          </a:p>
          <a:p>
            <a:pPr marL="914400" indent="-914400">
              <a:buFont typeface="Arial" charset="0"/>
              <a:buNone/>
              <a:tabLst>
                <a:tab pos="801688" algn="r"/>
                <a:tab pos="914400" algn="l"/>
              </a:tabLst>
            </a:pPr>
            <a:r>
              <a:rPr lang="en-US" altLang="en-US" sz="2400" b="1" smtClean="0"/>
              <a:t>	b.	DBHR staff lead contact if you have any questions</a:t>
            </a:r>
          </a:p>
          <a:p>
            <a:pPr marL="914400" indent="-914400">
              <a:buFont typeface="Arial" charset="0"/>
              <a:buNone/>
              <a:tabLst>
                <a:tab pos="801688" algn="r"/>
                <a:tab pos="914400" algn="l"/>
              </a:tabLst>
            </a:pPr>
            <a:r>
              <a:rPr lang="en-US" altLang="en-US" sz="2400" b="1" smtClean="0"/>
              <a:t>2.	 How do tribes bill for peer support services?</a:t>
            </a:r>
          </a:p>
          <a:p>
            <a:pPr marL="914400" indent="-914400">
              <a:buFont typeface="Arial" charset="0"/>
              <a:buNone/>
              <a:tabLst>
                <a:tab pos="801688" algn="r"/>
                <a:tab pos="914400" algn="l"/>
              </a:tabLst>
            </a:pPr>
            <a:r>
              <a:rPr lang="en-US" altLang="en-US" sz="2400" b="1" smtClean="0"/>
              <a:t>	a.	What are the billing requirements for this service?</a:t>
            </a:r>
          </a:p>
          <a:p>
            <a:pPr marL="914400" indent="-914400">
              <a:buFont typeface="Arial" charset="0"/>
              <a:buNone/>
              <a:tabLst>
                <a:tab pos="801688" algn="r"/>
                <a:tab pos="914400" algn="l"/>
              </a:tabLst>
            </a:pPr>
            <a:r>
              <a:rPr lang="en-US" altLang="en-US" sz="2400" b="1" smtClean="0"/>
              <a:t>	c.	Is this service eligible for the IHS encounter rate?</a:t>
            </a:r>
          </a:p>
          <a:p>
            <a:pPr marL="914400" indent="-914400">
              <a:buFont typeface="Arial" charset="0"/>
              <a:buNone/>
              <a:tabLst>
                <a:tab pos="801688" algn="r"/>
                <a:tab pos="914400" algn="l"/>
              </a:tabLst>
            </a:pPr>
            <a:r>
              <a:rPr lang="en-US" altLang="en-US" sz="2400" b="1" smtClean="0"/>
              <a:t>	d.	Some billing examples</a:t>
            </a:r>
          </a:p>
          <a:p>
            <a:pPr marL="914400" indent="-914400">
              <a:buFont typeface="Arial" charset="0"/>
              <a:buNone/>
              <a:tabLst>
                <a:tab pos="801688" algn="r"/>
                <a:tab pos="914400" algn="l"/>
              </a:tabLst>
            </a:pPr>
            <a:r>
              <a:rPr lang="en-US" altLang="en-US" sz="2400" b="1" smtClean="0"/>
              <a:t>	e.	Other payable peer support counselor services</a:t>
            </a:r>
          </a:p>
          <a:p>
            <a:pPr marL="914400" indent="-914400">
              <a:buFont typeface="Arial" charset="0"/>
              <a:buNone/>
              <a:tabLst>
                <a:tab pos="801688" algn="r"/>
                <a:tab pos="914400" algn="l"/>
              </a:tabLst>
            </a:pPr>
            <a:r>
              <a:rPr lang="en-US" altLang="en-US" sz="2400" b="1" smtClean="0"/>
              <a:t>3.	 Questions and Answers</a:t>
            </a:r>
          </a:p>
          <a:p>
            <a:pPr marL="914400" indent="-914400">
              <a:buFont typeface="Arial" charset="0"/>
              <a:buNone/>
              <a:tabLst>
                <a:tab pos="801688" algn="r"/>
                <a:tab pos="914400" algn="l"/>
              </a:tabLst>
            </a:pPr>
            <a:endParaRPr lang="en-US" altLang="en-US" sz="2400" b="1" smtClean="0"/>
          </a:p>
        </p:txBody>
      </p:sp>
      <p:sp>
        <p:nvSpPr>
          <p:cNvPr id="13316" name="Slide Number Placeholder 2"/>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66941952-94F0-4071-A2A4-5BEA4161AE13}" type="slidenum">
              <a:rPr lang="en-US" altLang="en-US" sz="1200" smtClean="0">
                <a:solidFill>
                  <a:srgbClr val="898989"/>
                </a:solidFill>
                <a:cs typeface="Arial" charset="0"/>
              </a:rPr>
              <a:pPr eaLnBrk="1" hangingPunct="1">
                <a:spcBef>
                  <a:spcPct val="0"/>
                </a:spcBef>
                <a:buFontTx/>
                <a:buNone/>
              </a:pPr>
              <a:t>2</a:t>
            </a:fld>
            <a:endParaRPr lang="en-US" altLang="en-US" sz="1200" smtClean="0">
              <a:solidFill>
                <a:srgbClr val="898989"/>
              </a:solidFill>
              <a:cs typeface="Arial" charset="0"/>
            </a:endParaRPr>
          </a:p>
        </p:txBody>
      </p:sp>
      <p:pic>
        <p:nvPicPr>
          <p:cNvPr id="1331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457200"/>
            <a:ext cx="11430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p>
            <a:pPr>
              <a:defRPr/>
            </a:pPr>
            <a:r>
              <a:rPr lang="en-US" dirty="0" smtClean="0"/>
              <a:t>Peer Support services: Description</a:t>
            </a:r>
            <a:endParaRPr lang="en-US" dirty="0"/>
          </a:p>
        </p:txBody>
      </p:sp>
      <p:sp>
        <p:nvSpPr>
          <p:cNvPr id="14339"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15BC55CB-D132-458A-84D5-30230466CBA4}" type="slidenum">
              <a:rPr lang="en-US" altLang="en-US" sz="1200" smtClean="0">
                <a:solidFill>
                  <a:srgbClr val="898989"/>
                </a:solidFill>
                <a:cs typeface="Arial" charset="0"/>
              </a:rPr>
              <a:pPr eaLnBrk="1" hangingPunct="1">
                <a:spcBef>
                  <a:spcPct val="0"/>
                </a:spcBef>
                <a:buFontTx/>
                <a:buNone/>
              </a:pPr>
              <a:t>3</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Peer Support Services</a:t>
            </a:r>
            <a:endParaRPr lang="en-US" dirty="0"/>
          </a:p>
        </p:txBody>
      </p:sp>
      <p:sp>
        <p:nvSpPr>
          <p:cNvPr id="15363" name="Content Placeholder 2"/>
          <p:cNvSpPr>
            <a:spLocks noGrp="1"/>
          </p:cNvSpPr>
          <p:nvPr>
            <p:ph idx="1"/>
          </p:nvPr>
        </p:nvSpPr>
        <p:spPr/>
        <p:txBody>
          <a:bodyPr/>
          <a:lstStyle/>
          <a:p>
            <a:r>
              <a:rPr lang="en-US" altLang="en-US" smtClean="0"/>
              <a:t>Peer support is a service provided to improve recovery outcomes through connections with people with shared lived experience.</a:t>
            </a:r>
          </a:p>
          <a:p>
            <a:r>
              <a:rPr lang="en-US" altLang="en-US" smtClean="0"/>
              <a:t>In Washington State, peer supporters whose services are Medicaid reimbursable are called Certified Peer Counselors.</a:t>
            </a:r>
          </a:p>
          <a:p>
            <a:r>
              <a:rPr lang="en-US" altLang="en-US" smtClean="0"/>
              <a:t>Peer supporters are important members of the clinical team, and enhance services that can be provided.</a:t>
            </a:r>
          </a:p>
        </p:txBody>
      </p:sp>
      <p:sp>
        <p:nvSpPr>
          <p:cNvPr id="1536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8AB308DE-1347-4973-BE41-2B3BD022DAED}" type="slidenum">
              <a:rPr lang="en-US" altLang="en-US" sz="1200" smtClean="0">
                <a:solidFill>
                  <a:srgbClr val="898989"/>
                </a:solidFill>
                <a:cs typeface="Arial" charset="0"/>
              </a:rPr>
              <a:pPr eaLnBrk="1" hangingPunct="1">
                <a:spcBef>
                  <a:spcPct val="0"/>
                </a:spcBef>
                <a:buFontTx/>
                <a:buNone/>
              </a:pPr>
              <a:t>4</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Examples of Peer Counselor Roles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5280053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388"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BB197357-81A3-489B-A9D1-677E3779701B}" type="slidenum">
              <a:rPr lang="en-US" altLang="en-US" sz="1200" smtClean="0">
                <a:solidFill>
                  <a:srgbClr val="898989"/>
                </a:solidFill>
                <a:cs typeface="Arial" charset="0"/>
              </a:rPr>
              <a:pPr eaLnBrk="1" hangingPunct="1">
                <a:spcBef>
                  <a:spcPct val="0"/>
                </a:spcBef>
                <a:buFontTx/>
                <a:buNone/>
              </a:pPr>
              <a:t>5</a:t>
            </a:fld>
            <a:endParaRPr lang="en-US" altLang="en-US" sz="1200" smtClean="0">
              <a:solidFill>
                <a:srgbClr val="898989"/>
              </a:solidFill>
              <a:cs typeface="Arial" charset="0"/>
            </a:endParaRPr>
          </a:p>
        </p:txBody>
      </p:sp>
      <p:sp>
        <p:nvSpPr>
          <p:cNvPr id="6" name="TextBox 5"/>
          <p:cNvSpPr txBox="1"/>
          <p:nvPr/>
        </p:nvSpPr>
        <p:spPr>
          <a:xfrm>
            <a:off x="6248400" y="4968875"/>
            <a:ext cx="2286000" cy="1200150"/>
          </a:xfrm>
          <a:prstGeom prst="rect">
            <a:avLst/>
          </a:prstGeom>
          <a:noFill/>
          <a:ln w="6350">
            <a:solidFill>
              <a:schemeClr val="tx2">
                <a:lumMod val="20000"/>
                <a:lumOff val="80000"/>
              </a:schemeClr>
            </a:solidFill>
          </a:ln>
        </p:spPr>
        <p:txBody>
          <a:bodyPr>
            <a:spAutoFit/>
          </a:bodyPr>
          <a:lstStyle/>
          <a:p>
            <a:pPr>
              <a:defRPr/>
            </a:pPr>
            <a:r>
              <a:rPr lang="en-US" dirty="0"/>
              <a:t>Meet in outpatient settings to work on goals and crisis stabilization</a:t>
            </a:r>
          </a:p>
        </p:txBody>
      </p:sp>
      <p:sp>
        <p:nvSpPr>
          <p:cNvPr id="7" name="TextBox 6"/>
          <p:cNvSpPr txBox="1"/>
          <p:nvPr/>
        </p:nvSpPr>
        <p:spPr>
          <a:xfrm>
            <a:off x="762000" y="4414838"/>
            <a:ext cx="1905000" cy="1754187"/>
          </a:xfrm>
          <a:prstGeom prst="rect">
            <a:avLst/>
          </a:prstGeom>
          <a:noFill/>
          <a:ln w="6350">
            <a:solidFill>
              <a:schemeClr val="accent1">
                <a:lumMod val="40000"/>
                <a:lumOff val="60000"/>
              </a:schemeClr>
            </a:solidFill>
          </a:ln>
        </p:spPr>
        <p:txBody>
          <a:bodyPr>
            <a:spAutoFit/>
          </a:bodyPr>
          <a:lstStyle/>
          <a:p>
            <a:pPr>
              <a:defRPr/>
            </a:pPr>
            <a:r>
              <a:rPr lang="en-US" dirty="0"/>
              <a:t>Provide a “bridge” for people transitioning from inpatient to the community</a:t>
            </a:r>
          </a:p>
        </p:txBody>
      </p:sp>
      <p:sp>
        <p:nvSpPr>
          <p:cNvPr id="8" name="TextBox 7"/>
          <p:cNvSpPr txBox="1"/>
          <p:nvPr/>
        </p:nvSpPr>
        <p:spPr>
          <a:xfrm>
            <a:off x="6477000" y="1676400"/>
            <a:ext cx="2057400" cy="1754326"/>
          </a:xfrm>
          <a:prstGeom prst="rect">
            <a:avLst/>
          </a:prstGeom>
          <a:noFill/>
          <a:ln w="6350">
            <a:solidFill>
              <a:schemeClr val="accent1">
                <a:lumMod val="40000"/>
                <a:lumOff val="60000"/>
              </a:schemeClr>
            </a:solidFill>
          </a:ln>
        </p:spPr>
        <p:txBody>
          <a:bodyPr>
            <a:spAutoFit/>
          </a:bodyPr>
          <a:lstStyle/>
          <a:p>
            <a:pPr>
              <a:defRPr/>
            </a:pPr>
            <a:r>
              <a:rPr lang="en-US" dirty="0"/>
              <a:t>Assist in </a:t>
            </a:r>
            <a:r>
              <a:rPr lang="en-US" dirty="0" smtClean="0"/>
              <a:t>maintaining </a:t>
            </a:r>
            <a:r>
              <a:rPr lang="en-US" dirty="0"/>
              <a:t>community living skills, including housing and employment</a:t>
            </a:r>
          </a:p>
        </p:txBody>
      </p:sp>
      <p:sp>
        <p:nvSpPr>
          <p:cNvPr id="9" name="TextBox 8"/>
          <p:cNvSpPr txBox="1"/>
          <p:nvPr/>
        </p:nvSpPr>
        <p:spPr>
          <a:xfrm>
            <a:off x="990600" y="1676400"/>
            <a:ext cx="1752600" cy="1477963"/>
          </a:xfrm>
          <a:prstGeom prst="rect">
            <a:avLst/>
          </a:prstGeom>
          <a:noFill/>
          <a:ln w="6350">
            <a:solidFill>
              <a:schemeClr val="tx2">
                <a:lumMod val="60000"/>
                <a:lumOff val="40000"/>
              </a:schemeClr>
            </a:solidFill>
          </a:ln>
        </p:spPr>
        <p:txBody>
          <a:bodyPr>
            <a:spAutoFit/>
          </a:bodyPr>
          <a:lstStyle/>
          <a:p>
            <a:pPr>
              <a:defRPr/>
            </a:pPr>
            <a:r>
              <a:rPr lang="en-US" dirty="0"/>
              <a:t>Assist in engaging with and communicating with providers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Peer Support Values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6377004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412"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B44C61DD-D8B8-44E6-AAC1-66A998FCE3E6}" type="slidenum">
              <a:rPr lang="en-US" altLang="en-US" sz="1200" smtClean="0">
                <a:solidFill>
                  <a:srgbClr val="898989"/>
                </a:solidFill>
                <a:cs typeface="Arial" charset="0"/>
              </a:rPr>
              <a:pPr eaLnBrk="1" hangingPunct="1">
                <a:spcBef>
                  <a:spcPct val="0"/>
                </a:spcBef>
                <a:buFontTx/>
                <a:buNone/>
              </a:pPr>
              <a:t>6</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pPr>
              <a:defRPr/>
            </a:pPr>
            <a:r>
              <a:rPr lang="en-US" dirty="0" smtClean="0"/>
              <a:t>The Certification Process</a:t>
            </a:r>
            <a:endParaRPr lang="en-US" dirty="0"/>
          </a:p>
        </p:txBody>
      </p:sp>
      <p:sp>
        <p:nvSpPr>
          <p:cNvPr id="18435" name="Content Placeholder 2"/>
          <p:cNvSpPr>
            <a:spLocks noGrp="1"/>
          </p:cNvSpPr>
          <p:nvPr>
            <p:ph idx="1"/>
          </p:nvPr>
        </p:nvSpPr>
        <p:spPr>
          <a:xfrm>
            <a:off x="457200" y="1066800"/>
            <a:ext cx="8229600" cy="5059363"/>
          </a:xfrm>
        </p:spPr>
        <p:txBody>
          <a:bodyPr/>
          <a:lstStyle/>
          <a:p>
            <a:pPr marL="0" indent="0">
              <a:buNone/>
            </a:pPr>
            <a:r>
              <a:rPr lang="en-US" altLang="en-US" sz="2800" dirty="0" smtClean="0"/>
              <a:t>Peers must: </a:t>
            </a:r>
          </a:p>
          <a:p>
            <a:r>
              <a:rPr lang="en-US" altLang="en-US" sz="2250" dirty="0" smtClean="0"/>
              <a:t>Be mental health consumers</a:t>
            </a:r>
          </a:p>
          <a:p>
            <a:r>
              <a:rPr lang="en-US" altLang="en-US" sz="2250" dirty="0" smtClean="0"/>
              <a:t>Apply for training and be accepted as a candidate</a:t>
            </a:r>
          </a:p>
          <a:p>
            <a:pPr lvl="1"/>
            <a:r>
              <a:rPr lang="en-US" altLang="en-US" sz="2250" dirty="0" smtClean="0"/>
              <a:t>Attest to consumer status (including as parent of consumer)</a:t>
            </a:r>
          </a:p>
          <a:p>
            <a:pPr lvl="1"/>
            <a:r>
              <a:rPr lang="en-US" altLang="en-US" sz="2250" dirty="0" smtClean="0"/>
              <a:t>Adequate reading and writing skills</a:t>
            </a:r>
          </a:p>
          <a:p>
            <a:pPr lvl="1"/>
            <a:r>
              <a:rPr lang="en-US" altLang="en-US" sz="2250" dirty="0" smtClean="0"/>
              <a:t>In recovery at least one year</a:t>
            </a:r>
          </a:p>
          <a:p>
            <a:r>
              <a:rPr lang="en-US" altLang="en-US" sz="2250" dirty="0" smtClean="0"/>
              <a:t>Complete the 10 hour online course and the 40 hour in-person class</a:t>
            </a:r>
          </a:p>
          <a:p>
            <a:pPr lvl="1"/>
            <a:r>
              <a:rPr lang="en-US" altLang="en-US" sz="2250" dirty="0" smtClean="0"/>
              <a:t>DBHR offers about six classes per year, and organizations can also purchase trainings from an approved contractor.</a:t>
            </a:r>
          </a:p>
          <a:p>
            <a:r>
              <a:rPr lang="en-US" altLang="en-US" sz="2250" dirty="0" smtClean="0"/>
              <a:t>Take and pass the state test</a:t>
            </a:r>
          </a:p>
          <a:p>
            <a:r>
              <a:rPr lang="en-US" altLang="en-US" sz="2250" dirty="0" smtClean="0"/>
              <a:t>If employed by a licensed agency, gain Agency Affiliated Counselor credential from DOH</a:t>
            </a:r>
          </a:p>
        </p:txBody>
      </p:sp>
      <p:sp>
        <p:nvSpPr>
          <p:cNvPr id="18436"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12D4823E-80EA-4C96-B0A3-F0EFBA61B0A3}" type="slidenum">
              <a:rPr lang="en-US" altLang="en-US" sz="1200" smtClean="0">
                <a:solidFill>
                  <a:srgbClr val="898989"/>
                </a:solidFill>
                <a:cs typeface="Arial" charset="0"/>
              </a:rPr>
              <a:pPr eaLnBrk="1" hangingPunct="1">
                <a:spcBef>
                  <a:spcPct val="0"/>
                </a:spcBef>
                <a:buFontTx/>
                <a:buNone/>
              </a:pPr>
              <a:t>7</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92163"/>
          </a:xfrm>
        </p:spPr>
        <p:txBody>
          <a:bodyPr/>
          <a:lstStyle/>
          <a:p>
            <a:pPr>
              <a:defRPr/>
            </a:pPr>
            <a:r>
              <a:rPr lang="en-US" dirty="0" smtClean="0"/>
              <a:t>Other Considerations</a:t>
            </a:r>
            <a:endParaRPr lang="en-US" dirty="0"/>
          </a:p>
        </p:txBody>
      </p:sp>
      <p:sp>
        <p:nvSpPr>
          <p:cNvPr id="3" name="Content Placeholder 2"/>
          <p:cNvSpPr>
            <a:spLocks noGrp="1"/>
          </p:cNvSpPr>
          <p:nvPr>
            <p:ph idx="1"/>
          </p:nvPr>
        </p:nvSpPr>
        <p:spPr>
          <a:xfrm>
            <a:off x="457200" y="1219200"/>
            <a:ext cx="8229600" cy="4830763"/>
          </a:xfrm>
        </p:spPr>
        <p:txBody>
          <a:bodyPr/>
          <a:lstStyle/>
          <a:p>
            <a:pPr>
              <a:defRPr/>
            </a:pPr>
            <a:r>
              <a:rPr lang="en-US" sz="2800" dirty="0" smtClean="0"/>
              <a:t>Peer Services can only be billed by DBHR certified peers</a:t>
            </a:r>
          </a:p>
          <a:p>
            <a:pPr>
              <a:defRPr/>
            </a:pPr>
            <a:r>
              <a:rPr lang="en-US" sz="2800" dirty="0" smtClean="0"/>
              <a:t>Must be supervised by a mental health professional</a:t>
            </a:r>
          </a:p>
          <a:p>
            <a:pPr>
              <a:defRPr/>
            </a:pPr>
            <a:r>
              <a:rPr lang="en-US" sz="2800" dirty="0" smtClean="0"/>
              <a:t>May be employed by a health agency or subcontracted to a peer run organization</a:t>
            </a:r>
          </a:p>
          <a:p>
            <a:pPr>
              <a:defRPr/>
            </a:pPr>
            <a:r>
              <a:rPr lang="en-US" sz="2800" dirty="0" smtClean="0"/>
              <a:t>Should receive on-going continuing education as well as role-specific training</a:t>
            </a:r>
          </a:p>
          <a:p>
            <a:pPr>
              <a:defRPr/>
            </a:pPr>
            <a:r>
              <a:rPr lang="en-US" sz="2800" dirty="0" smtClean="0"/>
              <a:t>Employment expectations should be equal to other employees</a:t>
            </a:r>
          </a:p>
          <a:p>
            <a:pPr marL="0" indent="0">
              <a:buFont typeface="Arial" charset="0"/>
              <a:buNone/>
              <a:defRPr/>
            </a:pPr>
            <a:endParaRPr lang="en-US" sz="2800" dirty="0" smtClean="0"/>
          </a:p>
          <a:p>
            <a:pPr>
              <a:defRPr/>
            </a:pPr>
            <a:endParaRPr lang="en-US" sz="2800" dirty="0"/>
          </a:p>
        </p:txBody>
      </p:sp>
      <p:sp>
        <p:nvSpPr>
          <p:cNvPr id="19460"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045C45A4-88AD-4AA4-9027-AF9248653508}" type="slidenum">
              <a:rPr lang="en-US" altLang="en-US" sz="1200" smtClean="0">
                <a:solidFill>
                  <a:srgbClr val="898989"/>
                </a:solidFill>
                <a:cs typeface="Arial" charset="0"/>
              </a:rPr>
              <a:pPr eaLnBrk="1" hangingPunct="1">
                <a:spcBef>
                  <a:spcPct val="0"/>
                </a:spcBef>
                <a:buFontTx/>
                <a:buNone/>
              </a:pPr>
              <a:t>8</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Peer Support Outcomes</a:t>
            </a:r>
            <a:endParaRPr lang="en-US" dirty="0"/>
          </a:p>
        </p:txBody>
      </p:sp>
      <p:sp>
        <p:nvSpPr>
          <p:cNvPr id="3" name="Content Placeholder 2"/>
          <p:cNvSpPr>
            <a:spLocks noGrp="1"/>
          </p:cNvSpPr>
          <p:nvPr>
            <p:ph idx="1"/>
          </p:nvPr>
        </p:nvSpPr>
        <p:spPr/>
        <p:txBody>
          <a:bodyPr/>
          <a:lstStyle/>
          <a:p>
            <a:pPr>
              <a:defRPr/>
            </a:pPr>
            <a:r>
              <a:rPr lang="en-US" sz="2800" dirty="0" smtClean="0"/>
              <a:t>Satisfaction</a:t>
            </a:r>
          </a:p>
          <a:p>
            <a:pPr lvl="1">
              <a:defRPr/>
            </a:pPr>
            <a:r>
              <a:rPr lang="en-US" sz="2000" dirty="0" smtClean="0"/>
              <a:t>Almost universal satisfaction and appreciation by individuals and families</a:t>
            </a:r>
          </a:p>
          <a:p>
            <a:pPr marL="457200" lvl="1" indent="0">
              <a:buFont typeface="Arial" charset="0"/>
              <a:buNone/>
              <a:defRPr/>
            </a:pPr>
            <a:endParaRPr lang="en-US" sz="2000" dirty="0" smtClean="0"/>
          </a:p>
          <a:p>
            <a:pPr>
              <a:defRPr/>
            </a:pPr>
            <a:r>
              <a:rPr lang="en-US" sz="2800" dirty="0" smtClean="0"/>
              <a:t>Outcomes</a:t>
            </a:r>
          </a:p>
          <a:p>
            <a:pPr lvl="1">
              <a:defRPr/>
            </a:pPr>
            <a:r>
              <a:rPr lang="en-US" sz="2000" dirty="0" smtClean="0"/>
              <a:t>Decrease in symptoms</a:t>
            </a:r>
          </a:p>
          <a:p>
            <a:pPr lvl="1">
              <a:defRPr/>
            </a:pPr>
            <a:r>
              <a:rPr lang="en-US" sz="2000" dirty="0" smtClean="0"/>
              <a:t>Increased coping skills and awareness of early warning signs</a:t>
            </a:r>
          </a:p>
          <a:p>
            <a:pPr lvl="1">
              <a:defRPr/>
            </a:pPr>
            <a:r>
              <a:rPr lang="en-US" sz="2000" dirty="0" smtClean="0"/>
              <a:t>Fewer hospitalizations, shorter lengths of stay</a:t>
            </a:r>
          </a:p>
          <a:p>
            <a:pPr lvl="1">
              <a:defRPr/>
            </a:pPr>
            <a:r>
              <a:rPr lang="en-US" sz="2000" dirty="0" smtClean="0"/>
              <a:t>Improved social functioning</a:t>
            </a:r>
          </a:p>
          <a:p>
            <a:pPr lvl="1">
              <a:defRPr/>
            </a:pPr>
            <a:r>
              <a:rPr lang="en-US" sz="2000" dirty="0" smtClean="0"/>
              <a:t>Increased feelings of hopefulness, self-advocacy and empowerment</a:t>
            </a:r>
          </a:p>
          <a:p>
            <a:pPr marL="457200" lvl="1" indent="0">
              <a:buFont typeface="Arial" charset="0"/>
              <a:buNone/>
              <a:defRPr/>
            </a:pPr>
            <a:endParaRPr lang="en-US" sz="2000" dirty="0" smtClean="0"/>
          </a:p>
          <a:p>
            <a:pPr marL="457200" lvl="1" indent="0">
              <a:buFont typeface="Arial" charset="0"/>
              <a:buNone/>
              <a:defRPr/>
            </a:pPr>
            <a:r>
              <a:rPr lang="en-US" sz="2000" dirty="0"/>
              <a:t>	</a:t>
            </a:r>
            <a:r>
              <a:rPr lang="en-US" sz="2000" dirty="0" smtClean="0"/>
              <a:t>	Peer specialists say </a:t>
            </a:r>
            <a:r>
              <a:rPr lang="en-US" sz="2000" b="1" dirty="0" smtClean="0"/>
              <a:t>“We are the evidence”</a:t>
            </a:r>
            <a:endParaRPr lang="en-US" sz="2000" b="1" dirty="0"/>
          </a:p>
        </p:txBody>
      </p:sp>
      <p:sp>
        <p:nvSpPr>
          <p:cNvPr id="20484" name="Slide Number Placeholder 3"/>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spcBef>
                <a:spcPct val="20000"/>
              </a:spcBef>
              <a:buFont typeface="Arial" charset="0"/>
              <a:buChar char="•"/>
              <a:defRPr sz="3200">
                <a:solidFill>
                  <a:schemeClr val="tx1"/>
                </a:solidFill>
                <a:latin typeface="Calibri" pitchFamily="34" charset="0"/>
              </a:defRPr>
            </a:lvl1pPr>
            <a:lvl2pPr marL="742950" indent="-285750" defTabSz="912813" eaLnBrk="0" hangingPunct="0">
              <a:spcBef>
                <a:spcPct val="20000"/>
              </a:spcBef>
              <a:buFont typeface="Arial" charset="0"/>
              <a:buChar char="–"/>
              <a:defRPr sz="2800">
                <a:solidFill>
                  <a:schemeClr val="tx1"/>
                </a:solidFill>
                <a:latin typeface="Calibri" pitchFamily="34" charset="0"/>
              </a:defRPr>
            </a:lvl2pPr>
            <a:lvl3pPr marL="1143000" indent="-228600" defTabSz="912813" eaLnBrk="0" hangingPunct="0">
              <a:spcBef>
                <a:spcPct val="20000"/>
              </a:spcBef>
              <a:buFont typeface="Arial" charset="0"/>
              <a:buChar char="•"/>
              <a:defRPr sz="2400">
                <a:solidFill>
                  <a:schemeClr val="tx1"/>
                </a:solidFill>
                <a:latin typeface="Calibri" pitchFamily="34" charset="0"/>
              </a:defRPr>
            </a:lvl3pPr>
            <a:lvl4pPr marL="1600200" indent="-228600" defTabSz="912813" eaLnBrk="0" hangingPunct="0">
              <a:spcBef>
                <a:spcPct val="20000"/>
              </a:spcBef>
              <a:buFont typeface="Arial" charset="0"/>
              <a:buChar char="–"/>
              <a:defRPr sz="2000">
                <a:solidFill>
                  <a:schemeClr val="tx1"/>
                </a:solidFill>
                <a:latin typeface="Calibri" pitchFamily="34" charset="0"/>
              </a:defRPr>
            </a:lvl4pPr>
            <a:lvl5pPr marL="2057400" indent="-228600" defTabSz="912813" eaLnBrk="0" hangingPunct="0">
              <a:spcBef>
                <a:spcPct val="20000"/>
              </a:spcBef>
              <a:buFont typeface="Arial" charset="0"/>
              <a:buChar char="»"/>
              <a:defRPr sz="2000">
                <a:solidFill>
                  <a:schemeClr val="tx1"/>
                </a:solidFill>
                <a:latin typeface="Calibri" pitchFamily="34" charset="0"/>
              </a:defRPr>
            </a:lvl5pPr>
            <a:lvl6pPr marL="25146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defTabSz="912813"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fld id="{70132F14-1DF2-4FEB-B096-1F4BD09B0AD7}" type="slidenum">
              <a:rPr lang="en-US" altLang="en-US" sz="1200" smtClean="0">
                <a:solidFill>
                  <a:srgbClr val="898989"/>
                </a:solidFill>
                <a:cs typeface="Arial" charset="0"/>
              </a:rPr>
              <a:pPr eaLnBrk="1" hangingPunct="1">
                <a:spcBef>
                  <a:spcPct val="0"/>
                </a:spcBef>
                <a:buFontTx/>
                <a:buNone/>
              </a:pPr>
              <a:t>9</a:t>
            </a:fld>
            <a:endParaRPr lang="en-US" altLang="en-US" sz="1200" smtClean="0">
              <a:solidFill>
                <a:srgbClr val="898989"/>
              </a:solidFill>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MTM Slides Template - 2016-01-22</Template>
  <TotalTime>1836</TotalTime>
  <Words>901</Words>
  <Application>Microsoft Office PowerPoint</Application>
  <PresentationFormat>On-screen Show (4:3)</PresentationFormat>
  <Paragraphs>171</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2_Office Theme</vt:lpstr>
      <vt:lpstr>PowerPoint Presentation</vt:lpstr>
      <vt:lpstr>Agenda</vt:lpstr>
      <vt:lpstr>Peer Support services: Description</vt:lpstr>
      <vt:lpstr>Peer Support Services</vt:lpstr>
      <vt:lpstr>Examples of Peer Counselor Roles</vt:lpstr>
      <vt:lpstr>Peer Support Values</vt:lpstr>
      <vt:lpstr>The Certification Process</vt:lpstr>
      <vt:lpstr>Other Considerations</vt:lpstr>
      <vt:lpstr>Peer Support Outcomes</vt:lpstr>
      <vt:lpstr>DBHR Contact</vt:lpstr>
      <vt:lpstr>Peer Support services:  Billing</vt:lpstr>
      <vt:lpstr>Peer Support: Billing</vt:lpstr>
      <vt:lpstr>Peer Support: Billing Requirements</vt:lpstr>
      <vt:lpstr>Peer Support: Billing Requirements</vt:lpstr>
      <vt:lpstr>Peer Support: IHS Encounter Rate</vt:lpstr>
      <vt:lpstr>Peer Support: Billing Examples</vt:lpstr>
      <vt:lpstr>Peer Support Counselors: Other Payable Services</vt:lpstr>
      <vt:lpstr>Peer Support: Q&amp;A</vt:lpstr>
      <vt:lpstr>Thank you!</vt:lpstr>
    </vt:vector>
  </TitlesOfParts>
  <Company>HCA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Dean, Jessie M. (HCA)</dc:creator>
  <cp:lastModifiedBy>Lisa Griggs</cp:lastModifiedBy>
  <cp:revision>100</cp:revision>
  <cp:lastPrinted>2015-06-19T17:18:28Z</cp:lastPrinted>
  <dcterms:created xsi:type="dcterms:W3CDTF">2016-01-22T22:05:39Z</dcterms:created>
  <dcterms:modified xsi:type="dcterms:W3CDTF">2016-08-04T13:19:34Z</dcterms:modified>
</cp:coreProperties>
</file>