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2" r:id="rId3"/>
    <p:sldMasterId id="2147483691" r:id="rId4"/>
    <p:sldMasterId id="2147483699" r:id="rId5"/>
    <p:sldMasterId id="2147483709" r:id="rId6"/>
    <p:sldMasterId id="2147483716" r:id="rId7"/>
  </p:sldMasterIdLst>
  <p:notesMasterIdLst>
    <p:notesMasterId r:id="rId26"/>
  </p:notesMasterIdLst>
  <p:sldIdLst>
    <p:sldId id="271" r:id="rId8"/>
    <p:sldId id="268" r:id="rId9"/>
    <p:sldId id="269" r:id="rId10"/>
    <p:sldId id="267" r:id="rId11"/>
    <p:sldId id="279" r:id="rId12"/>
    <p:sldId id="258" r:id="rId13"/>
    <p:sldId id="280" r:id="rId14"/>
    <p:sldId id="263" r:id="rId15"/>
    <p:sldId id="272" r:id="rId16"/>
    <p:sldId id="460" r:id="rId17"/>
    <p:sldId id="465" r:id="rId18"/>
    <p:sldId id="451" r:id="rId19"/>
    <p:sldId id="457" r:id="rId20"/>
    <p:sldId id="449" r:id="rId21"/>
    <p:sldId id="466" r:id="rId22"/>
    <p:sldId id="264" r:id="rId23"/>
    <p:sldId id="261" r:id="rId24"/>
    <p:sldId id="25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7070"/>
    <a:srgbClr val="737373"/>
    <a:srgbClr val="7B7B7B"/>
    <a:srgbClr val="7575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7"/>
    <p:restoredTop sz="94717"/>
  </p:normalViewPr>
  <p:slideViewPr>
    <p:cSldViewPr snapToGrid="0" snapToObjects="1">
      <p:cViewPr varScale="1">
        <p:scale>
          <a:sx n="110" d="100"/>
          <a:sy n="110" d="100"/>
        </p:scale>
        <p:origin x="7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F3AA8-8731-834E-B2B9-CBCFA26E0DAB}" type="datetimeFigureOut">
              <a:rPr lang="en-US" smtClean="0"/>
              <a:t>10/22/19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BA36A-2F98-5141-8430-9A0486268026}" type="slidenum">
              <a:rPr lang="en-US" smtClean="0"/>
              <a:t>‹#›</a:t>
            </a:fld>
            <a:endParaRPr lang="en-US"/>
          </a:p>
        </p:txBody>
      </p:sp>
    </p:spTree>
    <p:extLst>
      <p:ext uri="{BB962C8B-B14F-4D97-AF65-F5344CB8AC3E}">
        <p14:creationId xmlns:p14="http://schemas.microsoft.com/office/powerpoint/2010/main" val="1153883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active tribal sites, up to 5 scholars/site</a:t>
            </a:r>
          </a:p>
          <a:p>
            <a:r>
              <a:rPr lang="en-US" dirty="0"/>
              <a:t>Expanding to 5 tribal sites this year</a:t>
            </a:r>
          </a:p>
        </p:txBody>
      </p:sp>
      <p:sp>
        <p:nvSpPr>
          <p:cNvPr id="4" name="Slide Number Placeholder 3"/>
          <p:cNvSpPr>
            <a:spLocks noGrp="1"/>
          </p:cNvSpPr>
          <p:nvPr>
            <p:ph type="sldNum" sz="quarter" idx="5"/>
          </p:nvPr>
        </p:nvSpPr>
        <p:spPr/>
        <p:txBody>
          <a:bodyPr/>
          <a:lstStyle/>
          <a:p>
            <a:fld id="{A5DBA36A-2F98-5141-8430-9A0486268026}" type="slidenum">
              <a:rPr lang="en-US" smtClean="0"/>
              <a:t>6</a:t>
            </a:fld>
            <a:endParaRPr lang="en-US"/>
          </a:p>
        </p:txBody>
      </p:sp>
    </p:spTree>
    <p:extLst>
      <p:ext uri="{BB962C8B-B14F-4D97-AF65-F5344CB8AC3E}">
        <p14:creationId xmlns:p14="http://schemas.microsoft.com/office/powerpoint/2010/main" val="3818071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Wy’East</a:t>
            </a:r>
            <a:r>
              <a:rPr lang="en-US" dirty="0"/>
              <a:t> Academic Enhancement – NEW DAWN – (DECK CHAIRS ON TITANIC)</a:t>
            </a:r>
          </a:p>
          <a:p>
            <a:r>
              <a:rPr lang="en-US" dirty="0"/>
              <a:t>ONE SCHOOL – OHSU – increase number of AIAN matriculants by over 15% if trends hold</a:t>
            </a:r>
          </a:p>
          <a:p>
            <a:r>
              <a:rPr lang="en-US" dirty="0"/>
              <a:t>Collectively applied to over 100 medical schools – rejected from ALL OF THEM – now they are future health leaders!</a:t>
            </a:r>
          </a:p>
        </p:txBody>
      </p:sp>
      <p:sp>
        <p:nvSpPr>
          <p:cNvPr id="4" name="Slide Number Placeholder 3"/>
          <p:cNvSpPr>
            <a:spLocks noGrp="1"/>
          </p:cNvSpPr>
          <p:nvPr>
            <p:ph type="sldNum" sz="quarter" idx="5"/>
          </p:nvPr>
        </p:nvSpPr>
        <p:spPr/>
        <p:txBody>
          <a:bodyPr/>
          <a:lstStyle/>
          <a:p>
            <a:fld id="{65A7A0DE-2963-1B4F-97B6-428F56E2BAE2}" type="slidenum">
              <a:rPr lang="en-US" smtClean="0"/>
              <a:t>7</a:t>
            </a:fld>
            <a:endParaRPr lang="en-US"/>
          </a:p>
        </p:txBody>
      </p:sp>
    </p:spTree>
    <p:extLst>
      <p:ext uri="{BB962C8B-B14F-4D97-AF65-F5344CB8AC3E}">
        <p14:creationId xmlns:p14="http://schemas.microsoft.com/office/powerpoint/2010/main" val="121781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AIAN Faculty &amp; Learners at OHSU - +215% faculty &amp; +290% learners in past 5 years</a:t>
            </a:r>
          </a:p>
        </p:txBody>
      </p:sp>
      <p:sp>
        <p:nvSpPr>
          <p:cNvPr id="4" name="Slide Number Placeholder 3"/>
          <p:cNvSpPr>
            <a:spLocks noGrp="1"/>
          </p:cNvSpPr>
          <p:nvPr>
            <p:ph type="sldNum" sz="quarter" idx="5"/>
          </p:nvPr>
        </p:nvSpPr>
        <p:spPr/>
        <p:txBody>
          <a:bodyPr/>
          <a:lstStyle/>
          <a:p>
            <a:fld id="{A5DBA36A-2F98-5141-8430-9A0486268026}" type="slidenum">
              <a:rPr lang="en-US" smtClean="0"/>
              <a:t>8</a:t>
            </a:fld>
            <a:endParaRPr lang="en-US"/>
          </a:p>
        </p:txBody>
      </p:sp>
    </p:spTree>
    <p:extLst>
      <p:ext uri="{BB962C8B-B14F-4D97-AF65-F5344CB8AC3E}">
        <p14:creationId xmlns:p14="http://schemas.microsoft.com/office/powerpoint/2010/main" val="418506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215%+ Faculty – 290%+ Learners at OHSU in 5 years</a:t>
            </a:r>
          </a:p>
        </p:txBody>
      </p:sp>
      <p:sp>
        <p:nvSpPr>
          <p:cNvPr id="4" name="Slide Number Placeholder 3"/>
          <p:cNvSpPr>
            <a:spLocks noGrp="1"/>
          </p:cNvSpPr>
          <p:nvPr>
            <p:ph type="sldNum" sz="quarter" idx="5"/>
          </p:nvPr>
        </p:nvSpPr>
        <p:spPr/>
        <p:txBody>
          <a:bodyPr/>
          <a:lstStyle/>
          <a:p>
            <a:fld id="{A5DBA36A-2F98-5141-8430-9A0486268026}" type="slidenum">
              <a:rPr lang="en-US" smtClean="0"/>
              <a:t>9</a:t>
            </a:fld>
            <a:endParaRPr lang="en-US"/>
          </a:p>
        </p:txBody>
      </p:sp>
    </p:spTree>
    <p:extLst>
      <p:ext uri="{BB962C8B-B14F-4D97-AF65-F5344CB8AC3E}">
        <p14:creationId xmlns:p14="http://schemas.microsoft.com/office/powerpoint/2010/main" val="1412003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RISE – OHSU, WSU &amp; UC-Davis – </a:t>
            </a:r>
            <a:r>
              <a:rPr lang="en-US" dirty="0" err="1"/>
              <a:t>Wy’East</a:t>
            </a:r>
            <a:r>
              <a:rPr lang="en-US" dirty="0"/>
              <a:t> &amp; AIAN-specific Summer Academy</a:t>
            </a:r>
          </a:p>
          <a:p>
            <a:r>
              <a:rPr lang="en-US" dirty="0"/>
              <a:t>COMPADRE – AMA “Reimagining Residency Training” Recipient </a:t>
            </a:r>
            <a:r>
              <a:rPr lang="en-US" b="1" dirty="0"/>
              <a:t>BIG DEAL &amp; YOU’RE at AMA – PREACH COMPADRE!!!</a:t>
            </a:r>
            <a:endParaRPr lang="en-US" dirty="0"/>
          </a:p>
        </p:txBody>
      </p:sp>
      <p:sp>
        <p:nvSpPr>
          <p:cNvPr id="4" name="Slide Number Placeholder 3"/>
          <p:cNvSpPr>
            <a:spLocks noGrp="1"/>
          </p:cNvSpPr>
          <p:nvPr>
            <p:ph type="sldNum" sz="quarter" idx="5"/>
          </p:nvPr>
        </p:nvSpPr>
        <p:spPr/>
        <p:txBody>
          <a:bodyPr/>
          <a:lstStyle/>
          <a:p>
            <a:fld id="{A5DBA36A-2F98-5141-8430-9A0486268026}" type="slidenum">
              <a:rPr lang="en-US" smtClean="0"/>
              <a:t>10</a:t>
            </a:fld>
            <a:endParaRPr lang="en-US"/>
          </a:p>
        </p:txBody>
      </p:sp>
    </p:spTree>
    <p:extLst>
      <p:ext uri="{BB962C8B-B14F-4D97-AF65-F5344CB8AC3E}">
        <p14:creationId xmlns:p14="http://schemas.microsoft.com/office/powerpoint/2010/main" val="2291294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60-75% of GME graduates work within 100 miles of training 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AAE3D-BAE4-3744-9C95-8D9750896B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77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9E4FFE-3969-604D-94F4-5DEF8008E29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1C904-5DBC-BA46-9D00-2CBFAC5D8368}" type="slidenum">
              <a:rPr lang="en-US" smtClean="0"/>
              <a:t>‹#›</a:t>
            </a:fld>
            <a:endParaRPr lang="en-US"/>
          </a:p>
        </p:txBody>
      </p:sp>
    </p:spTree>
    <p:extLst>
      <p:ext uri="{BB962C8B-B14F-4D97-AF65-F5344CB8AC3E}">
        <p14:creationId xmlns:p14="http://schemas.microsoft.com/office/powerpoint/2010/main" val="541805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E4FFE-3969-604D-94F4-5DEF8008E29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1C904-5DBC-BA46-9D00-2CBFAC5D8368}" type="slidenum">
              <a:rPr lang="en-US" smtClean="0"/>
              <a:t>‹#›</a:t>
            </a:fld>
            <a:endParaRPr lang="en-US"/>
          </a:p>
        </p:txBody>
      </p:sp>
    </p:spTree>
    <p:extLst>
      <p:ext uri="{BB962C8B-B14F-4D97-AF65-F5344CB8AC3E}">
        <p14:creationId xmlns:p14="http://schemas.microsoft.com/office/powerpoint/2010/main" val="780088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E4FFE-3969-604D-94F4-5DEF8008E29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1C904-5DBC-BA46-9D00-2CBFAC5D8368}" type="slidenum">
              <a:rPr lang="en-US" smtClean="0"/>
              <a:t>‹#›</a:t>
            </a:fld>
            <a:endParaRPr lang="en-US"/>
          </a:p>
        </p:txBody>
      </p:sp>
    </p:spTree>
    <p:extLst>
      <p:ext uri="{BB962C8B-B14F-4D97-AF65-F5344CB8AC3E}">
        <p14:creationId xmlns:p14="http://schemas.microsoft.com/office/powerpoint/2010/main" val="558712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Heading and Subhead w/Logo">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975360" y="975360"/>
            <a:ext cx="10119360" cy="975360"/>
          </a:xfrm>
        </p:spPr>
        <p:txBody>
          <a:bodyPr>
            <a:normAutofit/>
          </a:bodyPr>
          <a:lstStyle>
            <a:lvl1pPr algn="l">
              <a:defRPr sz="5333"/>
            </a:lvl1pPr>
          </a:lstStyle>
          <a:p>
            <a:r>
              <a:rPr lang="en-US" dirty="0"/>
              <a:t>Click to edit master title style</a:t>
            </a:r>
          </a:p>
        </p:txBody>
      </p:sp>
      <p:sp>
        <p:nvSpPr>
          <p:cNvPr id="5" name="Subtitle 2"/>
          <p:cNvSpPr>
            <a:spLocks noGrp="1"/>
          </p:cNvSpPr>
          <p:nvPr>
            <p:ph type="subTitle" idx="1" hasCustomPrompt="1"/>
          </p:nvPr>
        </p:nvSpPr>
        <p:spPr>
          <a:xfrm>
            <a:off x="975360" y="2072641"/>
            <a:ext cx="10119360" cy="1269892"/>
          </a:xfrm>
        </p:spPr>
        <p:txBody>
          <a:bodyPr>
            <a:normAutofit/>
          </a:bodyPr>
          <a:lstStyle>
            <a:lvl1pPr marL="0" indent="0" algn="l">
              <a:buNone/>
              <a:defRPr sz="2400">
                <a:solidFill>
                  <a:srgbClr val="FFFFFF"/>
                </a:solidFill>
                <a:latin typeface="Noto Serif"/>
                <a:cs typeface="Noto Serif"/>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Text Placeholder 4"/>
          <p:cNvSpPr>
            <a:spLocks noGrp="1"/>
          </p:cNvSpPr>
          <p:nvPr>
            <p:ph type="body" sz="quarter" idx="10" hasCustomPrompt="1"/>
          </p:nvPr>
        </p:nvSpPr>
        <p:spPr>
          <a:xfrm>
            <a:off x="975360" y="4145280"/>
            <a:ext cx="10119360" cy="1598613"/>
          </a:xfrm>
        </p:spPr>
        <p:txBody>
          <a:bodyPr>
            <a:noAutofit/>
          </a:bodyPr>
          <a:lstStyle>
            <a:lvl1pPr marL="0" indent="0">
              <a:buNone/>
              <a:defRPr sz="2400">
                <a:latin typeface="Noto Serif"/>
                <a:cs typeface="Noto Serif"/>
              </a:defRPr>
            </a:lvl1pPr>
            <a:lvl2pPr marL="609585" indent="0">
              <a:buNone/>
              <a:defRPr sz="2400">
                <a:latin typeface="Noto Serif"/>
                <a:cs typeface="Noto Serif"/>
              </a:defRPr>
            </a:lvl2pPr>
            <a:lvl3pPr marL="1219170" indent="0">
              <a:buNone/>
              <a:defRPr sz="2400">
                <a:latin typeface="Noto Serif"/>
                <a:cs typeface="Noto Serif"/>
              </a:defRPr>
            </a:lvl3pPr>
            <a:lvl4pPr marL="1828754" indent="0">
              <a:buNone/>
              <a:defRPr sz="2400">
                <a:latin typeface="Noto Serif"/>
                <a:cs typeface="Noto Serif"/>
              </a:defRPr>
            </a:lvl4pPr>
            <a:lvl5pPr marL="2438339" indent="0">
              <a:buNone/>
              <a:defRPr sz="2400">
                <a:latin typeface="Noto Serif"/>
                <a:cs typeface="Noto Serif"/>
              </a:defRPr>
            </a:lvl5pPr>
          </a:lstStyle>
          <a:p>
            <a:pPr lvl="0"/>
            <a:r>
              <a:rPr lang="en-US" dirty="0"/>
              <a:t>Click to edit master text styles</a:t>
            </a:r>
          </a:p>
        </p:txBody>
      </p:sp>
      <p:sp>
        <p:nvSpPr>
          <p:cNvPr id="7" name="Text Placeholder 7"/>
          <p:cNvSpPr>
            <a:spLocks noGrp="1"/>
          </p:cNvSpPr>
          <p:nvPr>
            <p:ph type="body" sz="quarter" idx="11" hasCustomPrompt="1"/>
          </p:nvPr>
        </p:nvSpPr>
        <p:spPr>
          <a:xfrm>
            <a:off x="975360" y="3535680"/>
            <a:ext cx="10119360" cy="459107"/>
          </a:xfrm>
        </p:spPr>
        <p:txBody>
          <a:bodyPr>
            <a:normAutofit/>
          </a:bodyPr>
          <a:lstStyle>
            <a:lvl1pPr marL="0" indent="0">
              <a:buNone/>
              <a:defRPr sz="3200" baseline="0">
                <a:solidFill>
                  <a:schemeClr val="bg1"/>
                </a:solidFill>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add subhead</a:t>
            </a:r>
          </a:p>
        </p:txBody>
      </p:sp>
      <p:sp>
        <p:nvSpPr>
          <p:cNvPr id="8"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y 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81816" y="1093056"/>
            <a:ext cx="10045907"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5"/>
          <p:cNvSpPr>
            <a:spLocks noGrp="1"/>
          </p:cNvSpPr>
          <p:nvPr>
            <p:ph type="body" sz="quarter" idx="10"/>
          </p:nvPr>
        </p:nvSpPr>
        <p:spPr>
          <a:xfrm>
            <a:off x="1081619" y="2292090"/>
            <a:ext cx="10045700" cy="3011487"/>
          </a:xfrm>
        </p:spPr>
        <p:txBody>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Short Drop Quot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586954" y="1774102"/>
            <a:ext cx="7447292" cy="3340740"/>
          </a:xfrm>
        </p:spPr>
        <p:txBody>
          <a:bodyPr>
            <a:normAutofit/>
          </a:bodyPr>
          <a:lstStyle>
            <a:lvl1pPr marL="304792" indent="-231642">
              <a:buNone/>
              <a:defRPr sz="5867" b="0" i="0" baseline="0">
                <a:latin typeface="Lato Regular"/>
                <a:cs typeface="Lato Regular"/>
              </a:defRPr>
            </a:lvl1pPr>
            <a:lvl2pPr>
              <a:defRPr b="0" i="0">
                <a:latin typeface="Lato Light"/>
                <a:cs typeface="Lato Light"/>
              </a:defRPr>
            </a:lvl2pPr>
            <a:lvl3pPr>
              <a:defRPr b="0" i="0">
                <a:latin typeface="Lato Light"/>
                <a:cs typeface="Lato Light"/>
              </a:defRPr>
            </a:lvl3pPr>
            <a:lvl4pPr>
              <a:defRPr b="0" i="0">
                <a:latin typeface="Lato Light"/>
                <a:cs typeface="Lato Light"/>
              </a:defRPr>
            </a:lvl4pPr>
            <a:lvl5pPr>
              <a:defRPr b="0" i="0">
                <a:latin typeface="Lato Light"/>
                <a:cs typeface="Lato Light"/>
              </a:defRPr>
            </a:lvl5pPr>
          </a:lstStyle>
          <a:p>
            <a:pPr lvl="0"/>
            <a:r>
              <a:rPr lang="en-US" dirty="0"/>
              <a:t>“Click to edit drop quote style”</a:t>
            </a:r>
          </a:p>
        </p:txBody>
      </p:sp>
      <p:sp>
        <p:nvSpPr>
          <p:cNvPr id="3"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Blank w/Logo">
    <p:spTree>
      <p:nvGrpSpPr>
        <p:cNvPr id="1" name=""/>
        <p:cNvGrpSpPr/>
        <p:nvPr/>
      </p:nvGrpSpPr>
      <p:grpSpPr>
        <a:xfrm>
          <a:off x="0" y="0"/>
          <a:ext cx="0" cy="0"/>
          <a:chOff x="0" y="0"/>
          <a:chExt cx="0" cy="0"/>
        </a:xfrm>
      </p:grpSpPr>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Long Drop Quote, Noto Serif">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975360" y="980127"/>
            <a:ext cx="10119360" cy="4754880"/>
          </a:xfrm>
        </p:spPr>
        <p:txBody>
          <a:bodyPr>
            <a:normAutofit/>
          </a:bodyPr>
          <a:lstStyle>
            <a:lvl1pPr algn="l">
              <a:lnSpc>
                <a:spcPct val="120000"/>
              </a:lnSpc>
              <a:defRPr sz="3733" baseline="0">
                <a:solidFill>
                  <a:schemeClr val="bg1"/>
                </a:solidFill>
                <a:latin typeface="Noto Serif"/>
                <a:cs typeface="Noto Serif"/>
              </a:defRPr>
            </a:lvl1pPr>
          </a:lstStyle>
          <a:p>
            <a:r>
              <a:rPr lang="en-US" dirty="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4" name="Text Placeholder 4"/>
          <p:cNvSpPr>
            <a:spLocks noGrp="1"/>
          </p:cNvSpPr>
          <p:nvPr>
            <p:ph type="body" sz="quarter" idx="10" hasCustomPrompt="1"/>
          </p:nvPr>
        </p:nvSpPr>
        <p:spPr>
          <a:xfrm>
            <a:off x="975361" y="5852161"/>
            <a:ext cx="5482167" cy="504825"/>
          </a:xfrm>
        </p:spPr>
        <p:txBody>
          <a:bodyPr/>
          <a:lstStyle>
            <a:lvl1pPr marL="0" indent="0">
              <a:buNone/>
              <a:defRPr sz="2667"/>
            </a:lvl1pPr>
          </a:lstStyle>
          <a:p>
            <a:pPr lvl="0"/>
            <a:r>
              <a:rPr lang="en-US" dirty="0"/>
              <a:t>— Click to add attribution</a:t>
            </a:r>
          </a:p>
        </p:txBody>
      </p:sp>
      <p:sp>
        <p:nvSpPr>
          <p:cNvPr id="5"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979516" y="6540501"/>
            <a:ext cx="226619" cy="234951"/>
          </a:xfrm>
          <a:prstGeom prst="rect">
            <a:avLst/>
          </a:prstGeom>
        </p:spPr>
        <p:txBody>
          <a:bodyPr/>
          <a:lstStyle/>
          <a:p>
            <a:pPr defTabSz="609585"/>
            <a:fld id="{86CB4B4D-7CA3-9044-876B-883B54F8677D}" type="slidenum">
              <a:rPr lang="uk-UA">
                <a:solidFill>
                  <a:srgbClr val="354952"/>
                </a:solidFill>
              </a:rPr>
              <a:pPr defTabSz="609585"/>
              <a:t>‹#›</a:t>
            </a:fld>
            <a:endParaRPr lang="uk-UA">
              <a:solidFill>
                <a:srgbClr val="354952"/>
              </a:solidFill>
            </a:endParaRPr>
          </a:p>
        </p:txBody>
      </p:sp>
    </p:spTree>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Grey 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364852"/>
              </a:solidFill>
              <a:latin typeface="Lato Regular"/>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xfrm>
            <a:off x="8610600" y="6356351"/>
            <a:ext cx="2743200" cy="365125"/>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52713725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E4FFE-3969-604D-94F4-5DEF8008E29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1C904-5DBC-BA46-9D00-2CBFAC5D8368}" type="slidenum">
              <a:rPr lang="en-US" smtClean="0"/>
              <a:t>‹#›</a:t>
            </a:fld>
            <a:endParaRPr lang="en-US"/>
          </a:p>
        </p:txBody>
      </p:sp>
    </p:spTree>
    <p:extLst>
      <p:ext uri="{BB962C8B-B14F-4D97-AF65-F5344CB8AC3E}">
        <p14:creationId xmlns:p14="http://schemas.microsoft.com/office/powerpoint/2010/main" val="79555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y Heading and Subhead w/Logo">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975360" y="975360"/>
            <a:ext cx="10119360" cy="975360"/>
          </a:xfrm>
        </p:spPr>
        <p:txBody>
          <a:bodyPr>
            <a:normAutofit/>
          </a:bodyPr>
          <a:lstStyle>
            <a:lvl1pPr algn="l">
              <a:defRPr sz="5333"/>
            </a:lvl1pPr>
          </a:lstStyle>
          <a:p>
            <a:r>
              <a:rPr lang="en-US" dirty="0"/>
              <a:t>Click to edit master title style</a:t>
            </a:r>
          </a:p>
        </p:txBody>
      </p:sp>
      <p:sp>
        <p:nvSpPr>
          <p:cNvPr id="5" name="Subtitle 2"/>
          <p:cNvSpPr>
            <a:spLocks noGrp="1"/>
          </p:cNvSpPr>
          <p:nvPr>
            <p:ph type="subTitle" idx="1" hasCustomPrompt="1"/>
          </p:nvPr>
        </p:nvSpPr>
        <p:spPr>
          <a:xfrm>
            <a:off x="975360" y="2072641"/>
            <a:ext cx="10119360" cy="1269892"/>
          </a:xfrm>
        </p:spPr>
        <p:txBody>
          <a:bodyPr>
            <a:normAutofit/>
          </a:bodyPr>
          <a:lstStyle>
            <a:lvl1pPr marL="0" indent="0" algn="l">
              <a:buNone/>
              <a:defRPr sz="2400">
                <a:solidFill>
                  <a:srgbClr val="FFFFFF"/>
                </a:solidFill>
                <a:latin typeface="Noto Serif"/>
                <a:cs typeface="Noto Serif"/>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Text Placeholder 4"/>
          <p:cNvSpPr>
            <a:spLocks noGrp="1"/>
          </p:cNvSpPr>
          <p:nvPr>
            <p:ph type="body" sz="quarter" idx="10" hasCustomPrompt="1"/>
          </p:nvPr>
        </p:nvSpPr>
        <p:spPr>
          <a:xfrm>
            <a:off x="975360" y="4145280"/>
            <a:ext cx="10119360" cy="1598613"/>
          </a:xfrm>
        </p:spPr>
        <p:txBody>
          <a:bodyPr>
            <a:noAutofit/>
          </a:bodyPr>
          <a:lstStyle>
            <a:lvl1pPr marL="0" indent="0">
              <a:buNone/>
              <a:defRPr sz="2400">
                <a:latin typeface="Noto Serif"/>
                <a:cs typeface="Noto Serif"/>
              </a:defRPr>
            </a:lvl1pPr>
            <a:lvl2pPr marL="609585" indent="0">
              <a:buNone/>
              <a:defRPr sz="2400">
                <a:latin typeface="Noto Serif"/>
                <a:cs typeface="Noto Serif"/>
              </a:defRPr>
            </a:lvl2pPr>
            <a:lvl3pPr marL="1219170" indent="0">
              <a:buNone/>
              <a:defRPr sz="2400">
                <a:latin typeface="Noto Serif"/>
                <a:cs typeface="Noto Serif"/>
              </a:defRPr>
            </a:lvl3pPr>
            <a:lvl4pPr marL="1828754" indent="0">
              <a:buNone/>
              <a:defRPr sz="2400">
                <a:latin typeface="Noto Serif"/>
                <a:cs typeface="Noto Serif"/>
              </a:defRPr>
            </a:lvl4pPr>
            <a:lvl5pPr marL="2438339" indent="0">
              <a:buNone/>
              <a:defRPr sz="2400">
                <a:latin typeface="Noto Serif"/>
                <a:cs typeface="Noto Serif"/>
              </a:defRPr>
            </a:lvl5pPr>
          </a:lstStyle>
          <a:p>
            <a:pPr lvl="0"/>
            <a:r>
              <a:rPr lang="en-US" dirty="0"/>
              <a:t>Click to edit master text styles</a:t>
            </a:r>
          </a:p>
        </p:txBody>
      </p:sp>
      <p:sp>
        <p:nvSpPr>
          <p:cNvPr id="7" name="Text Placeholder 7"/>
          <p:cNvSpPr>
            <a:spLocks noGrp="1"/>
          </p:cNvSpPr>
          <p:nvPr>
            <p:ph type="body" sz="quarter" idx="11" hasCustomPrompt="1"/>
          </p:nvPr>
        </p:nvSpPr>
        <p:spPr>
          <a:xfrm>
            <a:off x="975360" y="3535680"/>
            <a:ext cx="10119360" cy="459107"/>
          </a:xfrm>
        </p:spPr>
        <p:txBody>
          <a:bodyPr>
            <a:normAutofit/>
          </a:bodyPr>
          <a:lstStyle>
            <a:lvl1pPr marL="0" indent="0">
              <a:buNone/>
              <a:defRPr sz="3200" baseline="0">
                <a:solidFill>
                  <a:schemeClr val="bg1"/>
                </a:solidFill>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add subhead</a:t>
            </a:r>
          </a:p>
        </p:txBody>
      </p:sp>
      <p:sp>
        <p:nvSpPr>
          <p:cNvPr id="8"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y 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81816" y="1093056"/>
            <a:ext cx="10045907"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5"/>
          <p:cNvSpPr>
            <a:spLocks noGrp="1"/>
          </p:cNvSpPr>
          <p:nvPr>
            <p:ph type="body" sz="quarter" idx="10"/>
          </p:nvPr>
        </p:nvSpPr>
        <p:spPr>
          <a:xfrm>
            <a:off x="1081619" y="2292090"/>
            <a:ext cx="10045700" cy="3011487"/>
          </a:xfrm>
        </p:spPr>
        <p:txBody>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y Short Drop Quot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586954" y="1774102"/>
            <a:ext cx="7447292" cy="3340740"/>
          </a:xfrm>
        </p:spPr>
        <p:txBody>
          <a:bodyPr>
            <a:normAutofit/>
          </a:bodyPr>
          <a:lstStyle>
            <a:lvl1pPr marL="304792" indent="-231642">
              <a:buNone/>
              <a:defRPr sz="5867" b="0" i="0" baseline="0">
                <a:latin typeface="Lato Regular"/>
                <a:cs typeface="Lato Regular"/>
              </a:defRPr>
            </a:lvl1pPr>
            <a:lvl2pPr>
              <a:defRPr b="0" i="0">
                <a:latin typeface="Lato Light"/>
                <a:cs typeface="Lato Light"/>
              </a:defRPr>
            </a:lvl2pPr>
            <a:lvl3pPr>
              <a:defRPr b="0" i="0">
                <a:latin typeface="Lato Light"/>
                <a:cs typeface="Lato Light"/>
              </a:defRPr>
            </a:lvl3pPr>
            <a:lvl4pPr>
              <a:defRPr b="0" i="0">
                <a:latin typeface="Lato Light"/>
                <a:cs typeface="Lato Light"/>
              </a:defRPr>
            </a:lvl4pPr>
            <a:lvl5pPr>
              <a:defRPr b="0" i="0">
                <a:latin typeface="Lato Light"/>
                <a:cs typeface="Lato Light"/>
              </a:defRPr>
            </a:lvl5pPr>
          </a:lstStyle>
          <a:p>
            <a:pPr lvl="0"/>
            <a:r>
              <a:rPr lang="en-US" dirty="0"/>
              <a:t>“Click to edit drop quote style”</a:t>
            </a:r>
          </a:p>
        </p:txBody>
      </p:sp>
      <p:sp>
        <p:nvSpPr>
          <p:cNvPr id="3"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y Blank w/Logo">
    <p:spTree>
      <p:nvGrpSpPr>
        <p:cNvPr id="1" name=""/>
        <p:cNvGrpSpPr/>
        <p:nvPr/>
      </p:nvGrpSpPr>
      <p:grpSpPr>
        <a:xfrm>
          <a:off x="0" y="0"/>
          <a:ext cx="0" cy="0"/>
          <a:chOff x="0" y="0"/>
          <a:chExt cx="0" cy="0"/>
        </a:xfrm>
      </p:grpSpPr>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y Long Drop Quote, Noto Serif">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975360" y="980127"/>
            <a:ext cx="10119360" cy="4754880"/>
          </a:xfrm>
        </p:spPr>
        <p:txBody>
          <a:bodyPr>
            <a:normAutofit/>
          </a:bodyPr>
          <a:lstStyle>
            <a:lvl1pPr algn="l">
              <a:lnSpc>
                <a:spcPct val="120000"/>
              </a:lnSpc>
              <a:defRPr sz="3733" baseline="0">
                <a:solidFill>
                  <a:schemeClr val="bg1"/>
                </a:solidFill>
                <a:latin typeface="Noto Serif"/>
                <a:cs typeface="Noto Serif"/>
              </a:defRPr>
            </a:lvl1pPr>
          </a:lstStyle>
          <a:p>
            <a:r>
              <a:rPr lang="en-US" dirty="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4" name="Text Placeholder 4"/>
          <p:cNvSpPr>
            <a:spLocks noGrp="1"/>
          </p:cNvSpPr>
          <p:nvPr>
            <p:ph type="body" sz="quarter" idx="10" hasCustomPrompt="1"/>
          </p:nvPr>
        </p:nvSpPr>
        <p:spPr>
          <a:xfrm>
            <a:off x="975361" y="5852161"/>
            <a:ext cx="5482167" cy="504825"/>
          </a:xfrm>
        </p:spPr>
        <p:txBody>
          <a:bodyPr/>
          <a:lstStyle>
            <a:lvl1pPr marL="0" indent="0">
              <a:buNone/>
              <a:defRPr sz="2667"/>
            </a:lvl1pPr>
          </a:lstStyle>
          <a:p>
            <a:pPr lvl="0"/>
            <a:r>
              <a:rPr lang="en-US" dirty="0"/>
              <a:t>— Click to add attribution</a:t>
            </a:r>
          </a:p>
        </p:txBody>
      </p:sp>
      <p:sp>
        <p:nvSpPr>
          <p:cNvPr id="5"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xfrm>
            <a:off x="8610600" y="6356351"/>
            <a:ext cx="2743200" cy="365125"/>
          </a:xfrm>
          <a:prstGeom prst="rect">
            <a:avLst/>
          </a:prstGeom>
        </p:spPr>
        <p:txBody>
          <a:bodyPr/>
          <a:lstStyle/>
          <a:p>
            <a:pPr defTabSz="609585"/>
            <a:fld id="{86CB4B4D-7CA3-9044-876B-883B54F8677D}" type="slidenum">
              <a:rPr lang="uk-UA">
                <a:solidFill>
                  <a:srgbClr val="354952"/>
                </a:solidFill>
              </a:rPr>
              <a:pPr defTabSz="609585"/>
              <a:t>‹#›</a:t>
            </a:fld>
            <a:endParaRPr lang="uk-UA">
              <a:solidFill>
                <a:srgbClr val="354952"/>
              </a:solidFill>
            </a:endParaRPr>
          </a:p>
        </p:txBody>
      </p:sp>
    </p:spTree>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y Heading and Subhead w/Logo">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975360" y="975360"/>
            <a:ext cx="10119360" cy="975360"/>
          </a:xfrm>
        </p:spPr>
        <p:txBody>
          <a:bodyPr>
            <a:normAutofit/>
          </a:bodyPr>
          <a:lstStyle>
            <a:lvl1pPr algn="l">
              <a:defRPr sz="5333"/>
            </a:lvl1pPr>
          </a:lstStyle>
          <a:p>
            <a:r>
              <a:rPr lang="en-US" dirty="0"/>
              <a:t>Click to edit master title style</a:t>
            </a:r>
          </a:p>
        </p:txBody>
      </p:sp>
      <p:sp>
        <p:nvSpPr>
          <p:cNvPr id="5" name="Subtitle 2"/>
          <p:cNvSpPr>
            <a:spLocks noGrp="1"/>
          </p:cNvSpPr>
          <p:nvPr>
            <p:ph type="subTitle" idx="1" hasCustomPrompt="1"/>
          </p:nvPr>
        </p:nvSpPr>
        <p:spPr>
          <a:xfrm>
            <a:off x="975360" y="2072641"/>
            <a:ext cx="10119360" cy="1269892"/>
          </a:xfrm>
        </p:spPr>
        <p:txBody>
          <a:bodyPr>
            <a:normAutofit/>
          </a:bodyPr>
          <a:lstStyle>
            <a:lvl1pPr marL="0" indent="0" algn="l">
              <a:buNone/>
              <a:defRPr sz="2400">
                <a:solidFill>
                  <a:srgbClr val="FFFFFF"/>
                </a:solidFill>
                <a:latin typeface="Noto Serif"/>
                <a:cs typeface="Noto Serif"/>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Text Placeholder 4"/>
          <p:cNvSpPr>
            <a:spLocks noGrp="1"/>
          </p:cNvSpPr>
          <p:nvPr>
            <p:ph type="body" sz="quarter" idx="10" hasCustomPrompt="1"/>
          </p:nvPr>
        </p:nvSpPr>
        <p:spPr>
          <a:xfrm>
            <a:off x="975360" y="4145280"/>
            <a:ext cx="10119360" cy="1598613"/>
          </a:xfrm>
        </p:spPr>
        <p:txBody>
          <a:bodyPr>
            <a:noAutofit/>
          </a:bodyPr>
          <a:lstStyle>
            <a:lvl1pPr marL="0" indent="0">
              <a:buNone/>
              <a:defRPr sz="2400">
                <a:latin typeface="Noto Serif"/>
                <a:cs typeface="Noto Serif"/>
              </a:defRPr>
            </a:lvl1pPr>
            <a:lvl2pPr marL="609585" indent="0">
              <a:buNone/>
              <a:defRPr sz="2400">
                <a:latin typeface="Noto Serif"/>
                <a:cs typeface="Noto Serif"/>
              </a:defRPr>
            </a:lvl2pPr>
            <a:lvl3pPr marL="1219170" indent="0">
              <a:buNone/>
              <a:defRPr sz="2400">
                <a:latin typeface="Noto Serif"/>
                <a:cs typeface="Noto Serif"/>
              </a:defRPr>
            </a:lvl3pPr>
            <a:lvl4pPr marL="1828754" indent="0">
              <a:buNone/>
              <a:defRPr sz="2400">
                <a:latin typeface="Noto Serif"/>
                <a:cs typeface="Noto Serif"/>
              </a:defRPr>
            </a:lvl4pPr>
            <a:lvl5pPr marL="2438339" indent="0">
              <a:buNone/>
              <a:defRPr sz="2400">
                <a:latin typeface="Noto Serif"/>
                <a:cs typeface="Noto Serif"/>
              </a:defRPr>
            </a:lvl5pPr>
          </a:lstStyle>
          <a:p>
            <a:pPr lvl="0"/>
            <a:r>
              <a:rPr lang="en-US" dirty="0"/>
              <a:t>Click to edit master text styles</a:t>
            </a:r>
          </a:p>
        </p:txBody>
      </p:sp>
      <p:sp>
        <p:nvSpPr>
          <p:cNvPr id="7" name="Text Placeholder 7"/>
          <p:cNvSpPr>
            <a:spLocks noGrp="1"/>
          </p:cNvSpPr>
          <p:nvPr>
            <p:ph type="body" sz="quarter" idx="11" hasCustomPrompt="1"/>
          </p:nvPr>
        </p:nvSpPr>
        <p:spPr>
          <a:xfrm>
            <a:off x="975360" y="3535680"/>
            <a:ext cx="10119360" cy="459107"/>
          </a:xfrm>
        </p:spPr>
        <p:txBody>
          <a:bodyPr>
            <a:normAutofit/>
          </a:bodyPr>
          <a:lstStyle>
            <a:lvl1pPr marL="0" indent="0">
              <a:buNone/>
              <a:defRPr sz="3200" baseline="0">
                <a:solidFill>
                  <a:schemeClr val="bg1"/>
                </a:solidFill>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add subhead</a:t>
            </a:r>
          </a:p>
        </p:txBody>
      </p:sp>
      <p:sp>
        <p:nvSpPr>
          <p:cNvPr id="8"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y 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81816" y="1093056"/>
            <a:ext cx="10045907"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5"/>
          <p:cNvSpPr>
            <a:spLocks noGrp="1"/>
          </p:cNvSpPr>
          <p:nvPr>
            <p:ph type="body" sz="quarter" idx="10"/>
          </p:nvPr>
        </p:nvSpPr>
        <p:spPr>
          <a:xfrm>
            <a:off x="1081619" y="2292090"/>
            <a:ext cx="10045700" cy="3011487"/>
          </a:xfrm>
        </p:spPr>
        <p:txBody>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y Short Drop Quot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586954" y="1774102"/>
            <a:ext cx="7447292" cy="3340740"/>
          </a:xfrm>
        </p:spPr>
        <p:txBody>
          <a:bodyPr>
            <a:normAutofit/>
          </a:bodyPr>
          <a:lstStyle>
            <a:lvl1pPr marL="304792" indent="-231642">
              <a:buNone/>
              <a:defRPr sz="5867" b="0" i="0" baseline="0">
                <a:latin typeface="Lato Regular"/>
                <a:cs typeface="Lato Regular"/>
              </a:defRPr>
            </a:lvl1pPr>
            <a:lvl2pPr>
              <a:defRPr b="0" i="0">
                <a:latin typeface="Lato Light"/>
                <a:cs typeface="Lato Light"/>
              </a:defRPr>
            </a:lvl2pPr>
            <a:lvl3pPr>
              <a:defRPr b="0" i="0">
                <a:latin typeface="Lato Light"/>
                <a:cs typeface="Lato Light"/>
              </a:defRPr>
            </a:lvl3pPr>
            <a:lvl4pPr>
              <a:defRPr b="0" i="0">
                <a:latin typeface="Lato Light"/>
                <a:cs typeface="Lato Light"/>
              </a:defRPr>
            </a:lvl4pPr>
            <a:lvl5pPr>
              <a:defRPr b="0" i="0">
                <a:latin typeface="Lato Light"/>
                <a:cs typeface="Lato Light"/>
              </a:defRPr>
            </a:lvl5pPr>
          </a:lstStyle>
          <a:p>
            <a:pPr lvl="0"/>
            <a:r>
              <a:rPr lang="en-US" dirty="0"/>
              <a:t>“Click to edit drop quote style”</a:t>
            </a:r>
          </a:p>
        </p:txBody>
      </p:sp>
      <p:sp>
        <p:nvSpPr>
          <p:cNvPr id="3"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y Blank w/Logo">
    <p:spTree>
      <p:nvGrpSpPr>
        <p:cNvPr id="1" name=""/>
        <p:cNvGrpSpPr/>
        <p:nvPr/>
      </p:nvGrpSpPr>
      <p:grpSpPr>
        <a:xfrm>
          <a:off x="0" y="0"/>
          <a:ext cx="0" cy="0"/>
          <a:chOff x="0" y="0"/>
          <a:chExt cx="0" cy="0"/>
        </a:xfrm>
      </p:grpSpPr>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E4FFE-3969-604D-94F4-5DEF8008E293}"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1C904-5DBC-BA46-9D00-2CBFAC5D8368}" type="slidenum">
              <a:rPr lang="en-US" smtClean="0"/>
              <a:t>‹#›</a:t>
            </a:fld>
            <a:endParaRPr lang="en-US"/>
          </a:p>
        </p:txBody>
      </p:sp>
    </p:spTree>
    <p:extLst>
      <p:ext uri="{BB962C8B-B14F-4D97-AF65-F5344CB8AC3E}">
        <p14:creationId xmlns:p14="http://schemas.microsoft.com/office/powerpoint/2010/main" val="604403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y Long Drop Quote, Noto Serif">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975360" y="980127"/>
            <a:ext cx="10119360" cy="4754880"/>
          </a:xfrm>
        </p:spPr>
        <p:txBody>
          <a:bodyPr>
            <a:normAutofit/>
          </a:bodyPr>
          <a:lstStyle>
            <a:lvl1pPr algn="l">
              <a:lnSpc>
                <a:spcPct val="120000"/>
              </a:lnSpc>
              <a:defRPr sz="3733" baseline="0">
                <a:solidFill>
                  <a:schemeClr val="bg1"/>
                </a:solidFill>
                <a:latin typeface="Noto Serif"/>
                <a:cs typeface="Noto Serif"/>
              </a:defRPr>
            </a:lvl1pPr>
          </a:lstStyle>
          <a:p>
            <a:r>
              <a:rPr lang="en-US" dirty="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4" name="Text Placeholder 4"/>
          <p:cNvSpPr>
            <a:spLocks noGrp="1"/>
          </p:cNvSpPr>
          <p:nvPr>
            <p:ph type="body" sz="quarter" idx="10" hasCustomPrompt="1"/>
          </p:nvPr>
        </p:nvSpPr>
        <p:spPr>
          <a:xfrm>
            <a:off x="975361" y="5852161"/>
            <a:ext cx="5482167" cy="504825"/>
          </a:xfrm>
        </p:spPr>
        <p:txBody>
          <a:bodyPr/>
          <a:lstStyle>
            <a:lvl1pPr marL="0" indent="0">
              <a:buNone/>
              <a:defRPr sz="2667"/>
            </a:lvl1pPr>
          </a:lstStyle>
          <a:p>
            <a:pPr lvl="0"/>
            <a:r>
              <a:rPr lang="en-US" dirty="0"/>
              <a:t>— Click to add attribution</a:t>
            </a:r>
          </a:p>
        </p:txBody>
      </p:sp>
      <p:sp>
        <p:nvSpPr>
          <p:cNvPr id="5"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979516" y="6540501"/>
            <a:ext cx="226619" cy="234951"/>
          </a:xfrm>
          <a:prstGeom prst="rect">
            <a:avLst/>
          </a:prstGeom>
        </p:spPr>
        <p:txBody>
          <a:bodyPr/>
          <a:lstStyle/>
          <a:p>
            <a:pPr defTabSz="609585"/>
            <a:fld id="{86CB4B4D-7CA3-9044-876B-883B54F8677D}" type="slidenum">
              <a:rPr lang="uk-UA" smtClean="0">
                <a:solidFill>
                  <a:srgbClr val="354952"/>
                </a:solidFill>
              </a:rPr>
              <a:pPr defTabSz="609585"/>
              <a:t>‹#›</a:t>
            </a:fld>
            <a:endParaRPr lang="uk-UA">
              <a:solidFill>
                <a:srgbClr val="354952"/>
              </a:solidFill>
            </a:endParaRPr>
          </a:p>
        </p:txBody>
      </p:sp>
    </p:spTree>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y Heading and Subhead w/Logo">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975360" y="975360"/>
            <a:ext cx="10119360" cy="975360"/>
          </a:xfrm>
        </p:spPr>
        <p:txBody>
          <a:bodyPr>
            <a:normAutofit/>
          </a:bodyPr>
          <a:lstStyle>
            <a:lvl1pPr algn="l">
              <a:defRPr sz="5333"/>
            </a:lvl1pPr>
          </a:lstStyle>
          <a:p>
            <a:r>
              <a:rPr lang="en-US" dirty="0"/>
              <a:t>Click to edit master title style</a:t>
            </a:r>
          </a:p>
        </p:txBody>
      </p:sp>
      <p:sp>
        <p:nvSpPr>
          <p:cNvPr id="5" name="Subtitle 2"/>
          <p:cNvSpPr>
            <a:spLocks noGrp="1"/>
          </p:cNvSpPr>
          <p:nvPr>
            <p:ph type="subTitle" idx="1" hasCustomPrompt="1"/>
          </p:nvPr>
        </p:nvSpPr>
        <p:spPr>
          <a:xfrm>
            <a:off x="975360" y="2072641"/>
            <a:ext cx="10119360" cy="1269892"/>
          </a:xfrm>
        </p:spPr>
        <p:txBody>
          <a:bodyPr>
            <a:normAutofit/>
          </a:bodyPr>
          <a:lstStyle>
            <a:lvl1pPr marL="0" indent="0" algn="l">
              <a:buNone/>
              <a:defRPr sz="2400">
                <a:solidFill>
                  <a:srgbClr val="FFFFFF"/>
                </a:solidFill>
                <a:latin typeface="Noto Serif"/>
                <a:cs typeface="Noto Serif"/>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Text Placeholder 4"/>
          <p:cNvSpPr>
            <a:spLocks noGrp="1"/>
          </p:cNvSpPr>
          <p:nvPr>
            <p:ph type="body" sz="quarter" idx="10" hasCustomPrompt="1"/>
          </p:nvPr>
        </p:nvSpPr>
        <p:spPr>
          <a:xfrm>
            <a:off x="975360" y="4145280"/>
            <a:ext cx="10119360" cy="1598613"/>
          </a:xfrm>
        </p:spPr>
        <p:txBody>
          <a:bodyPr>
            <a:noAutofit/>
          </a:bodyPr>
          <a:lstStyle>
            <a:lvl1pPr marL="0" indent="0">
              <a:buNone/>
              <a:defRPr sz="2400">
                <a:latin typeface="Noto Serif"/>
                <a:cs typeface="Noto Serif"/>
              </a:defRPr>
            </a:lvl1pPr>
            <a:lvl2pPr marL="609585" indent="0">
              <a:buNone/>
              <a:defRPr sz="2400">
                <a:latin typeface="Noto Serif"/>
                <a:cs typeface="Noto Serif"/>
              </a:defRPr>
            </a:lvl2pPr>
            <a:lvl3pPr marL="1219170" indent="0">
              <a:buNone/>
              <a:defRPr sz="2400">
                <a:latin typeface="Noto Serif"/>
                <a:cs typeface="Noto Serif"/>
              </a:defRPr>
            </a:lvl3pPr>
            <a:lvl4pPr marL="1828754" indent="0">
              <a:buNone/>
              <a:defRPr sz="2400">
                <a:latin typeface="Noto Serif"/>
                <a:cs typeface="Noto Serif"/>
              </a:defRPr>
            </a:lvl4pPr>
            <a:lvl5pPr marL="2438339" indent="0">
              <a:buNone/>
              <a:defRPr sz="2400">
                <a:latin typeface="Noto Serif"/>
                <a:cs typeface="Noto Serif"/>
              </a:defRPr>
            </a:lvl5pPr>
          </a:lstStyle>
          <a:p>
            <a:pPr lvl="0"/>
            <a:r>
              <a:rPr lang="en-US" dirty="0"/>
              <a:t>Click to edit master text styles</a:t>
            </a:r>
          </a:p>
        </p:txBody>
      </p:sp>
      <p:sp>
        <p:nvSpPr>
          <p:cNvPr id="7" name="Text Placeholder 7"/>
          <p:cNvSpPr>
            <a:spLocks noGrp="1"/>
          </p:cNvSpPr>
          <p:nvPr>
            <p:ph type="body" sz="quarter" idx="11" hasCustomPrompt="1"/>
          </p:nvPr>
        </p:nvSpPr>
        <p:spPr>
          <a:xfrm>
            <a:off x="975360" y="3535680"/>
            <a:ext cx="10119360" cy="459107"/>
          </a:xfrm>
        </p:spPr>
        <p:txBody>
          <a:bodyPr>
            <a:normAutofit/>
          </a:bodyPr>
          <a:lstStyle>
            <a:lvl1pPr marL="0" indent="0">
              <a:buNone/>
              <a:defRPr sz="3200" baseline="0">
                <a:solidFill>
                  <a:schemeClr val="bg1"/>
                </a:solidFill>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add subhead</a:t>
            </a:r>
          </a:p>
        </p:txBody>
      </p:sp>
      <p:sp>
        <p:nvSpPr>
          <p:cNvPr id="8"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ext uri="{BB962C8B-B14F-4D97-AF65-F5344CB8AC3E}">
        <p14:creationId xmlns:p14="http://schemas.microsoft.com/office/powerpoint/2010/main" val="2038790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y 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081816" y="1093056"/>
            <a:ext cx="10045907"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5"/>
          <p:cNvSpPr>
            <a:spLocks noGrp="1"/>
          </p:cNvSpPr>
          <p:nvPr>
            <p:ph type="body" sz="quarter" idx="10"/>
          </p:nvPr>
        </p:nvSpPr>
        <p:spPr>
          <a:xfrm>
            <a:off x="1081619" y="2292090"/>
            <a:ext cx="10045700" cy="3011487"/>
          </a:xfrm>
        </p:spPr>
        <p:txBody>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ext uri="{BB962C8B-B14F-4D97-AF65-F5344CB8AC3E}">
        <p14:creationId xmlns:p14="http://schemas.microsoft.com/office/powerpoint/2010/main" val="643483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y Short Drop Quot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586954" y="1774102"/>
            <a:ext cx="7447292" cy="3340740"/>
          </a:xfrm>
        </p:spPr>
        <p:txBody>
          <a:bodyPr>
            <a:normAutofit/>
          </a:bodyPr>
          <a:lstStyle>
            <a:lvl1pPr marL="304792" indent="-231642">
              <a:buNone/>
              <a:defRPr sz="5867" b="0" i="0" baseline="0">
                <a:latin typeface="Lato Regular"/>
                <a:cs typeface="Lato Regular"/>
              </a:defRPr>
            </a:lvl1pPr>
            <a:lvl2pPr>
              <a:defRPr b="0" i="0">
                <a:latin typeface="Lato Light"/>
                <a:cs typeface="Lato Light"/>
              </a:defRPr>
            </a:lvl2pPr>
            <a:lvl3pPr>
              <a:defRPr b="0" i="0">
                <a:latin typeface="Lato Light"/>
                <a:cs typeface="Lato Light"/>
              </a:defRPr>
            </a:lvl3pPr>
            <a:lvl4pPr>
              <a:defRPr b="0" i="0">
                <a:latin typeface="Lato Light"/>
                <a:cs typeface="Lato Light"/>
              </a:defRPr>
            </a:lvl4pPr>
            <a:lvl5pPr>
              <a:defRPr b="0" i="0">
                <a:latin typeface="Lato Light"/>
                <a:cs typeface="Lato Light"/>
              </a:defRPr>
            </a:lvl5pPr>
          </a:lstStyle>
          <a:p>
            <a:pPr lvl="0"/>
            <a:r>
              <a:rPr lang="en-US" dirty="0"/>
              <a:t>“Click to edit drop quote style”</a:t>
            </a:r>
          </a:p>
        </p:txBody>
      </p:sp>
      <p:sp>
        <p:nvSpPr>
          <p:cNvPr id="3"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ext uri="{BB962C8B-B14F-4D97-AF65-F5344CB8AC3E}">
        <p14:creationId xmlns:p14="http://schemas.microsoft.com/office/powerpoint/2010/main" val="2671227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y 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760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y Long Drop Quote, Noto Serif">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975360" y="980127"/>
            <a:ext cx="10119360" cy="4754880"/>
          </a:xfrm>
        </p:spPr>
        <p:txBody>
          <a:bodyPr>
            <a:normAutofit/>
          </a:bodyPr>
          <a:lstStyle>
            <a:lvl1pPr algn="l">
              <a:lnSpc>
                <a:spcPct val="120000"/>
              </a:lnSpc>
              <a:defRPr sz="3733" baseline="0">
                <a:solidFill>
                  <a:schemeClr val="bg1"/>
                </a:solidFill>
                <a:latin typeface="Noto Serif"/>
                <a:cs typeface="Noto Serif"/>
              </a:defRPr>
            </a:lvl1pPr>
          </a:lstStyle>
          <a:p>
            <a:r>
              <a:rPr lang="en-US" dirty="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4" name="Text Placeholder 4"/>
          <p:cNvSpPr>
            <a:spLocks noGrp="1"/>
          </p:cNvSpPr>
          <p:nvPr>
            <p:ph type="body" sz="quarter" idx="10" hasCustomPrompt="1"/>
          </p:nvPr>
        </p:nvSpPr>
        <p:spPr>
          <a:xfrm>
            <a:off x="975361" y="5852161"/>
            <a:ext cx="5482167" cy="504825"/>
          </a:xfrm>
        </p:spPr>
        <p:txBody>
          <a:bodyPr/>
          <a:lstStyle>
            <a:lvl1pPr marL="0" indent="0">
              <a:buNone/>
              <a:defRPr sz="2667"/>
            </a:lvl1pPr>
          </a:lstStyle>
          <a:p>
            <a:pPr lvl="0"/>
            <a:r>
              <a:rPr lang="en-US" dirty="0"/>
              <a:t>— Click to add attribution</a:t>
            </a:r>
          </a:p>
        </p:txBody>
      </p:sp>
      <p:sp>
        <p:nvSpPr>
          <p:cNvPr id="5" name="Slide Number Placeholder 5"/>
          <p:cNvSpPr>
            <a:spLocks noGrp="1"/>
          </p:cNvSpPr>
          <p:nvPr userDrawn="1"/>
        </p:nvSpPr>
        <p:spPr>
          <a:xfrm>
            <a:off x="434804" y="6110488"/>
            <a:ext cx="788457" cy="486833"/>
          </a:xfrm>
          <a:prstGeom prst="rect">
            <a:avLst/>
          </a:prstGeom>
        </p:spPr>
        <p:txBody>
          <a:bodyPr vert="horz" lIns="121920" tIns="60960" rIns="121920" bIns="6096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600" smtClean="0">
                <a:solidFill>
                  <a:prstClr val="white"/>
                </a:solidFill>
                <a:latin typeface="Noto Serif" charset="0"/>
                <a:ea typeface="Noto Serif" charset="0"/>
                <a:cs typeface="Noto Serif" charset="0"/>
              </a:rPr>
              <a:pPr/>
              <a:t>‹#›</a:t>
            </a:fld>
            <a:endParaRPr lang="en-US" sz="1600" dirty="0">
              <a:solidFill>
                <a:prstClr val="white"/>
              </a:solidFill>
              <a:latin typeface="Noto Serif" charset="0"/>
              <a:ea typeface="Noto Serif" charset="0"/>
              <a:cs typeface="Noto Serif" charset="0"/>
            </a:endParaRPr>
          </a:p>
        </p:txBody>
      </p:sp>
    </p:spTree>
    <p:extLst>
      <p:ext uri="{BB962C8B-B14F-4D97-AF65-F5344CB8AC3E}">
        <p14:creationId xmlns:p14="http://schemas.microsoft.com/office/powerpoint/2010/main" val="1856491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979516" y="6540501"/>
            <a:ext cx="226619" cy="234951"/>
          </a:xfrm>
          <a:prstGeom prst="rect">
            <a:avLst/>
          </a:prstGeom>
        </p:spPr>
        <p:txBody>
          <a:bodyPr/>
          <a:lstStyle/>
          <a:p>
            <a:pPr defTabSz="609585"/>
            <a:fld id="{86CB4B4D-7CA3-9044-876B-883B54F8677D}" type="slidenum">
              <a:rPr lang="uk-UA">
                <a:solidFill>
                  <a:srgbClr val="354952"/>
                </a:solidFill>
              </a:rPr>
              <a:pPr defTabSz="609585"/>
              <a:t>‹#›</a:t>
            </a:fld>
            <a:endParaRPr lang="uk-UA">
              <a:solidFill>
                <a:srgbClr val="354952"/>
              </a:solidFill>
            </a:endParaRPr>
          </a:p>
        </p:txBody>
      </p:sp>
    </p:spTree>
    <p:extLst>
      <p:ext uri="{BB962C8B-B14F-4D97-AF65-F5344CB8AC3E}">
        <p14:creationId xmlns:p14="http://schemas.microsoft.com/office/powerpoint/2010/main" val="112754539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Grey 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364852"/>
              </a:solidFill>
              <a:latin typeface="Lato Regular"/>
            </a:endParaRPr>
          </a:p>
        </p:txBody>
      </p:sp>
    </p:spTree>
    <p:extLst>
      <p:ext uri="{BB962C8B-B14F-4D97-AF65-F5344CB8AC3E}">
        <p14:creationId xmlns:p14="http://schemas.microsoft.com/office/powerpoint/2010/main" val="3055260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xfrm>
            <a:off x="8610600" y="6356351"/>
            <a:ext cx="2743200" cy="365125"/>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248306750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9E4FFE-3969-604D-94F4-5DEF8008E293}"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1C904-5DBC-BA46-9D00-2CBFAC5D8368}" type="slidenum">
              <a:rPr lang="en-US" smtClean="0"/>
              <a:t>‹#›</a:t>
            </a:fld>
            <a:endParaRPr lang="en-US"/>
          </a:p>
        </p:txBody>
      </p:sp>
    </p:spTree>
    <p:extLst>
      <p:ext uri="{BB962C8B-B14F-4D97-AF65-F5344CB8AC3E}">
        <p14:creationId xmlns:p14="http://schemas.microsoft.com/office/powerpoint/2010/main" val="616142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2EAC75-4F62-F74C-A6C0-E87B71094265}"/>
              </a:ext>
            </a:extLst>
          </p:cNvPr>
          <p:cNvSpPr/>
          <p:nvPr userDrawn="1"/>
        </p:nvSpPr>
        <p:spPr>
          <a:xfrm>
            <a:off x="0" y="2803617"/>
            <a:ext cx="12192000" cy="40543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C9851992-6C00-CD42-BDF3-2681FAD583BA}"/>
              </a:ext>
            </a:extLst>
          </p:cNvPr>
          <p:cNvSpPr>
            <a:spLocks noGrp="1"/>
          </p:cNvSpPr>
          <p:nvPr>
            <p:ph type="ctrTitle" hasCustomPrompt="1"/>
          </p:nvPr>
        </p:nvSpPr>
        <p:spPr>
          <a:xfrm>
            <a:off x="3761362" y="659003"/>
            <a:ext cx="8154714" cy="949643"/>
          </a:xfrm>
          <a:prstGeom prst="rect">
            <a:avLst/>
          </a:prstGeom>
        </p:spPr>
        <p:txBody>
          <a:bodyPr anchor="b">
            <a:noAutofit/>
          </a:bodyPr>
          <a:lstStyle>
            <a:lvl1pPr algn="l">
              <a:defRPr sz="2800" b="0" i="0">
                <a:solidFill>
                  <a:schemeClr val="accent6"/>
                </a:solidFill>
                <a:latin typeface="Arial" panose="020B0604020202020204" pitchFamily="34" charset="0"/>
                <a:cs typeface="Arial" panose="020B0604020202020204" pitchFamily="34" charset="0"/>
              </a:defRPr>
            </a:lvl1pPr>
          </a:lstStyle>
          <a:p>
            <a:r>
              <a:rPr lang="en-US" dirty="0"/>
              <a:t>Department or</a:t>
            </a:r>
            <a:br>
              <a:rPr lang="en-US" dirty="0"/>
            </a:br>
            <a:r>
              <a:rPr lang="en-US" dirty="0"/>
              <a:t>Presentation Title</a:t>
            </a:r>
          </a:p>
        </p:txBody>
      </p:sp>
      <p:pic>
        <p:nvPicPr>
          <p:cNvPr id="4" name="Picture 3">
            <a:extLst>
              <a:ext uri="{FF2B5EF4-FFF2-40B4-BE49-F238E27FC236}">
                <a16:creationId xmlns:a16="http://schemas.microsoft.com/office/drawing/2014/main" id="{134D0EED-109D-C04F-8385-AA0DCCE5D26B}"/>
              </a:ext>
            </a:extLst>
          </p:cNvPr>
          <p:cNvPicPr>
            <a:picLocks noChangeAspect="1"/>
          </p:cNvPicPr>
          <p:nvPr userDrawn="1"/>
        </p:nvPicPr>
        <p:blipFill>
          <a:blip r:embed="rId2"/>
          <a:stretch>
            <a:fillRect/>
          </a:stretch>
        </p:blipFill>
        <p:spPr>
          <a:xfrm>
            <a:off x="410048" y="628181"/>
            <a:ext cx="2401246" cy="1114123"/>
          </a:xfrm>
          <a:prstGeom prst="rect">
            <a:avLst/>
          </a:prstGeom>
        </p:spPr>
      </p:pic>
      <p:cxnSp>
        <p:nvCxnSpPr>
          <p:cNvPr id="9" name="Straight Connector 8">
            <a:extLst>
              <a:ext uri="{FF2B5EF4-FFF2-40B4-BE49-F238E27FC236}">
                <a16:creationId xmlns:a16="http://schemas.microsoft.com/office/drawing/2014/main" id="{893AAE5A-4923-2548-8F07-82C0836B6BFA}"/>
              </a:ext>
            </a:extLst>
          </p:cNvPr>
          <p:cNvCxnSpPr>
            <a:cxnSpLocks/>
          </p:cNvCxnSpPr>
          <p:nvPr userDrawn="1"/>
        </p:nvCxnSpPr>
        <p:spPr>
          <a:xfrm flipV="1">
            <a:off x="3394953" y="243192"/>
            <a:ext cx="0" cy="1779622"/>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55CE8D78-E84C-C949-BEC3-8436AECAFE93}"/>
              </a:ext>
            </a:extLst>
          </p:cNvPr>
          <p:cNvSpPr>
            <a:spLocks noGrp="1"/>
          </p:cNvSpPr>
          <p:nvPr>
            <p:ph type="body" sz="half" idx="10" hasCustomPrompt="1"/>
          </p:nvPr>
        </p:nvSpPr>
        <p:spPr>
          <a:xfrm>
            <a:off x="3760640" y="5512753"/>
            <a:ext cx="4699966" cy="1046310"/>
          </a:xfrm>
          <a:prstGeom prst="rect">
            <a:avLst/>
          </a:prstGeom>
        </p:spPr>
        <p:txBody>
          <a:bodyPr>
            <a:normAutofit/>
          </a:bodyPr>
          <a:lstStyle>
            <a:lvl1pPr marL="0" indent="0" algn="l">
              <a:lnSpc>
                <a:spcPct val="100000"/>
              </a:lnSpc>
              <a:spcBef>
                <a:spcPts val="1000"/>
              </a:spcBef>
              <a:buNone/>
              <a:defRPr sz="16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Author / Presenter Name</a:t>
            </a:r>
            <a:br>
              <a:rPr lang="en-US" dirty="0"/>
            </a:br>
            <a:r>
              <a:rPr lang="en-US" dirty="0"/>
              <a:t>Credentials</a:t>
            </a:r>
          </a:p>
        </p:txBody>
      </p:sp>
      <p:cxnSp>
        <p:nvCxnSpPr>
          <p:cNvPr id="12" name="Straight Connector 11">
            <a:extLst>
              <a:ext uri="{FF2B5EF4-FFF2-40B4-BE49-F238E27FC236}">
                <a16:creationId xmlns:a16="http://schemas.microsoft.com/office/drawing/2014/main" id="{81582DEE-0045-134B-90B0-797BD6AF73B4}"/>
              </a:ext>
            </a:extLst>
          </p:cNvPr>
          <p:cNvCxnSpPr/>
          <p:nvPr userDrawn="1"/>
        </p:nvCxnSpPr>
        <p:spPr>
          <a:xfrm flipV="1">
            <a:off x="3394953" y="243191"/>
            <a:ext cx="0" cy="241246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8941DD6-CE9E-8F44-9AD6-E7111856149F}"/>
              </a:ext>
            </a:extLst>
          </p:cNvPr>
          <p:cNvSpPr/>
          <p:nvPr userDrawn="1"/>
        </p:nvSpPr>
        <p:spPr>
          <a:xfrm>
            <a:off x="1" y="2803616"/>
            <a:ext cx="12192000" cy="5700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953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E42C05-9D2B-6542-B366-8DA24F1DEBA0}"/>
              </a:ext>
            </a:extLst>
          </p:cNvPr>
          <p:cNvSpPr/>
          <p:nvPr userDrawn="1"/>
        </p:nvSpPr>
        <p:spPr>
          <a:xfrm>
            <a:off x="-1524" y="0"/>
            <a:ext cx="12193524" cy="3373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0" y="2130878"/>
            <a:ext cx="9144000" cy="949643"/>
          </a:xfrm>
          <a:prstGeom prst="rect">
            <a:avLst/>
          </a:prstGeom>
        </p:spPr>
        <p:txBody>
          <a:bodyPr anchor="b">
            <a:noAutofit/>
          </a:bodyPr>
          <a:lstStyle>
            <a:lvl1pPr algn="l">
              <a:defRPr sz="2800" b="0" i="0">
                <a:solidFill>
                  <a:schemeClr val="bg1"/>
                </a:solidFill>
                <a:latin typeface="Arial" panose="020B0604020202020204" pitchFamily="34" charset="0"/>
                <a:cs typeface="Arial" panose="020B0604020202020204" pitchFamily="34" charset="0"/>
              </a:defRPr>
            </a:lvl1pPr>
          </a:lstStyle>
          <a:p>
            <a:r>
              <a:rPr lang="en-US" dirty="0"/>
              <a:t>Section Title</a:t>
            </a:r>
            <a:br>
              <a:rPr lang="en-US" dirty="0"/>
            </a:br>
            <a:r>
              <a:rPr lang="en-US" dirty="0"/>
              <a:t>Divider Layout</a:t>
            </a:r>
          </a:p>
        </p:txBody>
      </p:sp>
      <p:sp>
        <p:nvSpPr>
          <p:cNvPr id="19" name="Text Placeholder 3">
            <a:extLst>
              <a:ext uri="{FF2B5EF4-FFF2-40B4-BE49-F238E27FC236}">
                <a16:creationId xmlns:a16="http://schemas.microsoft.com/office/drawing/2014/main" id="{8C663AEB-9E08-5746-8BDC-9D192E9D682B}"/>
              </a:ext>
            </a:extLst>
          </p:cNvPr>
          <p:cNvSpPr>
            <a:spLocks noGrp="1"/>
          </p:cNvSpPr>
          <p:nvPr>
            <p:ph type="body" sz="half" idx="2" hasCustomPrompt="1"/>
          </p:nvPr>
        </p:nvSpPr>
        <p:spPr>
          <a:xfrm>
            <a:off x="1396230" y="3657600"/>
            <a:ext cx="9144000" cy="2092568"/>
          </a:xfrm>
          <a:prstGeom prst="rect">
            <a:avLst/>
          </a:prstGeom>
        </p:spPr>
        <p:txBody>
          <a:bodyPr>
            <a:noAutofit/>
          </a:bodyPr>
          <a:lstStyle>
            <a:lvl1pPr marL="0" indent="0">
              <a:lnSpc>
                <a:spcPct val="100000"/>
              </a:lnSpc>
              <a:buNone/>
              <a:defRPr sz="2000" b="0" i="0">
                <a:solidFill>
                  <a:schemeClr val="accent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Description of program might go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p:txBody>
      </p:sp>
    </p:spTree>
    <p:extLst>
      <p:ext uri="{BB962C8B-B14F-4D97-AF65-F5344CB8AC3E}">
        <p14:creationId xmlns:p14="http://schemas.microsoft.com/office/powerpoint/2010/main" val="13279369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 add picture or insert">
    <p:spTree>
      <p:nvGrpSpPr>
        <p:cNvPr id="1" name=""/>
        <p:cNvGrpSpPr/>
        <p:nvPr/>
      </p:nvGrpSpPr>
      <p:grpSpPr>
        <a:xfrm>
          <a:off x="0" y="0"/>
          <a:ext cx="0" cy="0"/>
          <a:chOff x="0" y="0"/>
          <a:chExt cx="0" cy="0"/>
        </a:xfrm>
      </p:grpSpPr>
      <p:sp>
        <p:nvSpPr>
          <p:cNvPr id="22" name="Picture Placeholder 2">
            <a:extLst>
              <a:ext uri="{FF2B5EF4-FFF2-40B4-BE49-F238E27FC236}">
                <a16:creationId xmlns:a16="http://schemas.microsoft.com/office/drawing/2014/main" id="{F0771791-6B4A-454F-9372-296F62762D44}"/>
              </a:ext>
            </a:extLst>
          </p:cNvPr>
          <p:cNvSpPr>
            <a:spLocks noGrp="1"/>
          </p:cNvSpPr>
          <p:nvPr>
            <p:ph type="pic" idx="10"/>
          </p:nvPr>
        </p:nvSpPr>
        <p:spPr>
          <a:xfrm>
            <a:off x="7611206" y="1439681"/>
            <a:ext cx="3974124" cy="437522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0" name="Rectangle 19">
            <a:extLst>
              <a:ext uri="{FF2B5EF4-FFF2-40B4-BE49-F238E27FC236}">
                <a16:creationId xmlns:a16="http://schemas.microsoft.com/office/drawing/2014/main" id="{A2E42C05-9D2B-6542-B366-8DA24F1DEBA0}"/>
              </a:ext>
            </a:extLst>
          </p:cNvPr>
          <p:cNvSpPr/>
          <p:nvPr userDrawn="1"/>
        </p:nvSpPr>
        <p:spPr>
          <a:xfrm>
            <a:off x="-1524" y="1"/>
            <a:ext cx="12193524" cy="10902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0" y="427982"/>
            <a:ext cx="9144000" cy="451249"/>
          </a:xfrm>
          <a:prstGeom prst="rect">
            <a:avLst/>
          </a:prstGeom>
        </p:spPr>
        <p:txBody>
          <a:bodyPr anchor="b">
            <a:noAutofit/>
          </a:bodyPr>
          <a:lstStyle>
            <a:lvl1pPr algn="l">
              <a:defRPr sz="2800" b="0" i="0">
                <a:solidFill>
                  <a:schemeClr val="bg1"/>
                </a:solidFill>
                <a:latin typeface="Arial" panose="020B0604020202020204" pitchFamily="34" charset="0"/>
                <a:cs typeface="Arial" panose="020B0604020202020204" pitchFamily="34" charset="0"/>
              </a:defRPr>
            </a:lvl1pPr>
          </a:lstStyle>
          <a:p>
            <a:r>
              <a:rPr lang="en-US" dirty="0"/>
              <a:t>Topic Title About This Length </a:t>
            </a:r>
          </a:p>
        </p:txBody>
      </p:sp>
      <p:cxnSp>
        <p:nvCxnSpPr>
          <p:cNvPr id="16" name="Straight Connector 15">
            <a:extLst>
              <a:ext uri="{FF2B5EF4-FFF2-40B4-BE49-F238E27FC236}">
                <a16:creationId xmlns:a16="http://schemas.microsoft.com/office/drawing/2014/main" id="{C6F7DB34-BFA4-EA47-9F18-3B2D3C2EFA01}"/>
              </a:ext>
            </a:extLst>
          </p:cNvPr>
          <p:cNvCxnSpPr/>
          <p:nvPr userDrawn="1"/>
        </p:nvCxnSpPr>
        <p:spPr>
          <a:xfrm flipV="1">
            <a:off x="1205464" y="243191"/>
            <a:ext cx="0" cy="241246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35EF1015-71D5-E142-80AE-622693A1EE84}"/>
              </a:ext>
            </a:extLst>
          </p:cNvPr>
          <p:cNvSpPr>
            <a:spLocks noGrp="1"/>
          </p:cNvSpPr>
          <p:nvPr>
            <p:ph type="body" sz="half" idx="2" hasCustomPrompt="1"/>
          </p:nvPr>
        </p:nvSpPr>
        <p:spPr>
          <a:xfrm>
            <a:off x="1396230" y="1428814"/>
            <a:ext cx="5699162" cy="3811588"/>
          </a:xfrm>
          <a:prstGeom prst="rect">
            <a:avLst/>
          </a:prstGeom>
        </p:spPr>
        <p:txBody>
          <a:bodyPr>
            <a:normAutofit/>
          </a:bodyPr>
          <a:lstStyle>
            <a:lvl1pPr marL="0" indent="0">
              <a:lnSpc>
                <a:spcPct val="100000"/>
              </a:lnSpc>
              <a:buNone/>
              <a:defRPr sz="2000" b="0" i="0">
                <a:solidFill>
                  <a:schemeClr val="accent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Description of program might go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consequat</a:t>
            </a:r>
            <a:r>
              <a:rPr lang="en-US" dirty="0"/>
              <a:t>.</a:t>
            </a:r>
          </a:p>
        </p:txBody>
      </p:sp>
    </p:spTree>
    <p:extLst>
      <p:ext uri="{BB962C8B-B14F-4D97-AF65-F5344CB8AC3E}">
        <p14:creationId xmlns:p14="http://schemas.microsoft.com/office/powerpoint/2010/main" val="541515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E42C05-9D2B-6542-B366-8DA24F1DEBA0}"/>
              </a:ext>
            </a:extLst>
          </p:cNvPr>
          <p:cNvSpPr/>
          <p:nvPr userDrawn="1"/>
        </p:nvSpPr>
        <p:spPr>
          <a:xfrm>
            <a:off x="-1524" y="1"/>
            <a:ext cx="12193524" cy="10902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0" y="427982"/>
            <a:ext cx="9144000" cy="451249"/>
          </a:xfrm>
          <a:prstGeom prst="rect">
            <a:avLst/>
          </a:prstGeom>
        </p:spPr>
        <p:txBody>
          <a:bodyPr anchor="b">
            <a:noAutofit/>
          </a:bodyPr>
          <a:lstStyle>
            <a:lvl1pPr algn="l">
              <a:defRPr sz="2800" b="0" i="0">
                <a:solidFill>
                  <a:schemeClr val="bg1"/>
                </a:solidFill>
                <a:latin typeface="Arial" panose="020B0604020202020204" pitchFamily="34" charset="0"/>
                <a:cs typeface="Arial" panose="020B0604020202020204" pitchFamily="34" charset="0"/>
              </a:defRPr>
            </a:lvl1pPr>
          </a:lstStyle>
          <a:p>
            <a:r>
              <a:rPr lang="en-US" dirty="0"/>
              <a:t>Topic Title About This Length </a:t>
            </a:r>
          </a:p>
        </p:txBody>
      </p:sp>
      <p:cxnSp>
        <p:nvCxnSpPr>
          <p:cNvPr id="16" name="Straight Connector 15">
            <a:extLst>
              <a:ext uri="{FF2B5EF4-FFF2-40B4-BE49-F238E27FC236}">
                <a16:creationId xmlns:a16="http://schemas.microsoft.com/office/drawing/2014/main" id="{C6F7DB34-BFA4-EA47-9F18-3B2D3C2EFA01}"/>
              </a:ext>
            </a:extLst>
          </p:cNvPr>
          <p:cNvCxnSpPr/>
          <p:nvPr userDrawn="1"/>
        </p:nvCxnSpPr>
        <p:spPr>
          <a:xfrm flipV="1">
            <a:off x="1205464" y="243191"/>
            <a:ext cx="0" cy="2412460"/>
          </a:xfrm>
          <a:prstGeom prst="line">
            <a:avLst/>
          </a:prstGeom>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C6266839-3768-1640-AAC7-EC1829D980FB}"/>
              </a:ext>
            </a:extLst>
          </p:cNvPr>
          <p:cNvSpPr>
            <a:spLocks noGrp="1"/>
          </p:cNvSpPr>
          <p:nvPr>
            <p:ph idx="1" hasCustomPrompt="1"/>
          </p:nvPr>
        </p:nvSpPr>
        <p:spPr>
          <a:xfrm>
            <a:off x="1396230" y="1428814"/>
            <a:ext cx="9972224" cy="4459479"/>
          </a:xfrm>
          <a:prstGeom prst="rect">
            <a:avLst/>
          </a:prstGeom>
        </p:spPr>
        <p:txBody>
          <a:bodyPr>
            <a:normAutofit/>
          </a:bodyPr>
          <a:lstStyle>
            <a:lvl1pPr marL="342900" indent="-342900">
              <a:buSzPct val="85000"/>
              <a:buFont typeface="Wingdings" panose="05000000000000000000" pitchFamily="2" charset="2"/>
              <a:buChar char="§"/>
              <a:defRPr sz="2000" b="0" i="0">
                <a:solidFill>
                  <a:schemeClr val="accent6"/>
                </a:solidFill>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Pct val="85000"/>
              <a:buFont typeface="Proxima Nova Light" panose="02000506030000020004" pitchFamily="2" charset="0"/>
              <a:buChar char="–"/>
              <a:tabLst/>
              <a:defRPr sz="2000" b="0" i="0">
                <a:solidFill>
                  <a:schemeClr val="accent6"/>
                </a:solidFill>
                <a:latin typeface="Arial" panose="020B0604020202020204" pitchFamily="34" charset="0"/>
                <a:cs typeface="Arial" panose="020B0604020202020204" pitchFamily="34" charset="0"/>
              </a:defRPr>
            </a:lvl2pPr>
            <a:lvl3pPr marL="914400" indent="0">
              <a:buNone/>
              <a:defRPr b="0" i="0">
                <a:solidFill>
                  <a:srgbClr val="150221"/>
                </a:solidFill>
                <a:latin typeface="Proxima Nova A Thin" panose="02000506030000020004" pitchFamily="2" charset="0"/>
              </a:defRPr>
            </a:lvl3pPr>
            <a:lvl4pPr>
              <a:defRPr b="0" i="0">
                <a:solidFill>
                  <a:srgbClr val="150221"/>
                </a:solidFill>
                <a:latin typeface="Gibson Light" panose="02000000000000000000" pitchFamily="2" charset="77"/>
              </a:defRPr>
            </a:lvl4pPr>
            <a:lvl5pPr>
              <a:defRPr b="0" i="0">
                <a:solidFill>
                  <a:srgbClr val="150221"/>
                </a:solidFill>
                <a:latin typeface="Gibson Light" panose="02000000000000000000" pitchFamily="2" charset="77"/>
              </a:defRPr>
            </a:lvl5pPr>
          </a:lstStyle>
          <a:p>
            <a:pPr lvl="0"/>
            <a:r>
              <a:rPr lang="en-US" dirty="0"/>
              <a:t>Introduction to a series of bullets points to make important points about the program or what you feel is important to say here. Important points about the program.</a:t>
            </a:r>
          </a:p>
          <a:p>
            <a:pPr lvl="1"/>
            <a:r>
              <a:rPr lang="en-US" dirty="0"/>
              <a:t>Text is here</a:t>
            </a:r>
            <a:br>
              <a:rPr lang="en-US" dirty="0"/>
            </a:br>
            <a:endParaRPr lang="en-US" dirty="0"/>
          </a:p>
          <a:p>
            <a:pPr lvl="0"/>
            <a:r>
              <a:rPr lang="en-US" dirty="0"/>
              <a:t>Important points about the program or what you feel is important to say here.</a:t>
            </a:r>
          </a:p>
          <a:p>
            <a:pPr lvl="1"/>
            <a:r>
              <a:rPr lang="en-US" dirty="0"/>
              <a:t>Text is here</a:t>
            </a:r>
            <a:br>
              <a:rPr lang="en-US" dirty="0"/>
            </a:br>
            <a:endParaRPr lang="en-US" dirty="0"/>
          </a:p>
          <a:p>
            <a:pPr lvl="0"/>
            <a:r>
              <a:rPr lang="en-US" dirty="0"/>
              <a:t>Series of bullets points to make important points about the program or what you feel is important to say here.</a:t>
            </a:r>
          </a:p>
        </p:txBody>
      </p:sp>
    </p:spTree>
    <p:extLst>
      <p:ext uri="{BB962C8B-B14F-4D97-AF65-F5344CB8AC3E}">
        <p14:creationId xmlns:p14="http://schemas.microsoft.com/office/powerpoint/2010/main" val="1148227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ide - add picture or insert">
    <p:spTree>
      <p:nvGrpSpPr>
        <p:cNvPr id="1" name=""/>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B6310ABD-CBF5-8F4E-9E70-319A0E90437F}"/>
              </a:ext>
            </a:extLst>
          </p:cNvPr>
          <p:cNvSpPr>
            <a:spLocks noGrp="1"/>
          </p:cNvSpPr>
          <p:nvPr>
            <p:ph type="pic" idx="10"/>
          </p:nvPr>
        </p:nvSpPr>
        <p:spPr>
          <a:xfrm>
            <a:off x="7611206" y="1439681"/>
            <a:ext cx="3974124" cy="4375222"/>
          </a:xfrm>
          <a:prstGeom prst="rect">
            <a:avLst/>
          </a:prstGeom>
          <a:solidFill>
            <a:schemeClr val="bg1">
              <a:lumMod val="95000"/>
            </a:schemeClr>
          </a:solidFill>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0" y="427982"/>
            <a:ext cx="9144000" cy="451249"/>
          </a:xfrm>
          <a:prstGeom prst="rect">
            <a:avLst/>
          </a:prstGeom>
        </p:spPr>
        <p:txBody>
          <a:bodyPr anchor="b">
            <a:noAutofit/>
          </a:bodyPr>
          <a:lstStyle>
            <a:lvl1pPr algn="l">
              <a:defRPr sz="2800" b="0" i="0">
                <a:solidFill>
                  <a:schemeClr val="accent6"/>
                </a:solidFill>
                <a:latin typeface="Arial" panose="020B0604020202020204" pitchFamily="34" charset="0"/>
                <a:cs typeface="Arial" panose="020B0604020202020204" pitchFamily="34" charset="0"/>
              </a:defRPr>
            </a:lvl1pPr>
          </a:lstStyle>
          <a:p>
            <a:r>
              <a:rPr lang="en-US" dirty="0"/>
              <a:t>Page Title Topic Continued</a:t>
            </a:r>
          </a:p>
        </p:txBody>
      </p:sp>
      <p:cxnSp>
        <p:nvCxnSpPr>
          <p:cNvPr id="16" name="Straight Connector 15">
            <a:extLst>
              <a:ext uri="{FF2B5EF4-FFF2-40B4-BE49-F238E27FC236}">
                <a16:creationId xmlns:a16="http://schemas.microsoft.com/office/drawing/2014/main" id="{C6F7DB34-BFA4-EA47-9F18-3B2D3C2EFA01}"/>
              </a:ext>
            </a:extLst>
          </p:cNvPr>
          <p:cNvCxnSpPr/>
          <p:nvPr userDrawn="1"/>
        </p:nvCxnSpPr>
        <p:spPr>
          <a:xfrm flipV="1">
            <a:off x="1205464" y="243191"/>
            <a:ext cx="0" cy="241246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AF7E0925-4366-4240-A1BE-1952A2440266}"/>
              </a:ext>
            </a:extLst>
          </p:cNvPr>
          <p:cNvSpPr>
            <a:spLocks noGrp="1"/>
          </p:cNvSpPr>
          <p:nvPr>
            <p:ph type="body" sz="half" idx="2" hasCustomPrompt="1"/>
          </p:nvPr>
        </p:nvSpPr>
        <p:spPr>
          <a:xfrm>
            <a:off x="1396230" y="1428813"/>
            <a:ext cx="5699162" cy="4321355"/>
          </a:xfrm>
          <a:prstGeom prst="rect">
            <a:avLst/>
          </a:prstGeom>
        </p:spPr>
        <p:txBody>
          <a:bodyPr>
            <a:noAutofit/>
          </a:bodyPr>
          <a:lstStyle>
            <a:lvl1pPr marL="0" indent="0">
              <a:lnSpc>
                <a:spcPct val="100000"/>
              </a:lnSpc>
              <a:buNone/>
              <a:defRPr sz="2000" b="0" i="0">
                <a:solidFill>
                  <a:schemeClr val="accent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Description of program might go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a:t>
            </a:r>
          </a:p>
          <a:p>
            <a:endParaRPr lang="en-US" dirty="0"/>
          </a:p>
          <a:p>
            <a:r>
              <a:rPr lang="en-US" dirty="0"/>
              <a:t>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Tree>
    <p:extLst>
      <p:ext uri="{BB962C8B-B14F-4D97-AF65-F5344CB8AC3E}">
        <p14:creationId xmlns:p14="http://schemas.microsoft.com/office/powerpoint/2010/main" val="10234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ide Typical">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A6774B9-7EC6-864E-9952-54CD236A7C95}"/>
              </a:ext>
            </a:extLst>
          </p:cNvPr>
          <p:cNvSpPr>
            <a:spLocks noGrp="1"/>
          </p:cNvSpPr>
          <p:nvPr>
            <p:ph type="ctrTitle" hasCustomPrompt="1"/>
          </p:nvPr>
        </p:nvSpPr>
        <p:spPr>
          <a:xfrm>
            <a:off x="1396230" y="427982"/>
            <a:ext cx="9144000" cy="451249"/>
          </a:xfrm>
          <a:prstGeom prst="rect">
            <a:avLst/>
          </a:prstGeom>
        </p:spPr>
        <p:txBody>
          <a:bodyPr anchor="b">
            <a:noAutofit/>
          </a:bodyPr>
          <a:lstStyle>
            <a:lvl1pPr algn="l">
              <a:defRPr sz="2800" b="0" i="0">
                <a:solidFill>
                  <a:schemeClr val="accent6"/>
                </a:solidFill>
                <a:latin typeface="Arial" panose="020B0604020202020204" pitchFamily="34" charset="0"/>
                <a:cs typeface="Arial" panose="020B0604020202020204" pitchFamily="34" charset="0"/>
              </a:defRPr>
            </a:lvl1pPr>
          </a:lstStyle>
          <a:p>
            <a:r>
              <a:rPr lang="en-US" dirty="0"/>
              <a:t>Page Title Topic Continued</a:t>
            </a:r>
          </a:p>
        </p:txBody>
      </p:sp>
      <p:cxnSp>
        <p:nvCxnSpPr>
          <p:cNvPr id="16" name="Straight Connector 15">
            <a:extLst>
              <a:ext uri="{FF2B5EF4-FFF2-40B4-BE49-F238E27FC236}">
                <a16:creationId xmlns:a16="http://schemas.microsoft.com/office/drawing/2014/main" id="{C6F7DB34-BFA4-EA47-9F18-3B2D3C2EFA01}"/>
              </a:ext>
            </a:extLst>
          </p:cNvPr>
          <p:cNvCxnSpPr/>
          <p:nvPr userDrawn="1"/>
        </p:nvCxnSpPr>
        <p:spPr>
          <a:xfrm flipV="1">
            <a:off x="1205464" y="243191"/>
            <a:ext cx="0" cy="2412460"/>
          </a:xfrm>
          <a:prstGeom prst="line">
            <a:avLst/>
          </a:prstGeom>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BCF60ACC-01D8-D74A-A59F-79FE2FA96177}"/>
              </a:ext>
            </a:extLst>
          </p:cNvPr>
          <p:cNvSpPr>
            <a:spLocks noGrp="1"/>
          </p:cNvSpPr>
          <p:nvPr>
            <p:ph idx="1" hasCustomPrompt="1"/>
          </p:nvPr>
        </p:nvSpPr>
        <p:spPr>
          <a:xfrm>
            <a:off x="1396230" y="1428814"/>
            <a:ext cx="9972224" cy="4459479"/>
          </a:xfrm>
          <a:prstGeom prst="rect">
            <a:avLst/>
          </a:prstGeom>
        </p:spPr>
        <p:txBody>
          <a:bodyPr>
            <a:normAutofit/>
          </a:bodyPr>
          <a:lstStyle>
            <a:lvl1pPr marL="342900" indent="-342900">
              <a:buSzPct val="85000"/>
              <a:buFont typeface="Wingdings" panose="05000000000000000000" pitchFamily="2" charset="2"/>
              <a:buChar char="§"/>
              <a:defRPr sz="2000" b="0" i="0">
                <a:solidFill>
                  <a:schemeClr val="accent6"/>
                </a:solidFill>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Pct val="85000"/>
              <a:buFont typeface="Proxima Nova Light" panose="02000506030000020004" pitchFamily="2" charset="0"/>
              <a:buChar char="–"/>
              <a:tabLst/>
              <a:defRPr sz="2000" b="0" i="0">
                <a:solidFill>
                  <a:schemeClr val="accent6"/>
                </a:solidFill>
                <a:latin typeface="Arial" panose="020B0604020202020204" pitchFamily="34" charset="0"/>
                <a:cs typeface="Arial" panose="020B0604020202020204" pitchFamily="34" charset="0"/>
              </a:defRPr>
            </a:lvl2pPr>
            <a:lvl3pPr marL="914400" indent="0">
              <a:buNone/>
              <a:defRPr b="0" i="0">
                <a:solidFill>
                  <a:srgbClr val="150221"/>
                </a:solidFill>
                <a:latin typeface="Proxima Nova A Thin" panose="02000506030000020004" pitchFamily="2" charset="0"/>
              </a:defRPr>
            </a:lvl3pPr>
            <a:lvl4pPr>
              <a:defRPr b="0" i="0">
                <a:solidFill>
                  <a:srgbClr val="150221"/>
                </a:solidFill>
                <a:latin typeface="Gibson Light" panose="02000000000000000000" pitchFamily="2" charset="77"/>
              </a:defRPr>
            </a:lvl4pPr>
            <a:lvl5pPr>
              <a:defRPr b="0" i="0">
                <a:solidFill>
                  <a:srgbClr val="150221"/>
                </a:solidFill>
                <a:latin typeface="Gibson Light" panose="02000000000000000000" pitchFamily="2" charset="77"/>
              </a:defRPr>
            </a:lvl5pPr>
          </a:lstStyle>
          <a:p>
            <a:pPr lvl="0"/>
            <a:r>
              <a:rPr lang="en-US" dirty="0"/>
              <a:t>Introduction to a series of bullets points to make important points about the program or what you feel is important to say here. Important points about the program.</a:t>
            </a:r>
          </a:p>
          <a:p>
            <a:pPr lvl="1"/>
            <a:r>
              <a:rPr lang="en-US" dirty="0"/>
              <a:t>Text is here</a:t>
            </a:r>
            <a:br>
              <a:rPr lang="en-US" dirty="0"/>
            </a:br>
            <a:endParaRPr lang="en-US" dirty="0"/>
          </a:p>
          <a:p>
            <a:pPr lvl="0"/>
            <a:r>
              <a:rPr lang="en-US" dirty="0"/>
              <a:t>Important points about the program or what you feel is important to say here.</a:t>
            </a:r>
          </a:p>
          <a:p>
            <a:pPr lvl="1"/>
            <a:r>
              <a:rPr lang="en-US" dirty="0"/>
              <a:t>Text is here</a:t>
            </a:r>
            <a:br>
              <a:rPr lang="en-US" dirty="0"/>
            </a:br>
            <a:endParaRPr lang="en-US" dirty="0"/>
          </a:p>
          <a:p>
            <a:pPr lvl="0"/>
            <a:r>
              <a:rPr lang="en-US" dirty="0"/>
              <a:t>Series of bullets points to make important points about the program or what you feel is important to say here.</a:t>
            </a:r>
          </a:p>
        </p:txBody>
      </p:sp>
    </p:spTree>
    <p:extLst>
      <p:ext uri="{BB962C8B-B14F-4D97-AF65-F5344CB8AC3E}">
        <p14:creationId xmlns:p14="http://schemas.microsoft.com/office/powerpoint/2010/main" val="3406733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9E3C2-A4F4-3444-BA59-AE04CA2D9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EF2B30-409C-A346-A6E6-16081B28FB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6F9B0F-7414-5243-99D2-41416C801E4D}"/>
              </a:ext>
            </a:extLst>
          </p:cNvPr>
          <p:cNvSpPr>
            <a:spLocks noGrp="1"/>
          </p:cNvSpPr>
          <p:nvPr>
            <p:ph type="dt" sz="half" idx="10"/>
          </p:nvPr>
        </p:nvSpPr>
        <p:spPr/>
        <p:txBody>
          <a:bodyPr/>
          <a:lstStyle/>
          <a:p>
            <a:fld id="{AADD6DDE-89CA-5349-AF2D-39A87059930A}" type="datetimeFigureOut">
              <a:rPr lang="en-US" smtClean="0"/>
              <a:t>10/22/19</a:t>
            </a:fld>
            <a:endParaRPr lang="en-US"/>
          </a:p>
        </p:txBody>
      </p:sp>
      <p:sp>
        <p:nvSpPr>
          <p:cNvPr id="5" name="Footer Placeholder 4">
            <a:extLst>
              <a:ext uri="{FF2B5EF4-FFF2-40B4-BE49-F238E27FC236}">
                <a16:creationId xmlns:a16="http://schemas.microsoft.com/office/drawing/2014/main" id="{2CE7BEFE-D15B-6B43-8F03-FB33DC75A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24035-C266-9046-B0E0-EE53911D204E}"/>
              </a:ext>
            </a:extLst>
          </p:cNvPr>
          <p:cNvSpPr>
            <a:spLocks noGrp="1"/>
          </p:cNvSpPr>
          <p:nvPr>
            <p:ph type="sldNum" sz="quarter" idx="12"/>
          </p:nvPr>
        </p:nvSpPr>
        <p:spPr/>
        <p:txBody>
          <a:bodyPr/>
          <a:lstStyle/>
          <a:p>
            <a:fld id="{E8AC35C9-63B2-4A47-AF16-065EFD332137}" type="slidenum">
              <a:rPr lang="en-US" smtClean="0"/>
              <a:t>‹#›</a:t>
            </a:fld>
            <a:endParaRPr lang="en-US"/>
          </a:p>
        </p:txBody>
      </p:sp>
    </p:spTree>
    <p:extLst>
      <p:ext uri="{BB962C8B-B14F-4D97-AF65-F5344CB8AC3E}">
        <p14:creationId xmlns:p14="http://schemas.microsoft.com/office/powerpoint/2010/main" val="1223906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7CDAE-4F67-E04D-946E-AA38DE8F5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BBCB12-4EBB-E641-8A2C-218B306E6C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85078-361E-B246-80CD-F2EA5065ECA3}"/>
              </a:ext>
            </a:extLst>
          </p:cNvPr>
          <p:cNvSpPr>
            <a:spLocks noGrp="1"/>
          </p:cNvSpPr>
          <p:nvPr>
            <p:ph type="dt" sz="half" idx="10"/>
          </p:nvPr>
        </p:nvSpPr>
        <p:spPr/>
        <p:txBody>
          <a:bodyPr/>
          <a:lstStyle/>
          <a:p>
            <a:fld id="{AADD6DDE-89CA-5349-AF2D-39A87059930A}" type="datetimeFigureOut">
              <a:rPr lang="en-US" smtClean="0"/>
              <a:t>10/22/19</a:t>
            </a:fld>
            <a:endParaRPr lang="en-US"/>
          </a:p>
        </p:txBody>
      </p:sp>
      <p:sp>
        <p:nvSpPr>
          <p:cNvPr id="5" name="Footer Placeholder 4">
            <a:extLst>
              <a:ext uri="{FF2B5EF4-FFF2-40B4-BE49-F238E27FC236}">
                <a16:creationId xmlns:a16="http://schemas.microsoft.com/office/drawing/2014/main" id="{D97ACE38-DCDA-B94C-8DE1-37F4FC13B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439FE-B192-5D4B-B1FD-657FA5709585}"/>
              </a:ext>
            </a:extLst>
          </p:cNvPr>
          <p:cNvSpPr>
            <a:spLocks noGrp="1"/>
          </p:cNvSpPr>
          <p:nvPr>
            <p:ph type="sldNum" sz="quarter" idx="12"/>
          </p:nvPr>
        </p:nvSpPr>
        <p:spPr/>
        <p:txBody>
          <a:bodyPr/>
          <a:lstStyle/>
          <a:p>
            <a:fld id="{E8AC35C9-63B2-4A47-AF16-065EFD332137}" type="slidenum">
              <a:rPr lang="en-US" smtClean="0"/>
              <a:t>‹#›</a:t>
            </a:fld>
            <a:endParaRPr lang="en-US"/>
          </a:p>
        </p:txBody>
      </p:sp>
    </p:spTree>
    <p:extLst>
      <p:ext uri="{BB962C8B-B14F-4D97-AF65-F5344CB8AC3E}">
        <p14:creationId xmlns:p14="http://schemas.microsoft.com/office/powerpoint/2010/main" val="2412407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EE3D-C2B5-B54D-BDEF-8C6E67DFB8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7606B1-6D11-CA4B-AC26-173ECFB2A3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82A6567-81C9-FD4D-A7E4-7DCE962E9004}"/>
              </a:ext>
            </a:extLst>
          </p:cNvPr>
          <p:cNvSpPr>
            <a:spLocks noGrp="1"/>
          </p:cNvSpPr>
          <p:nvPr>
            <p:ph type="dt" sz="half" idx="10"/>
          </p:nvPr>
        </p:nvSpPr>
        <p:spPr/>
        <p:txBody>
          <a:bodyPr/>
          <a:lstStyle/>
          <a:p>
            <a:fld id="{AADD6DDE-89CA-5349-AF2D-39A87059930A}" type="datetimeFigureOut">
              <a:rPr lang="en-US" smtClean="0"/>
              <a:t>10/22/19</a:t>
            </a:fld>
            <a:endParaRPr lang="en-US"/>
          </a:p>
        </p:txBody>
      </p:sp>
      <p:sp>
        <p:nvSpPr>
          <p:cNvPr id="5" name="Footer Placeholder 4">
            <a:extLst>
              <a:ext uri="{FF2B5EF4-FFF2-40B4-BE49-F238E27FC236}">
                <a16:creationId xmlns:a16="http://schemas.microsoft.com/office/drawing/2014/main" id="{4DA2C835-4BE4-BC4E-9C43-47F5B9753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D6925-B114-1046-85C4-DE9032C48549}"/>
              </a:ext>
            </a:extLst>
          </p:cNvPr>
          <p:cNvSpPr>
            <a:spLocks noGrp="1"/>
          </p:cNvSpPr>
          <p:nvPr>
            <p:ph type="sldNum" sz="quarter" idx="12"/>
          </p:nvPr>
        </p:nvSpPr>
        <p:spPr/>
        <p:txBody>
          <a:bodyPr/>
          <a:lstStyle/>
          <a:p>
            <a:fld id="{E8AC35C9-63B2-4A47-AF16-065EFD332137}" type="slidenum">
              <a:rPr lang="en-US" smtClean="0"/>
              <a:t>‹#›</a:t>
            </a:fld>
            <a:endParaRPr lang="en-US"/>
          </a:p>
        </p:txBody>
      </p:sp>
    </p:spTree>
    <p:extLst>
      <p:ext uri="{BB962C8B-B14F-4D97-AF65-F5344CB8AC3E}">
        <p14:creationId xmlns:p14="http://schemas.microsoft.com/office/powerpoint/2010/main" val="4111793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02E85-8A73-9947-996C-D91583FB72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561C90-72B8-5848-9166-F613A2B5E0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303180-2760-6644-A2B2-45EC3E54BF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EB1ECC-183D-3D4C-846A-64B0EF4B4116}"/>
              </a:ext>
            </a:extLst>
          </p:cNvPr>
          <p:cNvSpPr>
            <a:spLocks noGrp="1"/>
          </p:cNvSpPr>
          <p:nvPr>
            <p:ph type="dt" sz="half" idx="10"/>
          </p:nvPr>
        </p:nvSpPr>
        <p:spPr/>
        <p:txBody>
          <a:bodyPr/>
          <a:lstStyle/>
          <a:p>
            <a:fld id="{AADD6DDE-89CA-5349-AF2D-39A87059930A}" type="datetimeFigureOut">
              <a:rPr lang="en-US" smtClean="0"/>
              <a:t>10/22/19</a:t>
            </a:fld>
            <a:endParaRPr lang="en-US"/>
          </a:p>
        </p:txBody>
      </p:sp>
      <p:sp>
        <p:nvSpPr>
          <p:cNvPr id="6" name="Footer Placeholder 5">
            <a:extLst>
              <a:ext uri="{FF2B5EF4-FFF2-40B4-BE49-F238E27FC236}">
                <a16:creationId xmlns:a16="http://schemas.microsoft.com/office/drawing/2014/main" id="{455D5553-6294-D041-B880-C47F5CE34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1DB20-5038-E74B-AB19-1E332855BDD6}"/>
              </a:ext>
            </a:extLst>
          </p:cNvPr>
          <p:cNvSpPr>
            <a:spLocks noGrp="1"/>
          </p:cNvSpPr>
          <p:nvPr>
            <p:ph type="sldNum" sz="quarter" idx="12"/>
          </p:nvPr>
        </p:nvSpPr>
        <p:spPr/>
        <p:txBody>
          <a:bodyPr/>
          <a:lstStyle/>
          <a:p>
            <a:fld id="{E8AC35C9-63B2-4A47-AF16-065EFD332137}" type="slidenum">
              <a:rPr lang="en-US" smtClean="0"/>
              <a:t>‹#›</a:t>
            </a:fld>
            <a:endParaRPr lang="en-US"/>
          </a:p>
        </p:txBody>
      </p:sp>
    </p:spTree>
    <p:extLst>
      <p:ext uri="{BB962C8B-B14F-4D97-AF65-F5344CB8AC3E}">
        <p14:creationId xmlns:p14="http://schemas.microsoft.com/office/powerpoint/2010/main" val="3305357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9E4FFE-3969-604D-94F4-5DEF8008E293}" type="datetimeFigureOut">
              <a:rPr lang="en-US" smtClean="0"/>
              <a:t>10/22/19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01C904-5DBC-BA46-9D00-2CBFAC5D8368}" type="slidenum">
              <a:rPr lang="en-US" smtClean="0"/>
              <a:t>‹#›</a:t>
            </a:fld>
            <a:endParaRPr lang="en-US"/>
          </a:p>
        </p:txBody>
      </p:sp>
    </p:spTree>
    <p:extLst>
      <p:ext uri="{BB962C8B-B14F-4D97-AF65-F5344CB8AC3E}">
        <p14:creationId xmlns:p14="http://schemas.microsoft.com/office/powerpoint/2010/main" val="337927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B1EBA-4193-D940-96D8-9595489D29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5D8FFD-31D6-9147-826E-1C0852C218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B15732-D948-B648-81E2-46ADA95FD1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891728-AE74-D040-8543-613DA65074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B87CDA-8223-F44D-8CA0-6C4AB9405C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AB859-D5AC-BE46-B66E-6A1478C189B6}"/>
              </a:ext>
            </a:extLst>
          </p:cNvPr>
          <p:cNvSpPr>
            <a:spLocks noGrp="1"/>
          </p:cNvSpPr>
          <p:nvPr>
            <p:ph type="dt" sz="half" idx="10"/>
          </p:nvPr>
        </p:nvSpPr>
        <p:spPr/>
        <p:txBody>
          <a:bodyPr/>
          <a:lstStyle/>
          <a:p>
            <a:fld id="{AADD6DDE-89CA-5349-AF2D-39A87059930A}" type="datetimeFigureOut">
              <a:rPr lang="en-US" smtClean="0"/>
              <a:t>10/22/19</a:t>
            </a:fld>
            <a:endParaRPr lang="en-US"/>
          </a:p>
        </p:txBody>
      </p:sp>
      <p:sp>
        <p:nvSpPr>
          <p:cNvPr id="8" name="Footer Placeholder 7">
            <a:extLst>
              <a:ext uri="{FF2B5EF4-FFF2-40B4-BE49-F238E27FC236}">
                <a16:creationId xmlns:a16="http://schemas.microsoft.com/office/drawing/2014/main" id="{32D7D719-7A92-C24E-85B7-E59FC99322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1CC4FA-C733-C945-8986-97679AC091FD}"/>
              </a:ext>
            </a:extLst>
          </p:cNvPr>
          <p:cNvSpPr>
            <a:spLocks noGrp="1"/>
          </p:cNvSpPr>
          <p:nvPr>
            <p:ph type="sldNum" sz="quarter" idx="12"/>
          </p:nvPr>
        </p:nvSpPr>
        <p:spPr/>
        <p:txBody>
          <a:bodyPr/>
          <a:lstStyle/>
          <a:p>
            <a:fld id="{E8AC35C9-63B2-4A47-AF16-065EFD332137}" type="slidenum">
              <a:rPr lang="en-US" smtClean="0"/>
              <a:t>‹#›</a:t>
            </a:fld>
            <a:endParaRPr lang="en-US"/>
          </a:p>
        </p:txBody>
      </p:sp>
    </p:spTree>
    <p:extLst>
      <p:ext uri="{BB962C8B-B14F-4D97-AF65-F5344CB8AC3E}">
        <p14:creationId xmlns:p14="http://schemas.microsoft.com/office/powerpoint/2010/main" val="5953377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9DB0-5FD7-2241-BE31-BBF6E66E7E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39B84A-D3BB-2B4F-A287-7665D1487C4E}"/>
              </a:ext>
            </a:extLst>
          </p:cNvPr>
          <p:cNvSpPr>
            <a:spLocks noGrp="1"/>
          </p:cNvSpPr>
          <p:nvPr>
            <p:ph type="dt" sz="half" idx="10"/>
          </p:nvPr>
        </p:nvSpPr>
        <p:spPr/>
        <p:txBody>
          <a:bodyPr/>
          <a:lstStyle/>
          <a:p>
            <a:fld id="{AADD6DDE-89CA-5349-AF2D-39A87059930A}" type="datetimeFigureOut">
              <a:rPr lang="en-US" smtClean="0"/>
              <a:t>10/22/19</a:t>
            </a:fld>
            <a:endParaRPr lang="en-US"/>
          </a:p>
        </p:txBody>
      </p:sp>
      <p:sp>
        <p:nvSpPr>
          <p:cNvPr id="4" name="Footer Placeholder 3">
            <a:extLst>
              <a:ext uri="{FF2B5EF4-FFF2-40B4-BE49-F238E27FC236}">
                <a16:creationId xmlns:a16="http://schemas.microsoft.com/office/drawing/2014/main" id="{A7D29CCA-29A2-684F-AB7F-3ACAE6BE0B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29D4DE-5D35-F641-8546-187D903157B6}"/>
              </a:ext>
            </a:extLst>
          </p:cNvPr>
          <p:cNvSpPr>
            <a:spLocks noGrp="1"/>
          </p:cNvSpPr>
          <p:nvPr>
            <p:ph type="sldNum" sz="quarter" idx="12"/>
          </p:nvPr>
        </p:nvSpPr>
        <p:spPr/>
        <p:txBody>
          <a:bodyPr/>
          <a:lstStyle/>
          <a:p>
            <a:fld id="{E8AC35C9-63B2-4A47-AF16-065EFD332137}" type="slidenum">
              <a:rPr lang="en-US" smtClean="0"/>
              <a:t>‹#›</a:t>
            </a:fld>
            <a:endParaRPr lang="en-US"/>
          </a:p>
        </p:txBody>
      </p:sp>
    </p:spTree>
    <p:extLst>
      <p:ext uri="{BB962C8B-B14F-4D97-AF65-F5344CB8AC3E}">
        <p14:creationId xmlns:p14="http://schemas.microsoft.com/office/powerpoint/2010/main" val="233004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AAB71F-1F84-1644-B823-B4964EC6A6BC}"/>
              </a:ext>
            </a:extLst>
          </p:cNvPr>
          <p:cNvSpPr>
            <a:spLocks noGrp="1"/>
          </p:cNvSpPr>
          <p:nvPr>
            <p:ph type="dt" sz="half" idx="10"/>
          </p:nvPr>
        </p:nvSpPr>
        <p:spPr/>
        <p:txBody>
          <a:bodyPr/>
          <a:lstStyle/>
          <a:p>
            <a:fld id="{AADD6DDE-89CA-5349-AF2D-39A87059930A}" type="datetimeFigureOut">
              <a:rPr lang="en-US" smtClean="0"/>
              <a:t>10/22/19</a:t>
            </a:fld>
            <a:endParaRPr lang="en-US"/>
          </a:p>
        </p:txBody>
      </p:sp>
      <p:sp>
        <p:nvSpPr>
          <p:cNvPr id="3" name="Footer Placeholder 2">
            <a:extLst>
              <a:ext uri="{FF2B5EF4-FFF2-40B4-BE49-F238E27FC236}">
                <a16:creationId xmlns:a16="http://schemas.microsoft.com/office/drawing/2014/main" id="{E8C2142C-5DC7-144F-B3CD-5C74184045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7430DA-73AC-8743-9217-C92F07648FBC}"/>
              </a:ext>
            </a:extLst>
          </p:cNvPr>
          <p:cNvSpPr>
            <a:spLocks noGrp="1"/>
          </p:cNvSpPr>
          <p:nvPr>
            <p:ph type="sldNum" sz="quarter" idx="12"/>
          </p:nvPr>
        </p:nvSpPr>
        <p:spPr/>
        <p:txBody>
          <a:bodyPr/>
          <a:lstStyle/>
          <a:p>
            <a:fld id="{E8AC35C9-63B2-4A47-AF16-065EFD332137}" type="slidenum">
              <a:rPr lang="en-US" smtClean="0"/>
              <a:t>‹#›</a:t>
            </a:fld>
            <a:endParaRPr lang="en-US"/>
          </a:p>
        </p:txBody>
      </p:sp>
    </p:spTree>
    <p:extLst>
      <p:ext uri="{BB962C8B-B14F-4D97-AF65-F5344CB8AC3E}">
        <p14:creationId xmlns:p14="http://schemas.microsoft.com/office/powerpoint/2010/main" val="32313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F2199-FB83-A041-8DA2-E8E1376797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F7F758-9694-124A-9F19-3899ABECA9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FC9551-FD65-6049-BB1F-DC0CED9C98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771D4A-95BC-4349-98AB-8E6778DF1F51}"/>
              </a:ext>
            </a:extLst>
          </p:cNvPr>
          <p:cNvSpPr>
            <a:spLocks noGrp="1"/>
          </p:cNvSpPr>
          <p:nvPr>
            <p:ph type="dt" sz="half" idx="10"/>
          </p:nvPr>
        </p:nvSpPr>
        <p:spPr/>
        <p:txBody>
          <a:bodyPr/>
          <a:lstStyle/>
          <a:p>
            <a:fld id="{AADD6DDE-89CA-5349-AF2D-39A87059930A}" type="datetimeFigureOut">
              <a:rPr lang="en-US" smtClean="0"/>
              <a:t>10/22/19</a:t>
            </a:fld>
            <a:endParaRPr lang="en-US"/>
          </a:p>
        </p:txBody>
      </p:sp>
      <p:sp>
        <p:nvSpPr>
          <p:cNvPr id="6" name="Footer Placeholder 5">
            <a:extLst>
              <a:ext uri="{FF2B5EF4-FFF2-40B4-BE49-F238E27FC236}">
                <a16:creationId xmlns:a16="http://schemas.microsoft.com/office/drawing/2014/main" id="{B6520AD4-AC28-D640-8BFA-98D711EAF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66E4D-2171-FA42-ADD9-4D0B3AEE6DAB}"/>
              </a:ext>
            </a:extLst>
          </p:cNvPr>
          <p:cNvSpPr>
            <a:spLocks noGrp="1"/>
          </p:cNvSpPr>
          <p:nvPr>
            <p:ph type="sldNum" sz="quarter" idx="12"/>
          </p:nvPr>
        </p:nvSpPr>
        <p:spPr/>
        <p:txBody>
          <a:bodyPr/>
          <a:lstStyle/>
          <a:p>
            <a:fld id="{E8AC35C9-63B2-4A47-AF16-065EFD332137}" type="slidenum">
              <a:rPr lang="en-US" smtClean="0"/>
              <a:t>‹#›</a:t>
            </a:fld>
            <a:endParaRPr lang="en-US"/>
          </a:p>
        </p:txBody>
      </p:sp>
    </p:spTree>
    <p:extLst>
      <p:ext uri="{BB962C8B-B14F-4D97-AF65-F5344CB8AC3E}">
        <p14:creationId xmlns:p14="http://schemas.microsoft.com/office/powerpoint/2010/main" val="4718719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B6922-D5B6-5F4E-A0AF-1EC190E267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263EBD-FD2C-624E-B3B4-92574C9E07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B12F80-3243-4248-94B9-E97BBB9EF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2B910A-00B5-B64B-A2B8-F3668608795F}"/>
              </a:ext>
            </a:extLst>
          </p:cNvPr>
          <p:cNvSpPr>
            <a:spLocks noGrp="1"/>
          </p:cNvSpPr>
          <p:nvPr>
            <p:ph type="dt" sz="half" idx="10"/>
          </p:nvPr>
        </p:nvSpPr>
        <p:spPr/>
        <p:txBody>
          <a:bodyPr/>
          <a:lstStyle/>
          <a:p>
            <a:fld id="{AADD6DDE-89CA-5349-AF2D-39A87059930A}" type="datetimeFigureOut">
              <a:rPr lang="en-US" smtClean="0"/>
              <a:t>10/22/19</a:t>
            </a:fld>
            <a:endParaRPr lang="en-US"/>
          </a:p>
        </p:txBody>
      </p:sp>
      <p:sp>
        <p:nvSpPr>
          <p:cNvPr id="6" name="Footer Placeholder 5">
            <a:extLst>
              <a:ext uri="{FF2B5EF4-FFF2-40B4-BE49-F238E27FC236}">
                <a16:creationId xmlns:a16="http://schemas.microsoft.com/office/drawing/2014/main" id="{6B32D212-33DF-0B43-A764-FEF5ECDDD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DD404B-585A-284F-B3CB-3D482A176E4E}"/>
              </a:ext>
            </a:extLst>
          </p:cNvPr>
          <p:cNvSpPr>
            <a:spLocks noGrp="1"/>
          </p:cNvSpPr>
          <p:nvPr>
            <p:ph type="sldNum" sz="quarter" idx="12"/>
          </p:nvPr>
        </p:nvSpPr>
        <p:spPr/>
        <p:txBody>
          <a:bodyPr/>
          <a:lstStyle/>
          <a:p>
            <a:fld id="{E8AC35C9-63B2-4A47-AF16-065EFD332137}" type="slidenum">
              <a:rPr lang="en-US" smtClean="0"/>
              <a:t>‹#›</a:t>
            </a:fld>
            <a:endParaRPr lang="en-US"/>
          </a:p>
        </p:txBody>
      </p:sp>
    </p:spTree>
    <p:extLst>
      <p:ext uri="{BB962C8B-B14F-4D97-AF65-F5344CB8AC3E}">
        <p14:creationId xmlns:p14="http://schemas.microsoft.com/office/powerpoint/2010/main" val="26399187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F173-BC57-CC4F-8993-2D6E52C3A8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097436-1E61-FD4C-B464-4BADBCF3BB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2CE58-A849-C347-8BD7-E072ABD83236}"/>
              </a:ext>
            </a:extLst>
          </p:cNvPr>
          <p:cNvSpPr>
            <a:spLocks noGrp="1"/>
          </p:cNvSpPr>
          <p:nvPr>
            <p:ph type="dt" sz="half" idx="10"/>
          </p:nvPr>
        </p:nvSpPr>
        <p:spPr/>
        <p:txBody>
          <a:bodyPr/>
          <a:lstStyle/>
          <a:p>
            <a:fld id="{AADD6DDE-89CA-5349-AF2D-39A87059930A}" type="datetimeFigureOut">
              <a:rPr lang="en-US" smtClean="0"/>
              <a:t>10/22/19</a:t>
            </a:fld>
            <a:endParaRPr lang="en-US"/>
          </a:p>
        </p:txBody>
      </p:sp>
      <p:sp>
        <p:nvSpPr>
          <p:cNvPr id="5" name="Footer Placeholder 4">
            <a:extLst>
              <a:ext uri="{FF2B5EF4-FFF2-40B4-BE49-F238E27FC236}">
                <a16:creationId xmlns:a16="http://schemas.microsoft.com/office/drawing/2014/main" id="{2EA8D432-77DB-7049-8C83-ED79EAF49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2618-A83E-564D-B3F3-A1F9E2231BF2}"/>
              </a:ext>
            </a:extLst>
          </p:cNvPr>
          <p:cNvSpPr>
            <a:spLocks noGrp="1"/>
          </p:cNvSpPr>
          <p:nvPr>
            <p:ph type="sldNum" sz="quarter" idx="12"/>
          </p:nvPr>
        </p:nvSpPr>
        <p:spPr/>
        <p:txBody>
          <a:bodyPr/>
          <a:lstStyle/>
          <a:p>
            <a:fld id="{E8AC35C9-63B2-4A47-AF16-065EFD332137}" type="slidenum">
              <a:rPr lang="en-US" smtClean="0"/>
              <a:t>‹#›</a:t>
            </a:fld>
            <a:endParaRPr lang="en-US"/>
          </a:p>
        </p:txBody>
      </p:sp>
    </p:spTree>
    <p:extLst>
      <p:ext uri="{BB962C8B-B14F-4D97-AF65-F5344CB8AC3E}">
        <p14:creationId xmlns:p14="http://schemas.microsoft.com/office/powerpoint/2010/main" val="7094224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D69DD-7BBB-E24C-AF25-38FD094458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BD62BB-18A8-1244-8B98-5978DB1C8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1295A-E2B9-094F-B360-40888BBC8E48}"/>
              </a:ext>
            </a:extLst>
          </p:cNvPr>
          <p:cNvSpPr>
            <a:spLocks noGrp="1"/>
          </p:cNvSpPr>
          <p:nvPr>
            <p:ph type="dt" sz="half" idx="10"/>
          </p:nvPr>
        </p:nvSpPr>
        <p:spPr/>
        <p:txBody>
          <a:bodyPr/>
          <a:lstStyle/>
          <a:p>
            <a:fld id="{AADD6DDE-89CA-5349-AF2D-39A87059930A}" type="datetimeFigureOut">
              <a:rPr lang="en-US" smtClean="0"/>
              <a:t>10/22/19</a:t>
            </a:fld>
            <a:endParaRPr lang="en-US"/>
          </a:p>
        </p:txBody>
      </p:sp>
      <p:sp>
        <p:nvSpPr>
          <p:cNvPr id="5" name="Footer Placeholder 4">
            <a:extLst>
              <a:ext uri="{FF2B5EF4-FFF2-40B4-BE49-F238E27FC236}">
                <a16:creationId xmlns:a16="http://schemas.microsoft.com/office/drawing/2014/main" id="{CA1968A7-21A9-574B-B828-E78E38E7F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35C7D-37AF-904E-A550-EAEAF6454CDC}"/>
              </a:ext>
            </a:extLst>
          </p:cNvPr>
          <p:cNvSpPr>
            <a:spLocks noGrp="1"/>
          </p:cNvSpPr>
          <p:nvPr>
            <p:ph type="sldNum" sz="quarter" idx="12"/>
          </p:nvPr>
        </p:nvSpPr>
        <p:spPr/>
        <p:txBody>
          <a:bodyPr/>
          <a:lstStyle/>
          <a:p>
            <a:fld id="{E8AC35C9-63B2-4A47-AF16-065EFD332137}" type="slidenum">
              <a:rPr lang="en-US" smtClean="0"/>
              <a:t>‹#›</a:t>
            </a:fld>
            <a:endParaRPr lang="en-US"/>
          </a:p>
        </p:txBody>
      </p:sp>
    </p:spTree>
    <p:extLst>
      <p:ext uri="{BB962C8B-B14F-4D97-AF65-F5344CB8AC3E}">
        <p14:creationId xmlns:p14="http://schemas.microsoft.com/office/powerpoint/2010/main" val="232221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9E4FFE-3969-604D-94F4-5DEF8008E293}" type="datetimeFigureOut">
              <a:rPr lang="en-US" smtClean="0"/>
              <a:t>10/22/19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01C904-5DBC-BA46-9D00-2CBFAC5D8368}" type="slidenum">
              <a:rPr lang="en-US" smtClean="0"/>
              <a:t>‹#›</a:t>
            </a:fld>
            <a:endParaRPr lang="en-US"/>
          </a:p>
        </p:txBody>
      </p:sp>
    </p:spTree>
    <p:extLst>
      <p:ext uri="{BB962C8B-B14F-4D97-AF65-F5344CB8AC3E}">
        <p14:creationId xmlns:p14="http://schemas.microsoft.com/office/powerpoint/2010/main" val="1596494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E4FFE-3969-604D-94F4-5DEF8008E293}" type="datetimeFigureOut">
              <a:rPr lang="en-US" smtClean="0"/>
              <a:t>10/22/19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01C904-5DBC-BA46-9D00-2CBFAC5D8368}" type="slidenum">
              <a:rPr lang="en-US" smtClean="0"/>
              <a:t>‹#›</a:t>
            </a:fld>
            <a:endParaRPr lang="en-US"/>
          </a:p>
        </p:txBody>
      </p:sp>
    </p:spTree>
    <p:extLst>
      <p:ext uri="{BB962C8B-B14F-4D97-AF65-F5344CB8AC3E}">
        <p14:creationId xmlns:p14="http://schemas.microsoft.com/office/powerpoint/2010/main" val="1621838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9E4FFE-3969-604D-94F4-5DEF8008E293}"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1C904-5DBC-BA46-9D00-2CBFAC5D8368}" type="slidenum">
              <a:rPr lang="en-US" smtClean="0"/>
              <a:t>‹#›</a:t>
            </a:fld>
            <a:endParaRPr lang="en-US"/>
          </a:p>
        </p:txBody>
      </p:sp>
    </p:spTree>
    <p:extLst>
      <p:ext uri="{BB962C8B-B14F-4D97-AF65-F5344CB8AC3E}">
        <p14:creationId xmlns:p14="http://schemas.microsoft.com/office/powerpoint/2010/main" val="222309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9E4FFE-3969-604D-94F4-5DEF8008E293}"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1C904-5DBC-BA46-9D00-2CBFAC5D8368}" type="slidenum">
              <a:rPr lang="en-US" smtClean="0"/>
              <a:t>‹#›</a:t>
            </a:fld>
            <a:endParaRPr lang="en-US"/>
          </a:p>
        </p:txBody>
      </p:sp>
    </p:spTree>
    <p:extLst>
      <p:ext uri="{BB962C8B-B14F-4D97-AF65-F5344CB8AC3E}">
        <p14:creationId xmlns:p14="http://schemas.microsoft.com/office/powerpoint/2010/main" val="188061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1.png"/><Relationship Id="rId4" Type="http://schemas.openxmlformats.org/officeDocument/2006/relationships/slideLayout" Target="../slideLayouts/slideLayout3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2.xml"/><Relationship Id="rId7"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E4FFE-3969-604D-94F4-5DEF8008E293}" type="datetimeFigureOut">
              <a:rPr lang="en-US" smtClean="0"/>
              <a:t>10/22/19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1C904-5DBC-BA46-9D00-2CBFAC5D8368}" type="slidenum">
              <a:rPr lang="en-US" smtClean="0"/>
              <a:t>‹#›</a:t>
            </a:fld>
            <a:endParaRPr lang="en-US"/>
          </a:p>
        </p:txBody>
      </p:sp>
    </p:spTree>
    <p:extLst>
      <p:ext uri="{BB962C8B-B14F-4D97-AF65-F5344CB8AC3E}">
        <p14:creationId xmlns:p14="http://schemas.microsoft.com/office/powerpoint/2010/main" val="1845460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364852"/>
              </a:solidFill>
              <a:latin typeface="Lato Regular"/>
            </a:endParaRPr>
          </a:p>
        </p:txBody>
      </p:sp>
      <p:sp>
        <p:nvSpPr>
          <p:cNvPr id="2" name="Title Placeholder 1"/>
          <p:cNvSpPr>
            <a:spLocks noGrp="1"/>
          </p:cNvSpPr>
          <p:nvPr>
            <p:ph type="title"/>
          </p:nvPr>
        </p:nvSpPr>
        <p:spPr>
          <a:xfrm>
            <a:off x="975360" y="975360"/>
            <a:ext cx="1011936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75360" y="2316480"/>
            <a:ext cx="10119360" cy="34137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OHSU-REV.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265983" y="5609768"/>
            <a:ext cx="576603" cy="987552"/>
          </a:xfrm>
          <a:prstGeom prst="rect">
            <a:avLst/>
          </a:prstGeom>
        </p:spPr>
      </p:pic>
    </p:spTree>
    <p:extLst>
      <p:ext uri="{BB962C8B-B14F-4D97-AF65-F5344CB8AC3E}">
        <p14:creationId xmlns:p14="http://schemas.microsoft.com/office/powerpoint/2010/main" val="1278008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0" r:id="rId8"/>
  </p:sldLayoutIdLst>
  <p:hf hdr="0"/>
  <p:txStyles>
    <p:titleStyle>
      <a:lvl1pPr algn="l" defTabSz="609585" rtl="0" eaLnBrk="1" latinLnBrk="0" hangingPunct="1">
        <a:spcBef>
          <a:spcPct val="0"/>
        </a:spcBef>
        <a:buNone/>
        <a:defRPr sz="5333" b="0" i="0" kern="1200">
          <a:solidFill>
            <a:schemeClr val="bg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3200" b="0" i="0" kern="1200">
          <a:solidFill>
            <a:srgbClr val="FFFFFF"/>
          </a:solidFill>
          <a:latin typeface="Noto Serif"/>
          <a:ea typeface="+mn-ea"/>
          <a:cs typeface="Noto Serif"/>
        </a:defRPr>
      </a:lvl1pPr>
      <a:lvl2pPr marL="990575" indent="-380990" algn="l" defTabSz="609585" rtl="0" eaLnBrk="1" latinLnBrk="0" hangingPunct="1">
        <a:spcBef>
          <a:spcPct val="20000"/>
        </a:spcBef>
        <a:buFont typeface="Arial"/>
        <a:buChar char="–"/>
        <a:defRPr sz="3200" b="0" i="0" kern="1200">
          <a:solidFill>
            <a:srgbClr val="FFFFFF"/>
          </a:solidFill>
          <a:latin typeface="Noto Serif"/>
          <a:ea typeface="+mn-ea"/>
          <a:cs typeface="Noto Serif"/>
        </a:defRPr>
      </a:lvl2pPr>
      <a:lvl3pPr marL="1523962"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3pPr>
      <a:lvl4pPr marL="2133547"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4pPr>
      <a:lvl5pPr marL="2743131"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364852"/>
              </a:solidFill>
              <a:latin typeface="Lato Regular"/>
            </a:endParaRPr>
          </a:p>
        </p:txBody>
      </p:sp>
      <p:sp>
        <p:nvSpPr>
          <p:cNvPr id="2" name="Title Placeholder 1"/>
          <p:cNvSpPr>
            <a:spLocks noGrp="1"/>
          </p:cNvSpPr>
          <p:nvPr>
            <p:ph type="title"/>
          </p:nvPr>
        </p:nvSpPr>
        <p:spPr>
          <a:xfrm>
            <a:off x="975360" y="975360"/>
            <a:ext cx="1011936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75360" y="2316480"/>
            <a:ext cx="10119360" cy="34137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OHSU-REV.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265983" y="5609768"/>
            <a:ext cx="576603" cy="987552"/>
          </a:xfrm>
          <a:prstGeom prst="rect">
            <a:avLst/>
          </a:prstGeom>
        </p:spPr>
      </p:pic>
    </p:spTree>
    <p:extLst>
      <p:ext uri="{BB962C8B-B14F-4D97-AF65-F5344CB8AC3E}">
        <p14:creationId xmlns:p14="http://schemas.microsoft.com/office/powerpoint/2010/main" val="7701638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hf hdr="0"/>
  <p:txStyles>
    <p:titleStyle>
      <a:lvl1pPr algn="l" defTabSz="609585" rtl="0" eaLnBrk="1" latinLnBrk="0" hangingPunct="1">
        <a:spcBef>
          <a:spcPct val="0"/>
        </a:spcBef>
        <a:buNone/>
        <a:defRPr sz="5333" b="0" i="0" kern="1200">
          <a:solidFill>
            <a:schemeClr val="bg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3200" b="0" i="0" kern="1200">
          <a:solidFill>
            <a:srgbClr val="FFFFFF"/>
          </a:solidFill>
          <a:latin typeface="Noto Serif"/>
          <a:ea typeface="+mn-ea"/>
          <a:cs typeface="Noto Serif"/>
        </a:defRPr>
      </a:lvl1pPr>
      <a:lvl2pPr marL="990575" indent="-380990" algn="l" defTabSz="609585" rtl="0" eaLnBrk="1" latinLnBrk="0" hangingPunct="1">
        <a:spcBef>
          <a:spcPct val="20000"/>
        </a:spcBef>
        <a:buFont typeface="Arial"/>
        <a:buChar char="–"/>
        <a:defRPr sz="3200" b="0" i="0" kern="1200">
          <a:solidFill>
            <a:srgbClr val="FFFFFF"/>
          </a:solidFill>
          <a:latin typeface="Noto Serif"/>
          <a:ea typeface="+mn-ea"/>
          <a:cs typeface="Noto Serif"/>
        </a:defRPr>
      </a:lvl2pPr>
      <a:lvl3pPr marL="1523962"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3pPr>
      <a:lvl4pPr marL="2133547"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4pPr>
      <a:lvl5pPr marL="2743131"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364852"/>
              </a:solidFill>
              <a:latin typeface="Lato Regular"/>
            </a:endParaRPr>
          </a:p>
        </p:txBody>
      </p:sp>
      <p:sp>
        <p:nvSpPr>
          <p:cNvPr id="2" name="Title Placeholder 1"/>
          <p:cNvSpPr>
            <a:spLocks noGrp="1"/>
          </p:cNvSpPr>
          <p:nvPr>
            <p:ph type="title"/>
          </p:nvPr>
        </p:nvSpPr>
        <p:spPr>
          <a:xfrm>
            <a:off x="975360" y="975360"/>
            <a:ext cx="1011936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75360" y="2316480"/>
            <a:ext cx="10119360" cy="34137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OHSU-REV.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265983" y="5609768"/>
            <a:ext cx="576603" cy="987552"/>
          </a:xfrm>
          <a:prstGeom prst="rect">
            <a:avLst/>
          </a:prstGeom>
        </p:spPr>
      </p:pic>
    </p:spTree>
    <p:extLst>
      <p:ext uri="{BB962C8B-B14F-4D97-AF65-F5344CB8AC3E}">
        <p14:creationId xmlns:p14="http://schemas.microsoft.com/office/powerpoint/2010/main" val="73749221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8" r:id="rId6"/>
  </p:sldLayoutIdLst>
  <p:hf hdr="0"/>
  <p:txStyles>
    <p:titleStyle>
      <a:lvl1pPr algn="l" defTabSz="609585" rtl="0" eaLnBrk="1" latinLnBrk="0" hangingPunct="1">
        <a:spcBef>
          <a:spcPct val="0"/>
        </a:spcBef>
        <a:buNone/>
        <a:defRPr sz="5333" b="0" i="0" kern="1200">
          <a:solidFill>
            <a:schemeClr val="bg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3200" b="0" i="0" kern="1200">
          <a:solidFill>
            <a:srgbClr val="FFFFFF"/>
          </a:solidFill>
          <a:latin typeface="Noto Serif"/>
          <a:ea typeface="+mn-ea"/>
          <a:cs typeface="Noto Serif"/>
        </a:defRPr>
      </a:lvl1pPr>
      <a:lvl2pPr marL="990575" indent="-380990" algn="l" defTabSz="609585" rtl="0" eaLnBrk="1" latinLnBrk="0" hangingPunct="1">
        <a:spcBef>
          <a:spcPct val="20000"/>
        </a:spcBef>
        <a:buFont typeface="Arial"/>
        <a:buChar char="–"/>
        <a:defRPr sz="3200" b="0" i="0" kern="1200">
          <a:solidFill>
            <a:srgbClr val="FFFFFF"/>
          </a:solidFill>
          <a:latin typeface="Noto Serif"/>
          <a:ea typeface="+mn-ea"/>
          <a:cs typeface="Noto Serif"/>
        </a:defRPr>
      </a:lvl2pPr>
      <a:lvl3pPr marL="1523962"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3pPr>
      <a:lvl4pPr marL="2133547"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4pPr>
      <a:lvl5pPr marL="2743131"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364852"/>
              </a:solidFill>
              <a:latin typeface="Lato Regular"/>
            </a:endParaRPr>
          </a:p>
        </p:txBody>
      </p:sp>
      <p:sp>
        <p:nvSpPr>
          <p:cNvPr id="2" name="Title Placeholder 1"/>
          <p:cNvSpPr>
            <a:spLocks noGrp="1"/>
          </p:cNvSpPr>
          <p:nvPr>
            <p:ph type="title"/>
          </p:nvPr>
        </p:nvSpPr>
        <p:spPr>
          <a:xfrm>
            <a:off x="975360" y="975360"/>
            <a:ext cx="1011936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75360" y="2316480"/>
            <a:ext cx="10119360" cy="34137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OHSU-REV.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265983" y="5609768"/>
            <a:ext cx="576603" cy="987552"/>
          </a:xfrm>
          <a:prstGeom prst="rect">
            <a:avLst/>
          </a:prstGeom>
        </p:spPr>
      </p:pic>
    </p:spTree>
    <p:extLst>
      <p:ext uri="{BB962C8B-B14F-4D97-AF65-F5344CB8AC3E}">
        <p14:creationId xmlns:p14="http://schemas.microsoft.com/office/powerpoint/2010/main" val="270066565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hf hdr="0"/>
  <p:txStyles>
    <p:titleStyle>
      <a:lvl1pPr algn="l" defTabSz="609585" rtl="0" eaLnBrk="1" latinLnBrk="0" hangingPunct="1">
        <a:spcBef>
          <a:spcPct val="0"/>
        </a:spcBef>
        <a:buNone/>
        <a:defRPr sz="5333" b="0" i="0" kern="1200">
          <a:solidFill>
            <a:schemeClr val="bg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3200" b="0" i="0" kern="1200">
          <a:solidFill>
            <a:srgbClr val="FFFFFF"/>
          </a:solidFill>
          <a:latin typeface="Noto Serif"/>
          <a:ea typeface="+mn-ea"/>
          <a:cs typeface="Noto Serif"/>
        </a:defRPr>
      </a:lvl1pPr>
      <a:lvl2pPr marL="990575" indent="-380990" algn="l" defTabSz="609585" rtl="0" eaLnBrk="1" latinLnBrk="0" hangingPunct="1">
        <a:spcBef>
          <a:spcPct val="20000"/>
        </a:spcBef>
        <a:buFont typeface="Arial"/>
        <a:buChar char="–"/>
        <a:defRPr sz="3200" b="0" i="0" kern="1200">
          <a:solidFill>
            <a:srgbClr val="FFFFFF"/>
          </a:solidFill>
          <a:latin typeface="Noto Serif"/>
          <a:ea typeface="+mn-ea"/>
          <a:cs typeface="Noto Serif"/>
        </a:defRPr>
      </a:lvl2pPr>
      <a:lvl3pPr marL="1523962"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3pPr>
      <a:lvl4pPr marL="2133547"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4pPr>
      <a:lvl5pPr marL="2743131" indent="-304792" algn="l" defTabSz="609585" rtl="0" eaLnBrk="1" latinLnBrk="0" hangingPunct="1">
        <a:spcBef>
          <a:spcPct val="20000"/>
        </a:spcBef>
        <a:buFont typeface="Arial"/>
        <a:buChar char="»"/>
        <a:defRPr sz="3200" b="0" i="0" kern="1200">
          <a:solidFill>
            <a:srgbClr val="FFFFFF"/>
          </a:solidFill>
          <a:latin typeface="Noto Serif"/>
          <a:ea typeface="+mn-ea"/>
          <a:cs typeface="Noto Serif"/>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A51C4B-8F60-E047-B767-F262E23C0E5C}"/>
              </a:ext>
            </a:extLst>
          </p:cNvPr>
          <p:cNvSpPr txBox="1">
            <a:spLocks/>
          </p:cNvSpPr>
          <p:nvPr userDrawn="1"/>
        </p:nvSpPr>
        <p:spPr>
          <a:xfrm>
            <a:off x="8755583" y="6383757"/>
            <a:ext cx="3228332" cy="3169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chemeClr val="bg1"/>
                </a:solidFill>
                <a:latin typeface="Gibson Light" panose="02000000000000000000" pitchFamily="2" charset="77"/>
                <a:ea typeface="+mj-ea"/>
                <a:cs typeface="+mj-cs"/>
              </a:defRPr>
            </a:lvl1pPr>
          </a:lstStyle>
          <a:p>
            <a:pPr algn="r"/>
            <a:fld id="{3A10251A-7818-2840-96FB-1EA917552BBA}" type="slidenum">
              <a:rPr lang="en-US" sz="1100" b="0" i="0" smtClean="0">
                <a:solidFill>
                  <a:schemeClr val="tx1"/>
                </a:solidFill>
                <a:latin typeface="Arial" panose="020B0604020202020204" pitchFamily="34" charset="0"/>
                <a:cs typeface="Arial" panose="020B0604020202020204" pitchFamily="34" charset="0"/>
              </a:rPr>
              <a:pPr algn="r"/>
              <a:t>‹#›</a:t>
            </a:fld>
            <a:r>
              <a:rPr lang="en-US" sz="1100" b="0" i="0" dirty="0">
                <a:solidFill>
                  <a:schemeClr val="tx1"/>
                </a:solidFill>
                <a:latin typeface="Arial" panose="020B0604020202020204" pitchFamily="34" charset="0"/>
                <a:cs typeface="Arial" panose="020B0604020202020204" pitchFamily="34" charset="0"/>
              </a:rPr>
              <a:t> </a:t>
            </a:r>
          </a:p>
        </p:txBody>
      </p:sp>
      <p:sp>
        <p:nvSpPr>
          <p:cNvPr id="9" name="Title 1">
            <a:extLst>
              <a:ext uri="{FF2B5EF4-FFF2-40B4-BE49-F238E27FC236}">
                <a16:creationId xmlns:a16="http://schemas.microsoft.com/office/drawing/2014/main" id="{862BB9D1-F621-D141-9813-E082BA958C6C}"/>
              </a:ext>
            </a:extLst>
          </p:cNvPr>
          <p:cNvSpPr txBox="1">
            <a:spLocks/>
          </p:cNvSpPr>
          <p:nvPr userDrawn="1"/>
        </p:nvSpPr>
        <p:spPr>
          <a:xfrm>
            <a:off x="3368749" y="6423470"/>
            <a:ext cx="7516965" cy="2990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0" i="0" kern="1200">
                <a:solidFill>
                  <a:schemeClr val="accent6"/>
                </a:solidFill>
                <a:latin typeface="Proxima Nova Light" panose="02000506030000020004" pitchFamily="2" charset="0"/>
                <a:ea typeface="+mj-ea"/>
                <a:cs typeface="+mj-cs"/>
              </a:defRPr>
            </a:lvl1pPr>
          </a:lstStyle>
          <a:p>
            <a:pPr algn="ctr"/>
            <a:r>
              <a:rPr lang="en-US" sz="1200" dirty="0"/>
              <a:t>COMPADRE: California Oregon Medical Partnership to Address Disparities in Rural Education and Health</a:t>
            </a:r>
            <a:endParaRPr lang="en-US" sz="1200" dirty="0">
              <a:solidFill>
                <a:schemeClr val="tx1"/>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83D71AC4-7692-F44D-B38E-BF4438F63321}"/>
              </a:ext>
            </a:extLst>
          </p:cNvPr>
          <p:cNvCxnSpPr>
            <a:cxnSpLocks/>
          </p:cNvCxnSpPr>
          <p:nvPr userDrawn="1"/>
        </p:nvCxnSpPr>
        <p:spPr>
          <a:xfrm flipH="1">
            <a:off x="314425" y="6287959"/>
            <a:ext cx="11563150" cy="11854"/>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49B8BF1-6766-3043-A66F-95BC4B66B7CB}"/>
              </a:ext>
            </a:extLst>
          </p:cNvPr>
          <p:cNvPicPr>
            <a:picLocks noChangeAspect="1"/>
          </p:cNvPicPr>
          <p:nvPr userDrawn="1"/>
        </p:nvPicPr>
        <p:blipFill>
          <a:blip r:embed="rId8"/>
          <a:stretch>
            <a:fillRect/>
          </a:stretch>
        </p:blipFill>
        <p:spPr>
          <a:xfrm>
            <a:off x="584666" y="6347823"/>
            <a:ext cx="1111604" cy="450310"/>
          </a:xfrm>
          <a:prstGeom prst="rect">
            <a:avLst/>
          </a:prstGeom>
        </p:spPr>
      </p:pic>
      <p:pic>
        <p:nvPicPr>
          <p:cNvPr id="5" name="Picture 4">
            <a:extLst>
              <a:ext uri="{FF2B5EF4-FFF2-40B4-BE49-F238E27FC236}">
                <a16:creationId xmlns:a16="http://schemas.microsoft.com/office/drawing/2014/main" id="{CD9C2CD8-4ABB-D048-8BB2-ECAFF5198384}"/>
              </a:ext>
            </a:extLst>
          </p:cNvPr>
          <p:cNvPicPr>
            <a:picLocks noChangeAspect="1"/>
          </p:cNvPicPr>
          <p:nvPr userDrawn="1"/>
        </p:nvPicPr>
        <p:blipFill>
          <a:blip r:embed="rId9"/>
          <a:stretch>
            <a:fillRect/>
          </a:stretch>
        </p:blipFill>
        <p:spPr>
          <a:xfrm>
            <a:off x="1752600" y="6401614"/>
            <a:ext cx="1616149" cy="359598"/>
          </a:xfrm>
          <a:prstGeom prst="rect">
            <a:avLst/>
          </a:prstGeom>
        </p:spPr>
      </p:pic>
    </p:spTree>
    <p:extLst>
      <p:ext uri="{BB962C8B-B14F-4D97-AF65-F5344CB8AC3E}">
        <p14:creationId xmlns:p14="http://schemas.microsoft.com/office/powerpoint/2010/main" val="69749938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F84774-E5C0-D942-BEA1-AA3AB9326B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1E331A-7D96-354D-B856-F3597EDFB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310DF-BAB5-1542-87A2-254D0A5789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D6DDE-89CA-5349-AF2D-39A87059930A}" type="datetimeFigureOut">
              <a:rPr lang="en-US" smtClean="0"/>
              <a:t>10/22/19</a:t>
            </a:fld>
            <a:endParaRPr lang="en-US"/>
          </a:p>
        </p:txBody>
      </p:sp>
      <p:sp>
        <p:nvSpPr>
          <p:cNvPr id="5" name="Footer Placeholder 4">
            <a:extLst>
              <a:ext uri="{FF2B5EF4-FFF2-40B4-BE49-F238E27FC236}">
                <a16:creationId xmlns:a16="http://schemas.microsoft.com/office/drawing/2014/main" id="{03013ADC-63DF-E540-80E5-183542056D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2AF116-971D-1E4B-B889-BB96A0B1F1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C35C9-63B2-4A47-AF16-065EFD332137}" type="slidenum">
              <a:rPr lang="en-US" smtClean="0"/>
              <a:t>‹#›</a:t>
            </a:fld>
            <a:endParaRPr lang="en-US"/>
          </a:p>
        </p:txBody>
      </p:sp>
    </p:spTree>
    <p:extLst>
      <p:ext uri="{BB962C8B-B14F-4D97-AF65-F5344CB8AC3E}">
        <p14:creationId xmlns:p14="http://schemas.microsoft.com/office/powerpoint/2010/main" val="289592144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empey@ohsu.edu"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8260"/>
          <a:stretch/>
        </p:blipFill>
        <p:spPr>
          <a:xfrm>
            <a:off x="1" y="0"/>
            <a:ext cx="12192000" cy="6858000"/>
          </a:xfrm>
          <a:prstGeom prst="rect">
            <a:avLst/>
          </a:prstGeom>
        </p:spPr>
      </p:pic>
    </p:spTree>
    <p:extLst>
      <p:ext uri="{BB962C8B-B14F-4D97-AF65-F5344CB8AC3E}">
        <p14:creationId xmlns:p14="http://schemas.microsoft.com/office/powerpoint/2010/main" val="62767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9006F-83F3-3047-83F2-14B1368A3473}"/>
              </a:ext>
            </a:extLst>
          </p:cNvPr>
          <p:cNvSpPr>
            <a:spLocks noGrp="1"/>
          </p:cNvSpPr>
          <p:nvPr>
            <p:ph type="title"/>
          </p:nvPr>
        </p:nvSpPr>
        <p:spPr/>
        <p:txBody>
          <a:bodyPr>
            <a:normAutofit/>
          </a:bodyPr>
          <a:lstStyle/>
          <a:p>
            <a:pPr algn="ctr"/>
            <a:r>
              <a:rPr lang="en-US" dirty="0"/>
              <a:t>NEW DIRECTIONS</a:t>
            </a:r>
          </a:p>
        </p:txBody>
      </p:sp>
      <p:sp>
        <p:nvSpPr>
          <p:cNvPr id="4" name="Text Placeholder 3">
            <a:extLst>
              <a:ext uri="{FF2B5EF4-FFF2-40B4-BE49-F238E27FC236}">
                <a16:creationId xmlns:a16="http://schemas.microsoft.com/office/drawing/2014/main" id="{389D48AE-B7A4-B04A-99C1-EDA94E50E47D}"/>
              </a:ext>
            </a:extLst>
          </p:cNvPr>
          <p:cNvSpPr>
            <a:spLocks noGrp="1"/>
          </p:cNvSpPr>
          <p:nvPr>
            <p:ph type="body" sz="quarter" idx="10"/>
          </p:nvPr>
        </p:nvSpPr>
        <p:spPr>
          <a:xfrm>
            <a:off x="1081619" y="2292090"/>
            <a:ext cx="10045700" cy="3718745"/>
          </a:xfrm>
        </p:spPr>
        <p:txBody>
          <a:bodyPr>
            <a:normAutofit/>
          </a:bodyPr>
          <a:lstStyle/>
          <a:p>
            <a:r>
              <a:rPr lang="en-US" b="1" u="sng" dirty="0"/>
              <a:t>R</a:t>
            </a:r>
            <a:r>
              <a:rPr lang="en-US" dirty="0"/>
              <a:t>e-imaging </a:t>
            </a:r>
            <a:r>
              <a:rPr lang="en-US" b="1" u="sng" dirty="0" err="1"/>
              <a:t>I</a:t>
            </a:r>
            <a:r>
              <a:rPr lang="en-US" dirty="0" err="1"/>
              <a:t>ndian</a:t>
            </a:r>
            <a:r>
              <a:rPr lang="en-US" b="1" u="sng" dirty="0" err="1"/>
              <a:t>S</a:t>
            </a:r>
            <a:r>
              <a:rPr lang="en-US" dirty="0"/>
              <a:t> into </a:t>
            </a:r>
            <a:r>
              <a:rPr lang="en-US" dirty="0" err="1"/>
              <a:t>Medicin</a:t>
            </a:r>
            <a:r>
              <a:rPr lang="en-US" b="1" u="sng" dirty="0" err="1"/>
              <a:t>E</a:t>
            </a:r>
            <a:r>
              <a:rPr lang="en-US" dirty="0"/>
              <a:t> (</a:t>
            </a:r>
            <a:r>
              <a:rPr lang="en-US" b="1" dirty="0"/>
              <a:t>RISE</a:t>
            </a:r>
            <a:r>
              <a:rPr lang="en-US" dirty="0"/>
              <a:t>)</a:t>
            </a:r>
          </a:p>
          <a:p>
            <a:pPr lvl="1"/>
            <a:r>
              <a:rPr lang="en-US" dirty="0"/>
              <a:t>OHSU + WSU </a:t>
            </a:r>
            <a:r>
              <a:rPr lang="en-US" dirty="0" err="1"/>
              <a:t>CoM</a:t>
            </a:r>
            <a:r>
              <a:rPr lang="en-US" dirty="0"/>
              <a:t> + UC-Davis </a:t>
            </a:r>
            <a:r>
              <a:rPr lang="en-US" dirty="0" err="1"/>
              <a:t>SoM</a:t>
            </a:r>
            <a:endParaRPr lang="en-US" dirty="0"/>
          </a:p>
          <a:p>
            <a:r>
              <a:rPr lang="en-US" b="1" dirty="0"/>
              <a:t>COMPADRE </a:t>
            </a:r>
            <a:r>
              <a:rPr lang="en-US" dirty="0"/>
              <a:t>Training </a:t>
            </a:r>
            <a:r>
              <a:rPr lang="en-US" i="1" dirty="0"/>
              <a:t>RURAL &amp; TRIBAL </a:t>
            </a:r>
            <a:r>
              <a:rPr lang="en-US" dirty="0"/>
              <a:t>MDs (Portland to Sacramento!)</a:t>
            </a:r>
          </a:p>
          <a:p>
            <a:r>
              <a:rPr lang="en-US" b="1" dirty="0"/>
              <a:t>MISSION ACT </a:t>
            </a:r>
            <a:r>
              <a:rPr lang="en-US" dirty="0"/>
              <a:t>expand residency training</a:t>
            </a:r>
            <a:endParaRPr lang="en-US" b="1" dirty="0"/>
          </a:p>
        </p:txBody>
      </p:sp>
      <p:sp>
        <p:nvSpPr>
          <p:cNvPr id="3" name="Slide Number Placeholder 2">
            <a:extLst>
              <a:ext uri="{FF2B5EF4-FFF2-40B4-BE49-F238E27FC236}">
                <a16:creationId xmlns:a16="http://schemas.microsoft.com/office/drawing/2014/main" id="{B68DD70A-D2F5-FC45-ADC0-551410C6773C}"/>
              </a:ext>
            </a:extLst>
          </p:cNvPr>
          <p:cNvSpPr>
            <a:spLocks noGrp="1"/>
          </p:cNvSpPr>
          <p:nvPr>
            <p:ph type="sldNum" sz="quarter" idx="4294967295"/>
          </p:nvPr>
        </p:nvSpPr>
        <p:spPr>
          <a:xfrm>
            <a:off x="9448800" y="6356350"/>
            <a:ext cx="2743200" cy="365125"/>
          </a:xfrm>
          <a:prstGeom prst="rect">
            <a:avLst/>
          </a:prstGeom>
        </p:spPr>
        <p:txBody>
          <a:bodyPr/>
          <a:lstStyle/>
          <a:p>
            <a:fld id="{86CB4B4D-7CA3-9044-876B-883B54F8677D}" type="slidenum">
              <a:rPr lang="en-US" smtClean="0"/>
              <a:t>10</a:t>
            </a:fld>
            <a:endParaRPr lang="en-US"/>
          </a:p>
        </p:txBody>
      </p:sp>
    </p:spTree>
    <p:extLst>
      <p:ext uri="{BB962C8B-B14F-4D97-AF65-F5344CB8AC3E}">
        <p14:creationId xmlns:p14="http://schemas.microsoft.com/office/powerpoint/2010/main" val="31407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8D4C86-8363-FF40-A20D-8A359613A0BC}"/>
              </a:ext>
            </a:extLst>
          </p:cNvPr>
          <p:cNvSpPr>
            <a:spLocks noGrp="1"/>
          </p:cNvSpPr>
          <p:nvPr>
            <p:ph type="sldNum" sz="quarter" idx="2"/>
          </p:nvPr>
        </p:nvSpPr>
        <p:spPr/>
        <p:txBody>
          <a:bodyPr/>
          <a:lstStyle/>
          <a:p>
            <a:fld id="{86CB4B4D-7CA3-9044-876B-883B54F8677D}" type="slidenum">
              <a:rPr lang="en-US" smtClean="0"/>
              <a:t>11</a:t>
            </a:fld>
            <a:endParaRPr lang="en-US"/>
          </a:p>
        </p:txBody>
      </p:sp>
      <p:pic>
        <p:nvPicPr>
          <p:cNvPr id="7" name="Picture 6">
            <a:extLst>
              <a:ext uri="{FF2B5EF4-FFF2-40B4-BE49-F238E27FC236}">
                <a16:creationId xmlns:a16="http://schemas.microsoft.com/office/drawing/2014/main" id="{289EA0B7-1FEF-C046-A074-034C8CD08A0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225674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CFC695-57EC-1147-92EA-E5EA3E5545EC}"/>
              </a:ext>
            </a:extLst>
          </p:cNvPr>
          <p:cNvSpPr>
            <a:spLocks noGrp="1"/>
          </p:cNvSpPr>
          <p:nvPr>
            <p:ph type="ctrTitle"/>
          </p:nvPr>
        </p:nvSpPr>
        <p:spPr/>
        <p:txBody>
          <a:bodyPr/>
          <a:lstStyle/>
          <a:p>
            <a:r>
              <a:rPr lang="en-US" dirty="0"/>
              <a:t>COMPADRE</a:t>
            </a:r>
          </a:p>
        </p:txBody>
      </p:sp>
      <p:sp>
        <p:nvSpPr>
          <p:cNvPr id="8" name="Text Placeholder 7">
            <a:extLst>
              <a:ext uri="{FF2B5EF4-FFF2-40B4-BE49-F238E27FC236}">
                <a16:creationId xmlns:a16="http://schemas.microsoft.com/office/drawing/2014/main" id="{18C88CC9-E54D-AF41-9F2A-E211291D902F}"/>
              </a:ext>
            </a:extLst>
          </p:cNvPr>
          <p:cNvSpPr>
            <a:spLocks noGrp="1"/>
          </p:cNvSpPr>
          <p:nvPr>
            <p:ph type="body" sz="half" idx="2"/>
          </p:nvPr>
        </p:nvSpPr>
        <p:spPr>
          <a:xfrm>
            <a:off x="1394968" y="1329491"/>
            <a:ext cx="5699162" cy="1606486"/>
          </a:xfrm>
        </p:spPr>
        <p:txBody>
          <a:bodyPr>
            <a:noAutofit/>
          </a:bodyPr>
          <a:lstStyle/>
          <a:p>
            <a:r>
              <a:rPr lang="en-US" sz="1800" dirty="0"/>
              <a:t>A robust GME collaborative from Sacramento to Portland to reduce health disparities by transforming the physician workforce – to be better prepared, more equitably distributed and more deeply connected to underserved communities. </a:t>
            </a:r>
          </a:p>
        </p:txBody>
      </p:sp>
      <p:grpSp>
        <p:nvGrpSpPr>
          <p:cNvPr id="10" name="Group 9">
            <a:extLst>
              <a:ext uri="{FF2B5EF4-FFF2-40B4-BE49-F238E27FC236}">
                <a16:creationId xmlns:a16="http://schemas.microsoft.com/office/drawing/2014/main" id="{0CE37CC4-8CEB-F044-BB49-4458CE0C3A00}"/>
              </a:ext>
            </a:extLst>
          </p:cNvPr>
          <p:cNvGrpSpPr/>
          <p:nvPr/>
        </p:nvGrpSpPr>
        <p:grpSpPr>
          <a:xfrm>
            <a:off x="7259367" y="1102802"/>
            <a:ext cx="4012960" cy="5130005"/>
            <a:chOff x="7106967" y="1102802"/>
            <a:chExt cx="4012960" cy="5130005"/>
          </a:xfrm>
        </p:grpSpPr>
        <p:pic>
          <p:nvPicPr>
            <p:cNvPr id="6" name="Picture 5">
              <a:extLst>
                <a:ext uri="{FF2B5EF4-FFF2-40B4-BE49-F238E27FC236}">
                  <a16:creationId xmlns:a16="http://schemas.microsoft.com/office/drawing/2014/main" id="{67DF9BD1-67DD-E547-9562-D8398EDBA7EB}"/>
                </a:ext>
              </a:extLst>
            </p:cNvPr>
            <p:cNvPicPr>
              <a:picLocks noChangeAspect="1"/>
            </p:cNvPicPr>
            <p:nvPr/>
          </p:nvPicPr>
          <p:blipFill>
            <a:blip r:embed="rId2"/>
            <a:stretch>
              <a:fillRect/>
            </a:stretch>
          </p:blipFill>
          <p:spPr>
            <a:xfrm>
              <a:off x="7543800" y="1132397"/>
              <a:ext cx="3576127" cy="5062310"/>
            </a:xfrm>
            <a:prstGeom prst="rect">
              <a:avLst/>
            </a:prstGeom>
          </p:spPr>
        </p:pic>
        <p:pic>
          <p:nvPicPr>
            <p:cNvPr id="9" name="Picture 8">
              <a:extLst>
                <a:ext uri="{FF2B5EF4-FFF2-40B4-BE49-F238E27FC236}">
                  <a16:creationId xmlns:a16="http://schemas.microsoft.com/office/drawing/2014/main" id="{D7709615-61CD-7040-8403-88C5A958A0C0}"/>
                </a:ext>
              </a:extLst>
            </p:cNvPr>
            <p:cNvPicPr>
              <a:picLocks noChangeAspect="1"/>
            </p:cNvPicPr>
            <p:nvPr/>
          </p:nvPicPr>
          <p:blipFill>
            <a:blip r:embed="rId3"/>
            <a:stretch>
              <a:fillRect/>
            </a:stretch>
          </p:blipFill>
          <p:spPr>
            <a:xfrm>
              <a:off x="7106967" y="1102802"/>
              <a:ext cx="1355728" cy="5130005"/>
            </a:xfrm>
            <a:prstGeom prst="rect">
              <a:avLst/>
            </a:prstGeom>
          </p:spPr>
        </p:pic>
      </p:grpSp>
      <p:sp>
        <p:nvSpPr>
          <p:cNvPr id="14" name="Text Placeholder 7">
            <a:extLst>
              <a:ext uri="{FF2B5EF4-FFF2-40B4-BE49-F238E27FC236}">
                <a16:creationId xmlns:a16="http://schemas.microsoft.com/office/drawing/2014/main" id="{85E46648-55C3-A74F-B368-EECE1DE01828}"/>
              </a:ext>
            </a:extLst>
          </p:cNvPr>
          <p:cNvSpPr txBox="1">
            <a:spLocks/>
          </p:cNvSpPr>
          <p:nvPr/>
        </p:nvSpPr>
        <p:spPr>
          <a:xfrm>
            <a:off x="1394968" y="2935977"/>
            <a:ext cx="5699162" cy="2986269"/>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marR="0" lvl="0" indent="-3429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65659"/>
                </a:solidFill>
                <a:effectLst/>
                <a:uLnTx/>
                <a:uFillTx/>
                <a:latin typeface="Arial" panose="020B0604020202020204" pitchFamily="34" charset="0"/>
                <a:ea typeface="+mn-ea"/>
                <a:cs typeface="Arial" panose="020B0604020202020204" pitchFamily="34" charset="0"/>
              </a:rPr>
              <a:t>10 Health Systems</a:t>
            </a:r>
          </a:p>
          <a:p>
            <a:pPr marL="342900" marR="0" lvl="0" indent="-3429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65659"/>
                </a:solidFill>
                <a:effectLst/>
                <a:uLnTx/>
                <a:uFillTx/>
                <a:latin typeface="Arial" panose="020B0604020202020204" pitchFamily="34" charset="0"/>
                <a:ea typeface="+mn-ea"/>
                <a:cs typeface="Arial" panose="020B0604020202020204" pitchFamily="34" charset="0"/>
              </a:rPr>
              <a:t>16 Primary Hospitals</a:t>
            </a:r>
          </a:p>
          <a:p>
            <a:pPr marL="342900" marR="0" lvl="0" indent="-3429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65659"/>
                </a:solidFill>
                <a:effectLst/>
                <a:uLnTx/>
                <a:uFillTx/>
                <a:latin typeface="Arial" panose="020B0604020202020204" pitchFamily="34" charset="0"/>
                <a:ea typeface="+mn-ea"/>
                <a:cs typeface="Arial" panose="020B0604020202020204" pitchFamily="34" charset="0"/>
              </a:rPr>
              <a:t>10 GME Sponsors</a:t>
            </a:r>
          </a:p>
          <a:p>
            <a:pPr marL="342900" marR="0" lvl="0" indent="-342900" algn="l"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65659"/>
                </a:solidFill>
                <a:effectLst/>
                <a:uLnTx/>
                <a:uFillTx/>
                <a:latin typeface="Arial" panose="020B0604020202020204" pitchFamily="34" charset="0"/>
                <a:ea typeface="+mn-ea"/>
                <a:cs typeface="Arial" panose="020B0604020202020204" pitchFamily="34" charset="0"/>
              </a:rPr>
              <a:t>31 GME Programs</a:t>
            </a:r>
          </a:p>
          <a:p>
            <a:pPr marL="800100" marR="0" lvl="1" indent="-342900" algn="l" defTabSz="914400" rtl="0" eaLnBrk="1" fontAlgn="auto" latinLnBrk="0" hangingPunct="1">
              <a:lnSpc>
                <a:spcPct val="70000"/>
              </a:lnSpc>
              <a:spcBef>
                <a:spcPts val="5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565659"/>
                </a:solidFill>
                <a:effectLst/>
                <a:uLnTx/>
                <a:uFillTx/>
                <a:latin typeface="Arial" panose="020B0604020202020204" pitchFamily="34" charset="0"/>
                <a:ea typeface="+mn-ea"/>
                <a:cs typeface="Arial" panose="020B0604020202020204" pitchFamily="34" charset="0"/>
              </a:rPr>
              <a:t>Family Medicine (12)</a:t>
            </a:r>
          </a:p>
          <a:p>
            <a:pPr marL="800100" marR="0" lvl="1" indent="-342900" algn="l" defTabSz="914400" rtl="0" eaLnBrk="1" fontAlgn="auto" latinLnBrk="0" hangingPunct="1">
              <a:lnSpc>
                <a:spcPct val="70000"/>
              </a:lnSpc>
              <a:spcBef>
                <a:spcPts val="5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565659"/>
                </a:solidFill>
                <a:effectLst/>
                <a:uLnTx/>
                <a:uFillTx/>
                <a:latin typeface="Arial" panose="020B0604020202020204" pitchFamily="34" charset="0"/>
                <a:ea typeface="+mn-ea"/>
                <a:cs typeface="Arial" panose="020B0604020202020204" pitchFamily="34" charset="0"/>
              </a:rPr>
              <a:t>Internal Medicine (6)</a:t>
            </a:r>
          </a:p>
          <a:p>
            <a:pPr marL="800100" marR="0" lvl="1" indent="-342900" algn="l" defTabSz="914400" rtl="0" eaLnBrk="1" fontAlgn="auto" latinLnBrk="0" hangingPunct="1">
              <a:lnSpc>
                <a:spcPct val="70000"/>
              </a:lnSpc>
              <a:spcBef>
                <a:spcPts val="5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565659"/>
                </a:solidFill>
                <a:effectLst/>
                <a:uLnTx/>
                <a:uFillTx/>
                <a:latin typeface="Arial" panose="020B0604020202020204" pitchFamily="34" charset="0"/>
                <a:ea typeface="+mn-ea"/>
                <a:cs typeface="Arial" panose="020B0604020202020204" pitchFamily="34" charset="0"/>
              </a:rPr>
              <a:t>Psychiatry (4)</a:t>
            </a:r>
          </a:p>
          <a:p>
            <a:pPr marL="800100" marR="0" lvl="1" indent="-342900" algn="l" defTabSz="914400" rtl="0" eaLnBrk="1" fontAlgn="auto" latinLnBrk="0" hangingPunct="1">
              <a:lnSpc>
                <a:spcPct val="70000"/>
              </a:lnSpc>
              <a:spcBef>
                <a:spcPts val="5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565659"/>
                </a:solidFill>
                <a:effectLst/>
                <a:uLnTx/>
                <a:uFillTx/>
                <a:latin typeface="Arial" panose="020B0604020202020204" pitchFamily="34" charset="0"/>
                <a:ea typeface="+mn-ea"/>
                <a:cs typeface="Arial" panose="020B0604020202020204" pitchFamily="34" charset="0"/>
              </a:rPr>
              <a:t>General Surgery (3)</a:t>
            </a:r>
          </a:p>
          <a:p>
            <a:pPr marL="800100" marR="0" lvl="1" indent="-342900" algn="l" defTabSz="914400" rtl="0" eaLnBrk="1" fontAlgn="auto" latinLnBrk="0" hangingPunct="1">
              <a:lnSpc>
                <a:spcPct val="70000"/>
              </a:lnSpc>
              <a:spcBef>
                <a:spcPts val="5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565659"/>
                </a:solidFill>
                <a:effectLst/>
                <a:uLnTx/>
                <a:uFillTx/>
                <a:latin typeface="Arial" panose="020B0604020202020204" pitchFamily="34" charset="0"/>
                <a:ea typeface="+mn-ea"/>
                <a:cs typeface="Arial" panose="020B0604020202020204" pitchFamily="34" charset="0"/>
              </a:rPr>
              <a:t>Pediatrics (2)</a:t>
            </a:r>
          </a:p>
          <a:p>
            <a:pPr marL="800100" marR="0" lvl="1" indent="-342900" algn="l" defTabSz="914400" rtl="0" eaLnBrk="1" fontAlgn="auto" latinLnBrk="0" hangingPunct="1">
              <a:lnSpc>
                <a:spcPct val="70000"/>
              </a:lnSpc>
              <a:spcBef>
                <a:spcPts val="5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565659"/>
                </a:solidFill>
                <a:effectLst/>
                <a:uLnTx/>
                <a:uFillTx/>
                <a:latin typeface="Arial" panose="020B0604020202020204" pitchFamily="34" charset="0"/>
                <a:ea typeface="+mn-ea"/>
                <a:cs typeface="Arial" panose="020B0604020202020204" pitchFamily="34" charset="0"/>
              </a:rPr>
              <a:t>EM (2)</a:t>
            </a:r>
          </a:p>
          <a:p>
            <a:pPr marL="800100" marR="0" lvl="1" indent="-342900" algn="l" defTabSz="914400" rtl="0" eaLnBrk="1" fontAlgn="auto" latinLnBrk="0" hangingPunct="1">
              <a:lnSpc>
                <a:spcPct val="70000"/>
              </a:lnSpc>
              <a:spcBef>
                <a:spcPts val="5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565659"/>
                </a:solidFill>
                <a:effectLst/>
                <a:uLnTx/>
                <a:uFillTx/>
                <a:latin typeface="Arial" panose="020B0604020202020204" pitchFamily="34" charset="0"/>
                <a:ea typeface="+mn-ea"/>
                <a:cs typeface="Arial" panose="020B0604020202020204" pitchFamily="34" charset="0"/>
              </a:rPr>
              <a:t>OB/GYN (</a:t>
            </a:r>
            <a:r>
              <a:rPr kumimoji="0" lang="en-US" sz="1800" b="0" i="0" u="none" strike="noStrike" kern="1200" cap="none" spc="0" normalizeH="0" baseline="0" noProof="0" dirty="0">
                <a:ln>
                  <a:noFill/>
                </a:ln>
                <a:solidFill>
                  <a:srgbClr val="1A3F68"/>
                </a:solidFill>
                <a:effectLst/>
                <a:uLnTx/>
                <a:uFillTx/>
                <a:latin typeface="Arial" panose="020B0604020202020204" pitchFamily="34" charset="0"/>
                <a:ea typeface="+mn-ea"/>
                <a:cs typeface="Arial" panose="020B0604020202020204" pitchFamily="34" charset="0"/>
              </a:rPr>
              <a:t>2)</a:t>
            </a:r>
          </a:p>
        </p:txBody>
      </p:sp>
    </p:spTree>
    <p:extLst>
      <p:ext uri="{BB962C8B-B14F-4D97-AF65-F5344CB8AC3E}">
        <p14:creationId xmlns:p14="http://schemas.microsoft.com/office/powerpoint/2010/main" val="5724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E6F07E-8B8C-B248-9C8D-F728FBF3C0EC}"/>
              </a:ext>
            </a:extLst>
          </p:cNvPr>
          <p:cNvSpPr/>
          <p:nvPr/>
        </p:nvSpPr>
        <p:spPr>
          <a:xfrm>
            <a:off x="8628966" y="1738047"/>
            <a:ext cx="3421744" cy="3846676"/>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9DFF87-FB16-1A4C-80C4-8C11B1477B3E}"/>
              </a:ext>
            </a:extLst>
          </p:cNvPr>
          <p:cNvSpPr>
            <a:spLocks noGrp="1"/>
          </p:cNvSpPr>
          <p:nvPr>
            <p:ph type="ctrTitle"/>
          </p:nvPr>
        </p:nvSpPr>
        <p:spPr>
          <a:xfrm>
            <a:off x="4322778" y="161950"/>
            <a:ext cx="7727932" cy="1156923"/>
          </a:xfrm>
        </p:spPr>
        <p:txBody>
          <a:bodyPr>
            <a:noAutofit/>
          </a:bodyPr>
          <a:lstStyle/>
          <a:p>
            <a:r>
              <a:rPr lang="en-US" sz="1600" dirty="0">
                <a:latin typeface="Helvetica" pitchFamily="2" charset="0"/>
                <a:cs typeface="Times New Roman" panose="02020603050405020304" pitchFamily="18" charset="0"/>
              </a:rPr>
              <a:t>COMMUNITY NEED AND HEALTH STATUS IN RURAL REGIONS BETWEEN OREGON AND NORTHERN CALIFORNIA</a:t>
            </a:r>
            <a:br>
              <a:rPr lang="en-US" sz="1600" dirty="0">
                <a:latin typeface="Helvetica" pitchFamily="2" charset="0"/>
                <a:cs typeface="Times New Roman" panose="02020603050405020304" pitchFamily="18" charset="0"/>
              </a:rPr>
            </a:br>
            <a:endParaRPr lang="en-US" sz="1600" dirty="0">
              <a:latin typeface="Helvetica" pitchFamily="2" charset="0"/>
              <a:cs typeface="Times New Roman" panose="02020603050405020304" pitchFamily="18" charset="0"/>
            </a:endParaRPr>
          </a:p>
        </p:txBody>
      </p:sp>
      <p:graphicFrame>
        <p:nvGraphicFramePr>
          <p:cNvPr id="19" name="Table 18">
            <a:extLst>
              <a:ext uri="{FF2B5EF4-FFF2-40B4-BE49-F238E27FC236}">
                <a16:creationId xmlns:a16="http://schemas.microsoft.com/office/drawing/2014/main" id="{596497FC-250B-5A40-B14A-791F1F0B9256}"/>
              </a:ext>
            </a:extLst>
          </p:cNvPr>
          <p:cNvGraphicFramePr>
            <a:graphicFrameLocks noGrp="1"/>
          </p:cNvGraphicFramePr>
          <p:nvPr>
            <p:extLst/>
          </p:nvPr>
        </p:nvGraphicFramePr>
        <p:xfrm>
          <a:off x="4383018" y="1738047"/>
          <a:ext cx="4101275" cy="3846669"/>
        </p:xfrm>
        <a:graphic>
          <a:graphicData uri="http://schemas.openxmlformats.org/drawingml/2006/table">
            <a:tbl>
              <a:tblPr firstRow="1" bandRow="1">
                <a:tableStyleId>{1E171933-4619-4E11-9A3F-F7608DF75F80}</a:tableStyleId>
              </a:tblPr>
              <a:tblGrid>
                <a:gridCol w="4101275">
                  <a:extLst>
                    <a:ext uri="{9D8B030D-6E8A-4147-A177-3AD203B41FA5}">
                      <a16:colId xmlns:a16="http://schemas.microsoft.com/office/drawing/2014/main" val="2248353285"/>
                    </a:ext>
                  </a:extLst>
                </a:gridCol>
              </a:tblGrid>
              <a:tr h="198114">
                <a:tc>
                  <a:txBody>
                    <a:bodyPr/>
                    <a:lstStyle/>
                    <a:p>
                      <a:pPr algn="ctr" fontAlgn="b"/>
                      <a:r>
                        <a:rPr lang="en-US" sz="1200" u="none" strike="noStrike" dirty="0">
                          <a:solidFill>
                            <a:sysClr val="windowText" lastClr="000000"/>
                          </a:solidFill>
                          <a:effectLst/>
                        </a:rPr>
                        <a:t>Tribe</a:t>
                      </a:r>
                      <a:endParaRPr lang="en-US" sz="1200" b="1" i="0" u="none" strike="noStrike" dirty="0">
                        <a:solidFill>
                          <a:sysClr val="windowText" lastClr="000000"/>
                        </a:solidFill>
                        <a:effectLst/>
                        <a:latin typeface="Arial" panose="020B0604020202020204" pitchFamily="34" charset="0"/>
                      </a:endParaRPr>
                    </a:p>
                  </a:txBody>
                  <a:tcPr marL="6813" marR="6813" marT="6813" marB="0" anchor="b"/>
                </a:tc>
                <a:extLst>
                  <a:ext uri="{0D108BD9-81ED-4DB2-BD59-A6C34878D82A}">
                    <a16:rowId xmlns:a16="http://schemas.microsoft.com/office/drawing/2014/main" val="427958659"/>
                  </a:ext>
                </a:extLst>
              </a:tr>
              <a:tr h="188207">
                <a:tc>
                  <a:txBody>
                    <a:bodyPr/>
                    <a:lstStyle/>
                    <a:p>
                      <a:pPr algn="l" fontAlgn="b"/>
                      <a:r>
                        <a:rPr lang="en-US" sz="1050" u="none" strike="noStrike" dirty="0">
                          <a:effectLst/>
                        </a:rPr>
                        <a:t>Confederated Tribes of Coos, Lower Umpqua and Siuslaw</a:t>
                      </a:r>
                      <a:endParaRPr lang="en-US" sz="1050" b="1" i="0" u="none" strike="noStrike" dirty="0">
                        <a:effectLst/>
                        <a:latin typeface="Arial" panose="020B0604020202020204" pitchFamily="34" charset="0"/>
                      </a:endParaRPr>
                    </a:p>
                  </a:txBody>
                  <a:tcPr marL="6813" marR="6813" marT="6813" marB="0" anchor="b"/>
                </a:tc>
                <a:extLst>
                  <a:ext uri="{0D108BD9-81ED-4DB2-BD59-A6C34878D82A}">
                    <a16:rowId xmlns:a16="http://schemas.microsoft.com/office/drawing/2014/main" val="3796061788"/>
                  </a:ext>
                </a:extLst>
              </a:tr>
              <a:tr h="188207">
                <a:tc>
                  <a:txBody>
                    <a:bodyPr/>
                    <a:lstStyle/>
                    <a:p>
                      <a:pPr algn="l" fontAlgn="b"/>
                      <a:r>
                        <a:rPr lang="en-US" sz="1050" u="none" strike="noStrike" dirty="0">
                          <a:effectLst/>
                        </a:rPr>
                        <a:t>Confederated Tribes of Grand Ronde Community of Oregon</a:t>
                      </a:r>
                      <a:endParaRPr lang="en-US" sz="1050" b="1" i="0" u="none" strike="noStrike" dirty="0">
                        <a:effectLst/>
                        <a:latin typeface="Arial" panose="020B0604020202020204" pitchFamily="34" charset="0"/>
                      </a:endParaRPr>
                    </a:p>
                  </a:txBody>
                  <a:tcPr marL="6813" marR="6813" marT="6813" marB="0" anchor="b"/>
                </a:tc>
                <a:extLst>
                  <a:ext uri="{0D108BD9-81ED-4DB2-BD59-A6C34878D82A}">
                    <a16:rowId xmlns:a16="http://schemas.microsoft.com/office/drawing/2014/main" val="1287644939"/>
                  </a:ext>
                </a:extLst>
              </a:tr>
              <a:tr h="170967">
                <a:tc>
                  <a:txBody>
                    <a:bodyPr/>
                    <a:lstStyle/>
                    <a:p>
                      <a:pPr algn="l" fontAlgn="b"/>
                      <a:r>
                        <a:rPr lang="en-US" sz="1050" u="none" strike="noStrike">
                          <a:effectLst/>
                        </a:rPr>
                        <a:t>The Klamath Tribes</a:t>
                      </a:r>
                      <a:endParaRPr lang="en-US" sz="1050" b="1" i="0" u="none" strike="noStrike">
                        <a:effectLst/>
                        <a:latin typeface="Arial" panose="020B0604020202020204" pitchFamily="34" charset="0"/>
                      </a:endParaRPr>
                    </a:p>
                  </a:txBody>
                  <a:tcPr marL="6813" marR="6813" marT="6813" marB="0" anchor="b"/>
                </a:tc>
                <a:extLst>
                  <a:ext uri="{0D108BD9-81ED-4DB2-BD59-A6C34878D82A}">
                    <a16:rowId xmlns:a16="http://schemas.microsoft.com/office/drawing/2014/main" val="542740391"/>
                  </a:ext>
                </a:extLst>
              </a:tr>
              <a:tr h="170967">
                <a:tc>
                  <a:txBody>
                    <a:bodyPr/>
                    <a:lstStyle/>
                    <a:p>
                      <a:pPr algn="l" fontAlgn="b"/>
                      <a:r>
                        <a:rPr lang="en-US" sz="1050" u="none" strike="noStrike">
                          <a:effectLst/>
                        </a:rPr>
                        <a:t>Confederated Tribes of Siletz Indians</a:t>
                      </a:r>
                      <a:endParaRPr lang="en-US" sz="1050" b="1" i="0" u="none" strike="noStrike">
                        <a:effectLst/>
                        <a:latin typeface="Arial" panose="020B0604020202020204" pitchFamily="34" charset="0"/>
                      </a:endParaRPr>
                    </a:p>
                  </a:txBody>
                  <a:tcPr marL="6813" marR="6813" marT="6813" marB="0" anchor="b"/>
                </a:tc>
                <a:extLst>
                  <a:ext uri="{0D108BD9-81ED-4DB2-BD59-A6C34878D82A}">
                    <a16:rowId xmlns:a16="http://schemas.microsoft.com/office/drawing/2014/main" val="399950606"/>
                  </a:ext>
                </a:extLst>
              </a:tr>
              <a:tr h="177495">
                <a:tc>
                  <a:txBody>
                    <a:bodyPr/>
                    <a:lstStyle/>
                    <a:p>
                      <a:pPr algn="l" fontAlgn="b"/>
                      <a:r>
                        <a:rPr lang="en-US" sz="1050" u="none" strike="noStrike" dirty="0">
                          <a:effectLst/>
                        </a:rPr>
                        <a:t>Cow Creek Band of Umpqua Tribe of Indians</a:t>
                      </a:r>
                      <a:endParaRPr lang="en-US" sz="1050" b="1" i="0" u="none" strike="noStrike" dirty="0">
                        <a:effectLst/>
                        <a:latin typeface="Arial" panose="020B0604020202020204" pitchFamily="34" charset="0"/>
                      </a:endParaRPr>
                    </a:p>
                  </a:txBody>
                  <a:tcPr marL="6813" marR="6813" marT="6813" marB="0" anchor="b"/>
                </a:tc>
                <a:extLst>
                  <a:ext uri="{0D108BD9-81ED-4DB2-BD59-A6C34878D82A}">
                    <a16:rowId xmlns:a16="http://schemas.microsoft.com/office/drawing/2014/main" val="3676960315"/>
                  </a:ext>
                </a:extLst>
              </a:tr>
              <a:tr h="188207">
                <a:tc>
                  <a:txBody>
                    <a:bodyPr/>
                    <a:lstStyle/>
                    <a:p>
                      <a:pPr algn="l" fontAlgn="b"/>
                      <a:r>
                        <a:rPr lang="en-US" sz="1050" u="none" strike="noStrike" dirty="0">
                          <a:effectLst/>
                        </a:rPr>
                        <a:t>Confederated Tribes of Warm Springs Reservation of Oregon</a:t>
                      </a:r>
                      <a:endParaRPr lang="en-US" sz="1050" b="1" i="0" u="none" strike="noStrike" dirty="0">
                        <a:effectLst/>
                        <a:latin typeface="Arial" panose="020B0604020202020204" pitchFamily="34" charset="0"/>
                      </a:endParaRPr>
                    </a:p>
                  </a:txBody>
                  <a:tcPr marL="6813" marR="6813" marT="6813" marB="0" anchor="b"/>
                </a:tc>
                <a:extLst>
                  <a:ext uri="{0D108BD9-81ED-4DB2-BD59-A6C34878D82A}">
                    <a16:rowId xmlns:a16="http://schemas.microsoft.com/office/drawing/2014/main" val="3253354509"/>
                  </a:ext>
                </a:extLst>
              </a:tr>
              <a:tr h="170967">
                <a:tc>
                  <a:txBody>
                    <a:bodyPr/>
                    <a:lstStyle/>
                    <a:p>
                      <a:pPr algn="l" fontAlgn="b"/>
                      <a:r>
                        <a:rPr lang="en-US" sz="1050" u="none" strike="noStrike">
                          <a:effectLst/>
                        </a:rPr>
                        <a:t>Cowlitz Indian Tribe</a:t>
                      </a:r>
                      <a:endParaRPr lang="en-US" sz="1050" b="1" i="0" u="none" strike="noStrike">
                        <a:effectLst/>
                        <a:latin typeface="Arial" panose="020B0604020202020204" pitchFamily="34" charset="0"/>
                      </a:endParaRPr>
                    </a:p>
                  </a:txBody>
                  <a:tcPr marL="6813" marR="6813" marT="6813" marB="0" anchor="b"/>
                </a:tc>
                <a:extLst>
                  <a:ext uri="{0D108BD9-81ED-4DB2-BD59-A6C34878D82A}">
                    <a16:rowId xmlns:a16="http://schemas.microsoft.com/office/drawing/2014/main" val="4049260911"/>
                  </a:ext>
                </a:extLst>
              </a:tr>
              <a:tr h="170967">
                <a:tc>
                  <a:txBody>
                    <a:bodyPr/>
                    <a:lstStyle/>
                    <a:p>
                      <a:pPr algn="l" fontAlgn="b"/>
                      <a:r>
                        <a:rPr lang="en-US" sz="1050" u="none" strike="noStrike" dirty="0">
                          <a:effectLst/>
                        </a:rPr>
                        <a:t>Fort Bidwell Paiute Reservation</a:t>
                      </a:r>
                      <a:endParaRPr lang="en-US" sz="1050" b="1" i="0" u="none" strike="noStrike" dirty="0">
                        <a:effectLst/>
                        <a:latin typeface="Arial" panose="020B0604020202020204" pitchFamily="34" charset="0"/>
                      </a:endParaRPr>
                    </a:p>
                  </a:txBody>
                  <a:tcPr marL="6813" marR="6813" marT="6813" marB="0" anchor="b"/>
                </a:tc>
                <a:extLst>
                  <a:ext uri="{0D108BD9-81ED-4DB2-BD59-A6C34878D82A}">
                    <a16:rowId xmlns:a16="http://schemas.microsoft.com/office/drawing/2014/main" val="1740704368"/>
                  </a:ext>
                </a:extLst>
              </a:tr>
              <a:tr h="170967">
                <a:tc>
                  <a:txBody>
                    <a:bodyPr/>
                    <a:lstStyle/>
                    <a:p>
                      <a:pPr algn="l" fontAlgn="b"/>
                      <a:r>
                        <a:rPr lang="en-US" sz="1050" u="none" strike="noStrike">
                          <a:effectLst/>
                        </a:rPr>
                        <a:t>Redding Rancheria</a:t>
                      </a:r>
                      <a:endParaRPr lang="en-US" sz="1050" b="1" i="0" u="none" strike="noStrike">
                        <a:effectLst/>
                        <a:latin typeface="Arial" panose="020B0604020202020204" pitchFamily="34" charset="0"/>
                      </a:endParaRPr>
                    </a:p>
                  </a:txBody>
                  <a:tcPr marL="6813" marR="6813" marT="6813" marB="0" anchor="b"/>
                </a:tc>
                <a:extLst>
                  <a:ext uri="{0D108BD9-81ED-4DB2-BD59-A6C34878D82A}">
                    <a16:rowId xmlns:a16="http://schemas.microsoft.com/office/drawing/2014/main" val="2362991057"/>
                  </a:ext>
                </a:extLst>
              </a:tr>
              <a:tr h="170967">
                <a:tc>
                  <a:txBody>
                    <a:bodyPr/>
                    <a:lstStyle/>
                    <a:p>
                      <a:pPr algn="l" fontAlgn="b"/>
                      <a:r>
                        <a:rPr lang="en-US" sz="1050" u="none" strike="noStrike">
                          <a:effectLst/>
                        </a:rPr>
                        <a:t>Toiyabe</a:t>
                      </a:r>
                      <a:endParaRPr lang="en-US" sz="1050" b="1" i="0" u="none" strike="noStrike">
                        <a:effectLst/>
                        <a:latin typeface="Arial" panose="020B0604020202020204" pitchFamily="34" charset="0"/>
                      </a:endParaRPr>
                    </a:p>
                  </a:txBody>
                  <a:tcPr marL="6813" marR="6813" marT="6813" marB="0" anchor="b"/>
                </a:tc>
                <a:extLst>
                  <a:ext uri="{0D108BD9-81ED-4DB2-BD59-A6C34878D82A}">
                    <a16:rowId xmlns:a16="http://schemas.microsoft.com/office/drawing/2014/main" val="1123676522"/>
                  </a:ext>
                </a:extLst>
              </a:tr>
              <a:tr h="170967">
                <a:tc>
                  <a:txBody>
                    <a:bodyPr/>
                    <a:lstStyle/>
                    <a:p>
                      <a:pPr algn="l" fontAlgn="b"/>
                      <a:r>
                        <a:rPr lang="en-US" sz="1050" u="none" strike="noStrike" dirty="0">
                          <a:effectLst/>
                        </a:rPr>
                        <a:t>Greenville Rancheria</a:t>
                      </a:r>
                      <a:endParaRPr lang="en-US" sz="1050" b="1" i="0" u="none" strike="noStrike" dirty="0">
                        <a:effectLst/>
                        <a:latin typeface="Arial" panose="020B0604020202020204" pitchFamily="34" charset="0"/>
                      </a:endParaRPr>
                    </a:p>
                  </a:txBody>
                  <a:tcPr marL="6813" marR="6813" marT="6813" marB="0" anchor="b"/>
                </a:tc>
                <a:extLst>
                  <a:ext uri="{0D108BD9-81ED-4DB2-BD59-A6C34878D82A}">
                    <a16:rowId xmlns:a16="http://schemas.microsoft.com/office/drawing/2014/main" val="3245965614"/>
                  </a:ext>
                </a:extLst>
              </a:tr>
              <a:tr h="170967">
                <a:tc>
                  <a:txBody>
                    <a:bodyPr/>
                    <a:lstStyle/>
                    <a:p>
                      <a:pPr algn="l" fontAlgn="b"/>
                      <a:r>
                        <a:rPr lang="en-US" sz="1050" u="none" strike="noStrike" dirty="0">
                          <a:effectLst/>
                        </a:rPr>
                        <a:t>Karuk Tribe</a:t>
                      </a:r>
                      <a:endParaRPr lang="en-US" sz="1050" b="1" i="0" u="none" strike="noStrike" dirty="0">
                        <a:effectLst/>
                        <a:latin typeface="Arial" panose="020B0604020202020204" pitchFamily="34" charset="0"/>
                      </a:endParaRPr>
                    </a:p>
                  </a:txBody>
                  <a:tcPr marL="6813" marR="6813" marT="6813" marB="0" anchor="b"/>
                </a:tc>
                <a:extLst>
                  <a:ext uri="{0D108BD9-81ED-4DB2-BD59-A6C34878D82A}">
                    <a16:rowId xmlns:a16="http://schemas.microsoft.com/office/drawing/2014/main" val="606723285"/>
                  </a:ext>
                </a:extLst>
              </a:tr>
              <a:tr h="170967">
                <a:tc>
                  <a:txBody>
                    <a:bodyPr/>
                    <a:lstStyle/>
                    <a:p>
                      <a:pPr algn="l" fontAlgn="b"/>
                      <a:r>
                        <a:rPr lang="en-US" sz="1050" u="none" strike="noStrike" dirty="0">
                          <a:effectLst/>
                        </a:rPr>
                        <a:t>Sonoma County Indian Health Project</a:t>
                      </a:r>
                      <a:endParaRPr lang="en-US" sz="1050" b="1" i="0" u="none" strike="noStrike" dirty="0">
                        <a:effectLst/>
                        <a:latin typeface="Arial" panose="020B0604020202020204" pitchFamily="34" charset="0"/>
                      </a:endParaRPr>
                    </a:p>
                  </a:txBody>
                  <a:tcPr marL="6813" marR="6813" marT="6813" marB="0" anchor="b"/>
                </a:tc>
                <a:extLst>
                  <a:ext uri="{0D108BD9-81ED-4DB2-BD59-A6C34878D82A}">
                    <a16:rowId xmlns:a16="http://schemas.microsoft.com/office/drawing/2014/main" val="698938297"/>
                  </a:ext>
                </a:extLst>
              </a:tr>
              <a:tr h="170967">
                <a:tc>
                  <a:txBody>
                    <a:bodyPr/>
                    <a:lstStyle/>
                    <a:p>
                      <a:pPr algn="l" fontAlgn="b"/>
                      <a:r>
                        <a:rPr lang="en-US" sz="1050" u="none" strike="noStrike" dirty="0">
                          <a:effectLst/>
                        </a:rPr>
                        <a:t>Mathiesen Memorial Health Clinic</a:t>
                      </a:r>
                      <a:endParaRPr lang="en-US" sz="1050" b="1" i="0" u="none" strike="noStrike" dirty="0">
                        <a:effectLst/>
                        <a:latin typeface="Arial" panose="020B0604020202020204" pitchFamily="34" charset="0"/>
                      </a:endParaRPr>
                    </a:p>
                  </a:txBody>
                  <a:tcPr marL="6813" marR="6813" marT="6813" marB="0" anchor="b"/>
                </a:tc>
                <a:extLst>
                  <a:ext uri="{0D108BD9-81ED-4DB2-BD59-A6C34878D82A}">
                    <a16:rowId xmlns:a16="http://schemas.microsoft.com/office/drawing/2014/main" val="1621961317"/>
                  </a:ext>
                </a:extLst>
              </a:tr>
              <a:tr h="170967">
                <a:tc>
                  <a:txBody>
                    <a:bodyPr/>
                    <a:lstStyle/>
                    <a:p>
                      <a:pPr algn="l" fontAlgn="b"/>
                      <a:r>
                        <a:rPr lang="en-US" sz="1050" u="none" strike="noStrike" dirty="0">
                          <a:effectLst/>
                        </a:rPr>
                        <a:t>Pit River</a:t>
                      </a:r>
                      <a:endParaRPr lang="en-US" sz="1050" b="1" i="0" u="none" strike="noStrike" dirty="0">
                        <a:effectLst/>
                        <a:latin typeface="Arial" panose="020B0604020202020204" pitchFamily="34" charset="0"/>
                      </a:endParaRPr>
                    </a:p>
                  </a:txBody>
                  <a:tcPr marL="6813" marR="6813" marT="6813" marB="0" anchor="b"/>
                </a:tc>
                <a:extLst>
                  <a:ext uri="{0D108BD9-81ED-4DB2-BD59-A6C34878D82A}">
                    <a16:rowId xmlns:a16="http://schemas.microsoft.com/office/drawing/2014/main" val="1176196674"/>
                  </a:ext>
                </a:extLst>
              </a:tr>
              <a:tr h="170967">
                <a:tc>
                  <a:txBody>
                    <a:bodyPr/>
                    <a:lstStyle/>
                    <a:p>
                      <a:pPr algn="l" fontAlgn="b"/>
                      <a:r>
                        <a:rPr lang="en-US" sz="1050" u="none" strike="noStrike">
                          <a:effectLst/>
                        </a:rPr>
                        <a:t>United Indian Health Services, Inc. </a:t>
                      </a:r>
                      <a:endParaRPr lang="en-US" sz="1050" b="1" i="0" u="none" strike="noStrike">
                        <a:effectLst/>
                        <a:latin typeface="Arial" panose="020B0604020202020204" pitchFamily="34" charset="0"/>
                      </a:endParaRPr>
                    </a:p>
                  </a:txBody>
                  <a:tcPr marL="6813" marR="6813" marT="6813" marB="0" anchor="b"/>
                </a:tc>
                <a:extLst>
                  <a:ext uri="{0D108BD9-81ED-4DB2-BD59-A6C34878D82A}">
                    <a16:rowId xmlns:a16="http://schemas.microsoft.com/office/drawing/2014/main" val="1229282976"/>
                  </a:ext>
                </a:extLst>
              </a:tr>
              <a:tr h="170967">
                <a:tc>
                  <a:txBody>
                    <a:bodyPr/>
                    <a:lstStyle/>
                    <a:p>
                      <a:pPr algn="l" fontAlgn="b"/>
                      <a:r>
                        <a:rPr lang="en-US" sz="1050" u="none" strike="noStrike">
                          <a:effectLst/>
                        </a:rPr>
                        <a:t>Chapa-De Indian Health</a:t>
                      </a:r>
                      <a:endParaRPr lang="en-US" sz="1050" b="1" i="0" u="none" strike="noStrike">
                        <a:effectLst/>
                        <a:latin typeface="Arial" panose="020B0604020202020204" pitchFamily="34" charset="0"/>
                      </a:endParaRPr>
                    </a:p>
                  </a:txBody>
                  <a:tcPr marL="6813" marR="6813" marT="6813" marB="0" anchor="b"/>
                </a:tc>
                <a:extLst>
                  <a:ext uri="{0D108BD9-81ED-4DB2-BD59-A6C34878D82A}">
                    <a16:rowId xmlns:a16="http://schemas.microsoft.com/office/drawing/2014/main" val="4167758429"/>
                  </a:ext>
                </a:extLst>
              </a:tr>
              <a:tr h="170967">
                <a:tc>
                  <a:txBody>
                    <a:bodyPr/>
                    <a:lstStyle/>
                    <a:p>
                      <a:pPr algn="l" fontAlgn="b"/>
                      <a:r>
                        <a:rPr lang="en-US" sz="1050" u="none" strike="noStrike" dirty="0">
                          <a:effectLst/>
                        </a:rPr>
                        <a:t>Feather River Tribal Health </a:t>
                      </a:r>
                      <a:endParaRPr lang="en-US" sz="1050" b="1" i="0" u="none" strike="noStrike" dirty="0">
                        <a:effectLst/>
                        <a:latin typeface="Arial" panose="020B0604020202020204" pitchFamily="34" charset="0"/>
                      </a:endParaRPr>
                    </a:p>
                  </a:txBody>
                  <a:tcPr marL="6813" marR="6813" marT="6813" marB="0" anchor="b"/>
                </a:tc>
                <a:extLst>
                  <a:ext uri="{0D108BD9-81ED-4DB2-BD59-A6C34878D82A}">
                    <a16:rowId xmlns:a16="http://schemas.microsoft.com/office/drawing/2014/main" val="1986573607"/>
                  </a:ext>
                </a:extLst>
              </a:tr>
              <a:tr h="170967">
                <a:tc>
                  <a:txBody>
                    <a:bodyPr/>
                    <a:lstStyle/>
                    <a:p>
                      <a:pPr algn="l" fontAlgn="b"/>
                      <a:r>
                        <a:rPr lang="en-US" sz="1050" u="none" strike="noStrike">
                          <a:effectLst/>
                        </a:rPr>
                        <a:t>Hoopa Valley Tribe</a:t>
                      </a:r>
                      <a:endParaRPr lang="en-US" sz="1050" b="1" i="0" u="none" strike="noStrike">
                        <a:effectLst/>
                        <a:latin typeface="Arial" panose="020B0604020202020204" pitchFamily="34" charset="0"/>
                      </a:endParaRPr>
                    </a:p>
                  </a:txBody>
                  <a:tcPr marL="6813" marR="6813" marT="6813" marB="0" anchor="b"/>
                </a:tc>
                <a:extLst>
                  <a:ext uri="{0D108BD9-81ED-4DB2-BD59-A6C34878D82A}">
                    <a16:rowId xmlns:a16="http://schemas.microsoft.com/office/drawing/2014/main" val="2156799733"/>
                  </a:ext>
                </a:extLst>
              </a:tr>
              <a:tr h="170967">
                <a:tc>
                  <a:txBody>
                    <a:bodyPr/>
                    <a:lstStyle/>
                    <a:p>
                      <a:pPr algn="l" fontAlgn="b"/>
                      <a:r>
                        <a:rPr lang="en-US" sz="1050" u="none" strike="noStrike">
                          <a:effectLst/>
                        </a:rPr>
                        <a:t>Quartz Valley Indian Reservation</a:t>
                      </a:r>
                      <a:endParaRPr lang="en-US" sz="1050" b="1" i="0" u="none" strike="noStrike">
                        <a:effectLst/>
                        <a:latin typeface="Arial" panose="020B0604020202020204" pitchFamily="34" charset="0"/>
                      </a:endParaRPr>
                    </a:p>
                  </a:txBody>
                  <a:tcPr marL="6813" marR="6813" marT="6813" marB="0" anchor="b"/>
                </a:tc>
                <a:extLst>
                  <a:ext uri="{0D108BD9-81ED-4DB2-BD59-A6C34878D82A}">
                    <a16:rowId xmlns:a16="http://schemas.microsoft.com/office/drawing/2014/main" val="947479622"/>
                  </a:ext>
                </a:extLst>
              </a:tr>
              <a:tr h="170967">
                <a:tc>
                  <a:txBody>
                    <a:bodyPr/>
                    <a:lstStyle/>
                    <a:p>
                      <a:pPr algn="l" fontAlgn="b"/>
                      <a:r>
                        <a:rPr lang="en-US" sz="1050" u="none" strike="noStrike" dirty="0">
                          <a:effectLst/>
                        </a:rPr>
                        <a:t>Coquille Indian Tribe</a:t>
                      </a:r>
                      <a:endParaRPr lang="en-US" sz="1050" b="1" i="0" u="none" strike="noStrike" dirty="0">
                        <a:effectLst/>
                        <a:latin typeface="Arial" panose="020B0604020202020204" pitchFamily="34" charset="0"/>
                      </a:endParaRPr>
                    </a:p>
                  </a:txBody>
                  <a:tcPr marL="6813" marR="6813" marT="6813" marB="0" anchor="b"/>
                </a:tc>
                <a:extLst>
                  <a:ext uri="{0D108BD9-81ED-4DB2-BD59-A6C34878D82A}">
                    <a16:rowId xmlns:a16="http://schemas.microsoft.com/office/drawing/2014/main" val="3093389382"/>
                  </a:ext>
                </a:extLst>
              </a:tr>
            </a:tbl>
          </a:graphicData>
        </a:graphic>
      </p:graphicFrame>
      <p:grpSp>
        <p:nvGrpSpPr>
          <p:cNvPr id="15" name="Group 14">
            <a:extLst>
              <a:ext uri="{FF2B5EF4-FFF2-40B4-BE49-F238E27FC236}">
                <a16:creationId xmlns:a16="http://schemas.microsoft.com/office/drawing/2014/main" id="{3AE583DB-3AAF-F742-8F24-5DC7C78D0A24}"/>
              </a:ext>
            </a:extLst>
          </p:cNvPr>
          <p:cNvGrpSpPr/>
          <p:nvPr/>
        </p:nvGrpSpPr>
        <p:grpSpPr>
          <a:xfrm>
            <a:off x="138132" y="57817"/>
            <a:ext cx="3954002" cy="6800183"/>
            <a:chOff x="3408744" y="9821"/>
            <a:chExt cx="3954002" cy="6800183"/>
          </a:xfrm>
        </p:grpSpPr>
        <p:pic>
          <p:nvPicPr>
            <p:cNvPr id="18" name="Picture 17">
              <a:extLst>
                <a:ext uri="{FF2B5EF4-FFF2-40B4-BE49-F238E27FC236}">
                  <a16:creationId xmlns:a16="http://schemas.microsoft.com/office/drawing/2014/main" id="{B0ACC171-197D-0541-B872-BBFDE8330290}"/>
                </a:ext>
              </a:extLst>
            </p:cNvPr>
            <p:cNvPicPr>
              <a:picLocks noChangeAspect="1"/>
            </p:cNvPicPr>
            <p:nvPr/>
          </p:nvPicPr>
          <p:blipFill rotWithShape="1">
            <a:blip r:embed="rId3"/>
            <a:srcRect t="4862" b="1401"/>
            <a:stretch/>
          </p:blipFill>
          <p:spPr>
            <a:xfrm>
              <a:off x="3408744" y="9821"/>
              <a:ext cx="3713613" cy="2658344"/>
            </a:xfrm>
            <a:prstGeom prst="rect">
              <a:avLst/>
            </a:prstGeom>
          </p:spPr>
        </p:pic>
        <p:pic>
          <p:nvPicPr>
            <p:cNvPr id="16" name="Picture 15">
              <a:extLst>
                <a:ext uri="{FF2B5EF4-FFF2-40B4-BE49-F238E27FC236}">
                  <a16:creationId xmlns:a16="http://schemas.microsoft.com/office/drawing/2014/main" id="{DD56B168-F8A3-684E-818F-F4CE9F1A4A41}"/>
                </a:ext>
              </a:extLst>
            </p:cNvPr>
            <p:cNvPicPr>
              <a:picLocks noChangeAspect="1"/>
            </p:cNvPicPr>
            <p:nvPr/>
          </p:nvPicPr>
          <p:blipFill rotWithShape="1">
            <a:blip r:embed="rId4"/>
            <a:srcRect t="3367"/>
            <a:stretch/>
          </p:blipFill>
          <p:spPr>
            <a:xfrm>
              <a:off x="3463999" y="2602141"/>
              <a:ext cx="3898747" cy="4207863"/>
            </a:xfrm>
            <a:prstGeom prst="rect">
              <a:avLst/>
            </a:prstGeom>
          </p:spPr>
        </p:pic>
        <p:sp>
          <p:nvSpPr>
            <p:cNvPr id="35" name="Oval 34">
              <a:extLst>
                <a:ext uri="{FF2B5EF4-FFF2-40B4-BE49-F238E27FC236}">
                  <a16:creationId xmlns:a16="http://schemas.microsoft.com/office/drawing/2014/main" id="{7146E11D-358C-A347-8506-919D00581067}"/>
                </a:ext>
              </a:extLst>
            </p:cNvPr>
            <p:cNvSpPr/>
            <p:nvPr/>
          </p:nvSpPr>
          <p:spPr>
            <a:xfrm>
              <a:off x="4447829" y="3103278"/>
              <a:ext cx="141704" cy="145166"/>
            </a:xfrm>
            <a:prstGeom prst="ellipse">
              <a:avLst/>
            </a:prstGeom>
            <a:solidFill>
              <a:srgbClr val="F27C3D"/>
            </a:solidFill>
            <a:ln>
              <a:solidFill>
                <a:srgbClr val="F27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C73E4B5A-415B-6240-9BB8-0E9308F40B92}"/>
                </a:ext>
              </a:extLst>
            </p:cNvPr>
            <p:cNvSpPr/>
            <p:nvPr/>
          </p:nvSpPr>
          <p:spPr>
            <a:xfrm>
              <a:off x="4061237" y="2124401"/>
              <a:ext cx="141704" cy="145166"/>
            </a:xfrm>
            <a:prstGeom prst="ellipse">
              <a:avLst/>
            </a:prstGeom>
            <a:solidFill>
              <a:srgbClr val="FF88D7"/>
            </a:solidFill>
            <a:ln>
              <a:solidFill>
                <a:srgbClr val="FF8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40F4FCD0-3EF1-4B4D-A8F5-76AE9C0CF7FC}"/>
                </a:ext>
              </a:extLst>
            </p:cNvPr>
            <p:cNvSpPr/>
            <p:nvPr/>
          </p:nvSpPr>
          <p:spPr>
            <a:xfrm>
              <a:off x="3990385" y="1357921"/>
              <a:ext cx="141704" cy="145166"/>
            </a:xfrm>
            <a:prstGeom prst="ellipse">
              <a:avLst/>
            </a:prstGeom>
            <a:solidFill>
              <a:srgbClr val="DE7FFB"/>
            </a:solidFill>
            <a:ln>
              <a:solidFill>
                <a:srgbClr val="DE7F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C555025C-9C0D-6641-AB09-ACBE01E1769A}"/>
                </a:ext>
              </a:extLst>
            </p:cNvPr>
            <p:cNvSpPr/>
            <p:nvPr/>
          </p:nvSpPr>
          <p:spPr>
            <a:xfrm>
              <a:off x="4538687" y="2529558"/>
              <a:ext cx="141704" cy="145166"/>
            </a:xfrm>
            <a:prstGeom prst="ellipse">
              <a:avLst/>
            </a:prstGeom>
            <a:solidFill>
              <a:srgbClr val="C40014"/>
            </a:solidFill>
            <a:ln>
              <a:solidFill>
                <a:srgbClr val="C40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D39ACDB1-1ED6-3443-9B61-B28C6B526A47}"/>
                </a:ext>
              </a:extLst>
            </p:cNvPr>
            <p:cNvSpPr/>
            <p:nvPr/>
          </p:nvSpPr>
          <p:spPr>
            <a:xfrm>
              <a:off x="4132089" y="831035"/>
              <a:ext cx="141704" cy="145166"/>
            </a:xfrm>
            <a:prstGeom prst="ellipse">
              <a:avLst/>
            </a:prstGeom>
            <a:solidFill>
              <a:srgbClr val="FFC334"/>
            </a:solidFill>
            <a:ln>
              <a:solidFill>
                <a:srgbClr val="FFC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5FAAD0D3-BEF8-DA4E-9810-C75E502FB4D1}"/>
                </a:ext>
              </a:extLst>
            </p:cNvPr>
            <p:cNvSpPr/>
            <p:nvPr/>
          </p:nvSpPr>
          <p:spPr>
            <a:xfrm>
              <a:off x="3747371" y="3320264"/>
              <a:ext cx="141704" cy="145166"/>
            </a:xfrm>
            <a:prstGeom prst="ellipse">
              <a:avLst/>
            </a:prstGeom>
            <a:solidFill>
              <a:srgbClr val="FFC334"/>
            </a:solidFill>
            <a:ln>
              <a:solidFill>
                <a:srgbClr val="FFC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094246A0-55D9-0849-84C0-68FF99E16AE8}"/>
                </a:ext>
              </a:extLst>
            </p:cNvPr>
            <p:cNvSpPr/>
            <p:nvPr/>
          </p:nvSpPr>
          <p:spPr>
            <a:xfrm>
              <a:off x="4242029" y="733689"/>
              <a:ext cx="141704" cy="145166"/>
            </a:xfrm>
            <a:prstGeom prst="ellipse">
              <a:avLst/>
            </a:prstGeom>
            <a:solidFill>
              <a:srgbClr val="FFC334"/>
            </a:solidFill>
            <a:ln>
              <a:solidFill>
                <a:srgbClr val="FFC3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37FDF65-585B-0D4B-B29E-B72126106DA9}"/>
                </a:ext>
              </a:extLst>
            </p:cNvPr>
            <p:cNvSpPr/>
            <p:nvPr/>
          </p:nvSpPr>
          <p:spPr>
            <a:xfrm>
              <a:off x="4132388" y="703718"/>
              <a:ext cx="141704" cy="145166"/>
            </a:xfrm>
            <a:prstGeom prst="ellipse">
              <a:avLst/>
            </a:prstGeom>
            <a:solidFill>
              <a:srgbClr val="00B157"/>
            </a:solidFill>
            <a:ln>
              <a:solidFill>
                <a:srgbClr val="00B1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8403DFC3-A817-4D4B-A111-1E539755D1D7}"/>
                </a:ext>
              </a:extLst>
            </p:cNvPr>
            <p:cNvSpPr/>
            <p:nvPr/>
          </p:nvSpPr>
          <p:spPr>
            <a:xfrm>
              <a:off x="4257911" y="865752"/>
              <a:ext cx="141704" cy="145166"/>
            </a:xfrm>
            <a:prstGeom prst="ellipse">
              <a:avLst/>
            </a:prstGeom>
            <a:solidFill>
              <a:srgbClr val="00B157"/>
            </a:solidFill>
            <a:ln>
              <a:solidFill>
                <a:srgbClr val="00B1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C925C7C0-8097-234C-B4C2-D89D2F874A6A}"/>
                </a:ext>
              </a:extLst>
            </p:cNvPr>
            <p:cNvSpPr/>
            <p:nvPr/>
          </p:nvSpPr>
          <p:spPr>
            <a:xfrm>
              <a:off x="4171177" y="4302257"/>
              <a:ext cx="141704" cy="145166"/>
            </a:xfrm>
            <a:prstGeom prst="ellipse">
              <a:avLst/>
            </a:prstGeom>
            <a:solidFill>
              <a:srgbClr val="006EBD"/>
            </a:solidFill>
            <a:ln>
              <a:solidFill>
                <a:srgbClr val="006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0B251176-1E69-BA47-9009-CE3E7517B670}"/>
                </a:ext>
              </a:extLst>
            </p:cNvPr>
            <p:cNvSpPr/>
            <p:nvPr/>
          </p:nvSpPr>
          <p:spPr>
            <a:xfrm>
              <a:off x="4769744" y="4160688"/>
              <a:ext cx="141704" cy="145166"/>
            </a:xfrm>
            <a:prstGeom prst="ellipse">
              <a:avLst/>
            </a:prstGeom>
            <a:solidFill>
              <a:srgbClr val="006EBD"/>
            </a:solidFill>
            <a:ln>
              <a:solidFill>
                <a:srgbClr val="006E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596A0922-07C1-084F-B0DD-8D9A21C40183}"/>
                </a:ext>
              </a:extLst>
            </p:cNvPr>
            <p:cNvSpPr/>
            <p:nvPr/>
          </p:nvSpPr>
          <p:spPr>
            <a:xfrm>
              <a:off x="3919533" y="3874023"/>
              <a:ext cx="141704" cy="145166"/>
            </a:xfrm>
            <a:prstGeom prst="ellipse">
              <a:avLst/>
            </a:prstGeom>
            <a:solidFill>
              <a:srgbClr val="00B0EC"/>
            </a:solidFill>
            <a:ln>
              <a:solidFill>
                <a:srgbClr val="00B0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A8CCD695-29C2-D944-A624-7B00667EEAFE}"/>
                </a:ext>
              </a:extLst>
            </p:cNvPr>
            <p:cNvSpPr/>
            <p:nvPr/>
          </p:nvSpPr>
          <p:spPr>
            <a:xfrm>
              <a:off x="4709866" y="4267253"/>
              <a:ext cx="141704" cy="145166"/>
            </a:xfrm>
            <a:prstGeom prst="ellipse">
              <a:avLst/>
            </a:prstGeom>
            <a:solidFill>
              <a:srgbClr val="949020"/>
            </a:solidFill>
            <a:ln>
              <a:solidFill>
                <a:srgbClr val="949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7E034930-63EA-1340-AB4C-BFD333BCC9C4}"/>
                </a:ext>
              </a:extLst>
            </p:cNvPr>
            <p:cNvSpPr/>
            <p:nvPr/>
          </p:nvSpPr>
          <p:spPr>
            <a:xfrm>
              <a:off x="4328763" y="3114041"/>
              <a:ext cx="141704" cy="1451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Triangle 87">
              <a:extLst>
                <a:ext uri="{FF2B5EF4-FFF2-40B4-BE49-F238E27FC236}">
                  <a16:creationId xmlns:a16="http://schemas.microsoft.com/office/drawing/2014/main" id="{645B73E9-E898-594D-BAFE-DB337844DD00}"/>
                </a:ext>
              </a:extLst>
            </p:cNvPr>
            <p:cNvSpPr/>
            <p:nvPr/>
          </p:nvSpPr>
          <p:spPr>
            <a:xfrm>
              <a:off x="3582954" y="1888728"/>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89" name="Triangle 88">
              <a:extLst>
                <a:ext uri="{FF2B5EF4-FFF2-40B4-BE49-F238E27FC236}">
                  <a16:creationId xmlns:a16="http://schemas.microsoft.com/office/drawing/2014/main" id="{50E02D6D-AAA6-FA43-85B6-34BC5DA26E62}"/>
                </a:ext>
              </a:extLst>
            </p:cNvPr>
            <p:cNvSpPr/>
            <p:nvPr/>
          </p:nvSpPr>
          <p:spPr>
            <a:xfrm>
              <a:off x="3468984" y="1954463"/>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90" name="Triangle 89">
              <a:extLst>
                <a:ext uri="{FF2B5EF4-FFF2-40B4-BE49-F238E27FC236}">
                  <a16:creationId xmlns:a16="http://schemas.microsoft.com/office/drawing/2014/main" id="{BBF2A272-48CE-9649-B67B-535FE15D6B49}"/>
                </a:ext>
              </a:extLst>
            </p:cNvPr>
            <p:cNvSpPr/>
            <p:nvPr/>
          </p:nvSpPr>
          <p:spPr>
            <a:xfrm>
              <a:off x="3802918" y="856220"/>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95" name="Triangle 94">
              <a:extLst>
                <a:ext uri="{FF2B5EF4-FFF2-40B4-BE49-F238E27FC236}">
                  <a16:creationId xmlns:a16="http://schemas.microsoft.com/office/drawing/2014/main" id="{EBA07CCA-763E-AF45-9057-D3C8CEF4E952}"/>
                </a:ext>
              </a:extLst>
            </p:cNvPr>
            <p:cNvSpPr/>
            <p:nvPr/>
          </p:nvSpPr>
          <p:spPr>
            <a:xfrm>
              <a:off x="4022598" y="2596436"/>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96" name="Triangle 95">
              <a:extLst>
                <a:ext uri="{FF2B5EF4-FFF2-40B4-BE49-F238E27FC236}">
                  <a16:creationId xmlns:a16="http://schemas.microsoft.com/office/drawing/2014/main" id="{9AC4BBEE-9A8F-7445-864C-7C7059C56369}"/>
                </a:ext>
              </a:extLst>
            </p:cNvPr>
            <p:cNvSpPr/>
            <p:nvPr/>
          </p:nvSpPr>
          <p:spPr>
            <a:xfrm>
              <a:off x="4545045" y="2183050"/>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98" name="Triangle 97">
              <a:extLst>
                <a:ext uri="{FF2B5EF4-FFF2-40B4-BE49-F238E27FC236}">
                  <a16:creationId xmlns:a16="http://schemas.microsoft.com/office/drawing/2014/main" id="{CDB658D0-0D12-EA46-B5A4-5B129459B0F3}"/>
                </a:ext>
              </a:extLst>
            </p:cNvPr>
            <p:cNvSpPr/>
            <p:nvPr/>
          </p:nvSpPr>
          <p:spPr>
            <a:xfrm>
              <a:off x="3659212" y="1037666"/>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02" name="Triangle 101">
              <a:extLst>
                <a:ext uri="{FF2B5EF4-FFF2-40B4-BE49-F238E27FC236}">
                  <a16:creationId xmlns:a16="http://schemas.microsoft.com/office/drawing/2014/main" id="{AC665DD1-5BAA-5D4C-B96B-03D2253A3F6A}"/>
                </a:ext>
              </a:extLst>
            </p:cNvPr>
            <p:cNvSpPr/>
            <p:nvPr/>
          </p:nvSpPr>
          <p:spPr>
            <a:xfrm>
              <a:off x="3879282" y="1888728"/>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04" name="Triangle 103">
              <a:extLst>
                <a:ext uri="{FF2B5EF4-FFF2-40B4-BE49-F238E27FC236}">
                  <a16:creationId xmlns:a16="http://schemas.microsoft.com/office/drawing/2014/main" id="{85DD3FC5-0C1E-9D44-B544-05949337ACD8}"/>
                </a:ext>
              </a:extLst>
            </p:cNvPr>
            <p:cNvSpPr/>
            <p:nvPr/>
          </p:nvSpPr>
          <p:spPr>
            <a:xfrm>
              <a:off x="4738344" y="896037"/>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06" name="Triangle 105">
              <a:extLst>
                <a:ext uri="{FF2B5EF4-FFF2-40B4-BE49-F238E27FC236}">
                  <a16:creationId xmlns:a16="http://schemas.microsoft.com/office/drawing/2014/main" id="{A9929D4C-715A-BF4A-97E0-C730963FD1CA}"/>
                </a:ext>
              </a:extLst>
            </p:cNvPr>
            <p:cNvSpPr/>
            <p:nvPr/>
          </p:nvSpPr>
          <p:spPr>
            <a:xfrm>
              <a:off x="4171177" y="3335357"/>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07" name="Triangle 106">
              <a:extLst>
                <a:ext uri="{FF2B5EF4-FFF2-40B4-BE49-F238E27FC236}">
                  <a16:creationId xmlns:a16="http://schemas.microsoft.com/office/drawing/2014/main" id="{9B7BD03D-5CB6-7141-8154-A3453DDB8AD1}"/>
                </a:ext>
              </a:extLst>
            </p:cNvPr>
            <p:cNvSpPr/>
            <p:nvPr/>
          </p:nvSpPr>
          <p:spPr>
            <a:xfrm>
              <a:off x="5304827" y="4090498"/>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08" name="Triangle 107">
              <a:extLst>
                <a:ext uri="{FF2B5EF4-FFF2-40B4-BE49-F238E27FC236}">
                  <a16:creationId xmlns:a16="http://schemas.microsoft.com/office/drawing/2014/main" id="{20F13157-CA0B-8249-9ADC-E5A6670FEECE}"/>
                </a:ext>
              </a:extLst>
            </p:cNvPr>
            <p:cNvSpPr/>
            <p:nvPr/>
          </p:nvSpPr>
          <p:spPr>
            <a:xfrm>
              <a:off x="4218441" y="3010454"/>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10" name="Triangle 109">
              <a:extLst>
                <a:ext uri="{FF2B5EF4-FFF2-40B4-BE49-F238E27FC236}">
                  <a16:creationId xmlns:a16="http://schemas.microsoft.com/office/drawing/2014/main" id="{084C0967-9EAE-2744-A695-4A25A0D3442F}"/>
                </a:ext>
              </a:extLst>
            </p:cNvPr>
            <p:cNvSpPr/>
            <p:nvPr/>
          </p:nvSpPr>
          <p:spPr>
            <a:xfrm>
              <a:off x="5072251" y="2514300"/>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11" name="Triangle 110">
              <a:extLst>
                <a:ext uri="{FF2B5EF4-FFF2-40B4-BE49-F238E27FC236}">
                  <a16:creationId xmlns:a16="http://schemas.microsoft.com/office/drawing/2014/main" id="{CA5FAA9E-DD1C-984B-A316-80E908374795}"/>
                </a:ext>
              </a:extLst>
            </p:cNvPr>
            <p:cNvSpPr/>
            <p:nvPr/>
          </p:nvSpPr>
          <p:spPr>
            <a:xfrm>
              <a:off x="4254530" y="146249"/>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26" name="Triangle 125">
              <a:extLst>
                <a:ext uri="{FF2B5EF4-FFF2-40B4-BE49-F238E27FC236}">
                  <a16:creationId xmlns:a16="http://schemas.microsoft.com/office/drawing/2014/main" id="{5E60CDB3-3781-D649-8611-33A66C48FD2A}"/>
                </a:ext>
              </a:extLst>
            </p:cNvPr>
            <p:cNvSpPr/>
            <p:nvPr/>
          </p:nvSpPr>
          <p:spPr>
            <a:xfrm>
              <a:off x="3769115" y="2866037"/>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27" name="Triangle 126">
              <a:extLst>
                <a:ext uri="{FF2B5EF4-FFF2-40B4-BE49-F238E27FC236}">
                  <a16:creationId xmlns:a16="http://schemas.microsoft.com/office/drawing/2014/main" id="{1EE67F26-A99F-7242-9670-45AF98A7CF41}"/>
                </a:ext>
              </a:extLst>
            </p:cNvPr>
            <p:cNvSpPr/>
            <p:nvPr/>
          </p:nvSpPr>
          <p:spPr>
            <a:xfrm>
              <a:off x="4503082" y="3888927"/>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30" name="Triangle 129">
              <a:extLst>
                <a:ext uri="{FF2B5EF4-FFF2-40B4-BE49-F238E27FC236}">
                  <a16:creationId xmlns:a16="http://schemas.microsoft.com/office/drawing/2014/main" id="{FBB47A73-9ADB-B945-A0ED-1B11E0C37E25}"/>
                </a:ext>
              </a:extLst>
            </p:cNvPr>
            <p:cNvSpPr/>
            <p:nvPr/>
          </p:nvSpPr>
          <p:spPr>
            <a:xfrm>
              <a:off x="3865936" y="2577006"/>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28" name="Triangle 127">
              <a:extLst>
                <a:ext uri="{FF2B5EF4-FFF2-40B4-BE49-F238E27FC236}">
                  <a16:creationId xmlns:a16="http://schemas.microsoft.com/office/drawing/2014/main" id="{75E974DB-4259-6E4C-A09F-C1AF351BF645}"/>
                </a:ext>
              </a:extLst>
            </p:cNvPr>
            <p:cNvSpPr/>
            <p:nvPr/>
          </p:nvSpPr>
          <p:spPr>
            <a:xfrm>
              <a:off x="4635967" y="3927214"/>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29" name="Triangle 128">
              <a:extLst>
                <a:ext uri="{FF2B5EF4-FFF2-40B4-BE49-F238E27FC236}">
                  <a16:creationId xmlns:a16="http://schemas.microsoft.com/office/drawing/2014/main" id="{FAD0E3CD-3650-F242-A2CA-083B746A43DE}"/>
                </a:ext>
              </a:extLst>
            </p:cNvPr>
            <p:cNvSpPr/>
            <p:nvPr/>
          </p:nvSpPr>
          <p:spPr>
            <a:xfrm>
              <a:off x="3597608" y="2956909"/>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32" name="Triangle 131">
              <a:extLst>
                <a:ext uri="{FF2B5EF4-FFF2-40B4-BE49-F238E27FC236}">
                  <a16:creationId xmlns:a16="http://schemas.microsoft.com/office/drawing/2014/main" id="{51EF2AA6-4CEB-684F-979C-5543E6C8C88A}"/>
                </a:ext>
              </a:extLst>
            </p:cNvPr>
            <p:cNvSpPr/>
            <p:nvPr/>
          </p:nvSpPr>
          <p:spPr>
            <a:xfrm>
              <a:off x="3960480" y="4025590"/>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31" name="Triangle 130">
              <a:extLst>
                <a:ext uri="{FF2B5EF4-FFF2-40B4-BE49-F238E27FC236}">
                  <a16:creationId xmlns:a16="http://schemas.microsoft.com/office/drawing/2014/main" id="{1262197E-C360-394A-9632-47BF2C92C4BA}"/>
                </a:ext>
              </a:extLst>
            </p:cNvPr>
            <p:cNvSpPr/>
            <p:nvPr/>
          </p:nvSpPr>
          <p:spPr>
            <a:xfrm>
              <a:off x="4519454" y="2964250"/>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sp>
          <p:nvSpPr>
            <p:cNvPr id="133" name="Triangle 132">
              <a:extLst>
                <a:ext uri="{FF2B5EF4-FFF2-40B4-BE49-F238E27FC236}">
                  <a16:creationId xmlns:a16="http://schemas.microsoft.com/office/drawing/2014/main" id="{AB25CF89-F305-F245-A1E1-380F6FCD1B63}"/>
                </a:ext>
              </a:extLst>
            </p:cNvPr>
            <p:cNvSpPr/>
            <p:nvPr/>
          </p:nvSpPr>
          <p:spPr>
            <a:xfrm>
              <a:off x="5022392" y="4215085"/>
              <a:ext cx="193299" cy="16032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00E1"/>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04C0E6C1-86F1-5848-951D-8A3689FC4B51}"/>
              </a:ext>
            </a:extLst>
          </p:cNvPr>
          <p:cNvGrpSpPr/>
          <p:nvPr/>
        </p:nvGrpSpPr>
        <p:grpSpPr>
          <a:xfrm>
            <a:off x="2339990" y="2784417"/>
            <a:ext cx="1691027" cy="1119841"/>
            <a:chOff x="6627319" y="2792022"/>
            <a:chExt cx="1691027" cy="1119841"/>
          </a:xfrm>
        </p:grpSpPr>
        <p:pic>
          <p:nvPicPr>
            <p:cNvPr id="49" name="Picture 48">
              <a:extLst>
                <a:ext uri="{FF2B5EF4-FFF2-40B4-BE49-F238E27FC236}">
                  <a16:creationId xmlns:a16="http://schemas.microsoft.com/office/drawing/2014/main" id="{6F444BEF-E199-474C-98DE-3BEE06F176EF}"/>
                </a:ext>
              </a:extLst>
            </p:cNvPr>
            <p:cNvPicPr>
              <a:picLocks noChangeAspect="1"/>
            </p:cNvPicPr>
            <p:nvPr/>
          </p:nvPicPr>
          <p:blipFill>
            <a:blip r:embed="rId5"/>
            <a:stretch>
              <a:fillRect/>
            </a:stretch>
          </p:blipFill>
          <p:spPr>
            <a:xfrm>
              <a:off x="6891833" y="3304247"/>
              <a:ext cx="1386709" cy="194088"/>
            </a:xfrm>
            <a:prstGeom prst="rect">
              <a:avLst/>
            </a:prstGeom>
          </p:spPr>
        </p:pic>
        <p:grpSp>
          <p:nvGrpSpPr>
            <p:cNvPr id="20" name="Group 19">
              <a:extLst>
                <a:ext uri="{FF2B5EF4-FFF2-40B4-BE49-F238E27FC236}">
                  <a16:creationId xmlns:a16="http://schemas.microsoft.com/office/drawing/2014/main" id="{AE317BEB-5DE0-0548-ACC7-99111976299C}"/>
                </a:ext>
              </a:extLst>
            </p:cNvPr>
            <p:cNvGrpSpPr/>
            <p:nvPr/>
          </p:nvGrpSpPr>
          <p:grpSpPr>
            <a:xfrm>
              <a:off x="6627319" y="2792022"/>
              <a:ext cx="1691027" cy="1119841"/>
              <a:chOff x="8150862" y="1352876"/>
              <a:chExt cx="1691027" cy="1119841"/>
            </a:xfrm>
          </p:grpSpPr>
          <p:sp>
            <p:nvSpPr>
              <p:cNvPr id="52" name="Title 1">
                <a:extLst>
                  <a:ext uri="{FF2B5EF4-FFF2-40B4-BE49-F238E27FC236}">
                    <a16:creationId xmlns:a16="http://schemas.microsoft.com/office/drawing/2014/main" id="{41A033E1-CBF2-7B44-A486-478FABE064CE}"/>
                  </a:ext>
                </a:extLst>
              </p:cNvPr>
              <p:cNvSpPr txBox="1">
                <a:spLocks/>
              </p:cNvSpPr>
              <p:nvPr/>
            </p:nvSpPr>
            <p:spPr>
              <a:xfrm>
                <a:off x="8150862" y="1732692"/>
                <a:ext cx="341487" cy="343301"/>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 b="0" i="0" u="none" strike="noStrike" kern="1200" cap="none" spc="0" normalizeH="0" baseline="0" noProof="0" dirty="0">
                    <a:ln>
                      <a:noFill/>
                    </a:ln>
                    <a:solidFill>
                      <a:srgbClr val="7F7F7F"/>
                    </a:solidFill>
                    <a:effectLst/>
                    <a:uLnTx/>
                    <a:uFillTx/>
                    <a:latin typeface="Helvetica" pitchFamily="2" charset="0"/>
                    <a:ea typeface="+mj-ea"/>
                    <a:cs typeface="Times New Roman" panose="02020603050405020304" pitchFamily="18" charset="0"/>
                  </a:rPr>
                  <a:t>OR:</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 b="0" i="0" u="none" strike="noStrike" kern="1200" cap="none" spc="0" normalizeH="0" baseline="0" noProof="0" dirty="0">
                  <a:ln>
                    <a:noFill/>
                  </a:ln>
                  <a:solidFill>
                    <a:srgbClr val="7F7F7F"/>
                  </a:solidFill>
                  <a:effectLst/>
                  <a:uLnTx/>
                  <a:uFillTx/>
                  <a:latin typeface="Helvetica" pitchFamily="2" charset="0"/>
                  <a:ea typeface="+mj-ea"/>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 b="0" i="0" u="none" strike="noStrike" kern="1200" cap="none" spc="0" normalizeH="0" baseline="0" noProof="0" dirty="0">
                    <a:ln>
                      <a:noFill/>
                    </a:ln>
                    <a:solidFill>
                      <a:srgbClr val="7F7F7F"/>
                    </a:solidFill>
                    <a:effectLst/>
                    <a:uLnTx/>
                    <a:uFillTx/>
                    <a:latin typeface="Helvetica" pitchFamily="2" charset="0"/>
                    <a:ea typeface="+mj-ea"/>
                    <a:cs typeface="Times New Roman" panose="02020603050405020304" pitchFamily="18" charset="0"/>
                  </a:rPr>
                  <a:t>CA:</a:t>
                </a:r>
              </a:p>
            </p:txBody>
          </p:sp>
          <p:pic>
            <p:nvPicPr>
              <p:cNvPr id="5" name="Picture 4">
                <a:extLst>
                  <a:ext uri="{FF2B5EF4-FFF2-40B4-BE49-F238E27FC236}">
                    <a16:creationId xmlns:a16="http://schemas.microsoft.com/office/drawing/2014/main" id="{E80D7CDC-8CCA-9847-BD0B-BEBFA0AACCF8}"/>
                  </a:ext>
                </a:extLst>
              </p:cNvPr>
              <p:cNvPicPr>
                <a:picLocks noChangeAspect="1"/>
              </p:cNvPicPr>
              <p:nvPr/>
            </p:nvPicPr>
            <p:blipFill>
              <a:blip r:embed="rId6"/>
              <a:stretch>
                <a:fillRect/>
              </a:stretch>
            </p:blipFill>
            <p:spPr>
              <a:xfrm>
                <a:off x="8418176" y="1697287"/>
                <a:ext cx="1386709" cy="188458"/>
              </a:xfrm>
              <a:prstGeom prst="rect">
                <a:avLst/>
              </a:prstGeom>
            </p:spPr>
          </p:pic>
          <p:sp>
            <p:nvSpPr>
              <p:cNvPr id="33" name="Title 1">
                <a:extLst>
                  <a:ext uri="{FF2B5EF4-FFF2-40B4-BE49-F238E27FC236}">
                    <a16:creationId xmlns:a16="http://schemas.microsoft.com/office/drawing/2014/main" id="{F27F3F58-44A2-664F-8D5E-D4C4CA398B57}"/>
                  </a:ext>
                </a:extLst>
              </p:cNvPr>
              <p:cNvSpPr txBox="1">
                <a:spLocks/>
              </p:cNvSpPr>
              <p:nvPr/>
            </p:nvSpPr>
            <p:spPr>
              <a:xfrm>
                <a:off x="8321606" y="1379450"/>
                <a:ext cx="1386709" cy="313839"/>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0" dirty="0">
                    <a:ln>
                      <a:noFill/>
                    </a:ln>
                    <a:solidFill>
                      <a:srgbClr val="7F7F7F"/>
                    </a:solidFill>
                    <a:effectLst/>
                    <a:uLnTx/>
                    <a:uFillTx/>
                    <a:latin typeface="Helvetica" pitchFamily="2" charset="0"/>
                    <a:ea typeface="+mj-ea"/>
                    <a:cs typeface="Times New Roman" panose="02020603050405020304" pitchFamily="18" charset="0"/>
                  </a:rPr>
                  <a:t>Overall County Rankings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0" dirty="0">
                    <a:ln>
                      <a:noFill/>
                    </a:ln>
                    <a:solidFill>
                      <a:srgbClr val="7F7F7F"/>
                    </a:solidFill>
                    <a:effectLst/>
                    <a:uLnTx/>
                    <a:uFillTx/>
                    <a:latin typeface="Helvetica" pitchFamily="2" charset="0"/>
                    <a:ea typeface="+mj-ea"/>
                    <a:cs typeface="Times New Roman" panose="02020603050405020304" pitchFamily="18" charset="0"/>
                  </a:rPr>
                  <a:t>in Health Outcomes</a:t>
                </a:r>
              </a:p>
            </p:txBody>
          </p:sp>
          <p:sp>
            <p:nvSpPr>
              <p:cNvPr id="53" name="Title 1">
                <a:extLst>
                  <a:ext uri="{FF2B5EF4-FFF2-40B4-BE49-F238E27FC236}">
                    <a16:creationId xmlns:a16="http://schemas.microsoft.com/office/drawing/2014/main" id="{69E656D6-FF49-6648-A561-80018DC09AE1}"/>
                  </a:ext>
                </a:extLst>
              </p:cNvPr>
              <p:cNvSpPr txBox="1">
                <a:spLocks/>
              </p:cNvSpPr>
              <p:nvPr/>
            </p:nvSpPr>
            <p:spPr>
              <a:xfrm>
                <a:off x="8182522" y="2009047"/>
                <a:ext cx="1608442" cy="463670"/>
              </a:xfrm>
              <a:prstGeom prst="rect">
                <a:avLst/>
              </a:prstGeom>
              <a:no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 b="0" i="0" u="none" strike="noStrike" kern="1200" cap="none" spc="0" normalizeH="0" baseline="0" noProof="0" dirty="0">
                    <a:ln>
                      <a:noFill/>
                    </a:ln>
                    <a:solidFill>
                      <a:srgbClr val="7F7F7F"/>
                    </a:solidFill>
                    <a:effectLst/>
                    <a:uLnTx/>
                    <a:uFillTx/>
                    <a:latin typeface="Helvetica" pitchFamily="2" charset="0"/>
                    <a:ea typeface="+mj-ea"/>
                    <a:cs typeface="Times New Roman" panose="02020603050405020304" pitchFamily="18" charset="0"/>
                  </a:rPr>
                  <a:t>Data Source: Robert Wood Johnson Foundation County Health Rankings. Retrieved March 21, 2019 from http://www.countyhealthrankings.org/</a:t>
                </a:r>
              </a:p>
            </p:txBody>
          </p:sp>
          <p:sp>
            <p:nvSpPr>
              <p:cNvPr id="7" name="Rectangle 6">
                <a:extLst>
                  <a:ext uri="{FF2B5EF4-FFF2-40B4-BE49-F238E27FC236}">
                    <a16:creationId xmlns:a16="http://schemas.microsoft.com/office/drawing/2014/main" id="{829CC6D3-81BA-B147-8712-72C38D5AF365}"/>
                  </a:ext>
                </a:extLst>
              </p:cNvPr>
              <p:cNvSpPr/>
              <p:nvPr/>
            </p:nvSpPr>
            <p:spPr>
              <a:xfrm>
                <a:off x="8174454" y="1352876"/>
                <a:ext cx="1667435" cy="1113244"/>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86" name="TextBox 2">
            <a:extLst>
              <a:ext uri="{FF2B5EF4-FFF2-40B4-BE49-F238E27FC236}">
                <a16:creationId xmlns:a16="http://schemas.microsoft.com/office/drawing/2014/main" id="{DE5D7C86-6FD6-C845-A863-CF5372312546}"/>
              </a:ext>
            </a:extLst>
          </p:cNvPr>
          <p:cNvSpPr txBox="1">
            <a:spLocks noGrp="1"/>
          </p:cNvSpPr>
          <p:nvPr>
            <p:ph type="subTitle" idx="1"/>
          </p:nvPr>
        </p:nvSpPr>
        <p:spPr>
          <a:xfrm>
            <a:off x="8628966" y="2198614"/>
            <a:ext cx="1310189" cy="3303038"/>
          </a:xfrm>
          <a:prstGeom prst="rect">
            <a:avLst/>
          </a:prstGeom>
          <a:noFill/>
          <a:ln>
            <a:noFill/>
          </a:ln>
        </p:spPr>
        <p:txBody>
          <a:bodyPr wrap="square" rtlCol="0">
            <a:noAutofit/>
          </a:bodyPr>
          <a:lstStyle/>
          <a:p>
            <a:pPr marL="0" marR="0" algn="l">
              <a:lnSpc>
                <a:spcPct val="105000"/>
              </a:lnSpc>
              <a:spcBef>
                <a:spcPts val="0"/>
              </a:spcBef>
              <a:spcAft>
                <a:spcPts val="0"/>
              </a:spcAft>
            </a:pPr>
            <a:r>
              <a:rPr lang="en-US" sz="800" b="1" kern="1200" dirty="0">
                <a:solidFill>
                  <a:srgbClr val="929000"/>
                </a:solidFill>
                <a:effectLst/>
                <a:latin typeface="Helvetica" pitchFamily="2" charset="0"/>
                <a:ea typeface="Calibri" panose="020F0502020204030204" pitchFamily="34" charset="0"/>
                <a:cs typeface="Times New Roman" panose="02020603050405020304" pitchFamily="18" charset="0"/>
              </a:rPr>
              <a:t>University of California, Davis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dirty="0">
                <a:solidFill>
                  <a:srgbClr val="7F7F7F"/>
                </a:solidFill>
                <a:effectLst/>
                <a:latin typeface="Helvetica" pitchFamily="2" charset="0"/>
                <a:ea typeface="Calibri" panose="020F0502020204030204" pitchFamily="34" charset="0"/>
                <a:cs typeface="Times New Roman" panose="02020603050405020304" pitchFamily="18" charset="0"/>
              </a:rPr>
              <a:t>UC Davis Health Hospitals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b="1" kern="1200" dirty="0">
                <a:solidFill>
                  <a:srgbClr val="00B0F0"/>
                </a:solidFill>
                <a:effectLst/>
                <a:latin typeface="Helvetica" pitchFamily="2"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b="1" kern="1200" dirty="0">
                <a:solidFill>
                  <a:srgbClr val="00B0F0"/>
                </a:solidFill>
                <a:effectLst/>
                <a:latin typeface="Helvetica" pitchFamily="2" charset="0"/>
                <a:ea typeface="Calibri" panose="020F0502020204030204" pitchFamily="34" charset="0"/>
                <a:cs typeface="Times New Roman" panose="02020603050405020304" pitchFamily="18" charset="0"/>
              </a:rPr>
              <a:t>Adventist Health</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kern="1200" dirty="0">
                <a:solidFill>
                  <a:srgbClr val="7F7F7F"/>
                </a:solidFill>
                <a:effectLst/>
                <a:latin typeface="Helvetica" pitchFamily="2" charset="0"/>
                <a:ea typeface="Calibri" panose="020F0502020204030204" pitchFamily="34" charset="0"/>
                <a:cs typeface="Times New Roman" panose="02020603050405020304" pitchFamily="18" charset="0"/>
              </a:rPr>
              <a:t>Ukiah Valley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kern="1200" dirty="0">
                <a:solidFill>
                  <a:srgbClr val="7F7F7F"/>
                </a:solidFill>
                <a:effectLst/>
                <a:latin typeface="Helvetica" pitchFamily="2" charset="0"/>
                <a:ea typeface="Calibri" panose="020F0502020204030204" pitchFamily="34" charset="0"/>
                <a:cs typeface="Times New Roman" panose="02020603050405020304" pitchFamily="18" charset="0"/>
              </a:rPr>
              <a:t>Medical Center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dirty="0">
                <a:effectLst/>
                <a:latin typeface="Helvetica" pitchFamily="2"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b="1" kern="1200" dirty="0">
                <a:solidFill>
                  <a:srgbClr val="0070C0"/>
                </a:solidFill>
                <a:effectLst/>
                <a:latin typeface="Helvetica" pitchFamily="2" charset="0"/>
                <a:ea typeface="Calibri" panose="020F0502020204030204" pitchFamily="34" charset="0"/>
                <a:cs typeface="Times New Roman" panose="02020603050405020304" pitchFamily="18" charset="0"/>
              </a:rPr>
              <a:t>Kaiser Permanente Northern California</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kern="1200" dirty="0">
                <a:solidFill>
                  <a:srgbClr val="7F7F7F"/>
                </a:solidFill>
                <a:effectLst/>
                <a:latin typeface="Helvetica" pitchFamily="2" charset="0"/>
                <a:ea typeface="Calibri" panose="020F0502020204030204" pitchFamily="34" charset="0"/>
                <a:cs typeface="Times New Roman" panose="02020603050405020304" pitchFamily="18" charset="0"/>
              </a:rPr>
              <a:t>Sacramento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kern="1200" dirty="0">
                <a:solidFill>
                  <a:srgbClr val="7F7F7F"/>
                </a:solidFill>
                <a:effectLst/>
                <a:latin typeface="Helvetica" pitchFamily="2" charset="0"/>
                <a:ea typeface="Calibri" panose="020F0502020204030204" pitchFamily="34" charset="0"/>
                <a:cs typeface="Times New Roman" panose="02020603050405020304" pitchFamily="18" charset="0"/>
              </a:rPr>
              <a:t>Santa Rosa</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dirty="0">
                <a:effectLst/>
                <a:latin typeface="Helvetica" pitchFamily="2"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b="1" kern="1200" dirty="0">
                <a:solidFill>
                  <a:srgbClr val="00B050"/>
                </a:solidFill>
                <a:effectLst/>
                <a:latin typeface="Helvetica" pitchFamily="2" charset="0"/>
                <a:ea typeface="Calibri" panose="020F0502020204030204" pitchFamily="34" charset="0"/>
                <a:cs typeface="Times New Roman" panose="02020603050405020304" pitchFamily="18" charset="0"/>
              </a:rPr>
              <a:t>Oregon Health &amp; Science University</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kern="1200" dirty="0">
                <a:solidFill>
                  <a:srgbClr val="7F7F7F"/>
                </a:solidFill>
                <a:effectLst/>
                <a:latin typeface="Helvetica" pitchFamily="2" charset="0"/>
                <a:ea typeface="Calibri" panose="020F0502020204030204" pitchFamily="34" charset="0"/>
                <a:cs typeface="Times New Roman" panose="02020603050405020304" pitchFamily="18" charset="0"/>
              </a:rPr>
              <a:t>Tuality Community Hospital </a:t>
            </a:r>
          </a:p>
          <a:p>
            <a:pPr marL="0" marR="0" algn="l">
              <a:lnSpc>
                <a:spcPct val="105000"/>
              </a:lnSpc>
              <a:spcBef>
                <a:spcPts val="0"/>
              </a:spcBef>
              <a:spcAft>
                <a:spcPts val="0"/>
              </a:spcAft>
            </a:pPr>
            <a:r>
              <a:rPr lang="en-US" sz="800" kern="1200" dirty="0">
                <a:solidFill>
                  <a:srgbClr val="7F7F7F"/>
                </a:solidFill>
                <a:effectLst/>
                <a:latin typeface="Helvetica" pitchFamily="2" charset="0"/>
                <a:ea typeface="Calibri" panose="020F0502020204030204" pitchFamily="34" charset="0"/>
                <a:cs typeface="Times New Roman" panose="02020603050405020304" pitchFamily="18" charset="0"/>
              </a:rPr>
              <a:t>OHSU Hospitals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dirty="0">
                <a:effectLst/>
                <a:latin typeface="Helvetica" pitchFamily="2"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b="1" kern="1200" dirty="0">
                <a:solidFill>
                  <a:srgbClr val="FFC000"/>
                </a:solidFill>
                <a:effectLst/>
                <a:latin typeface="Helvetica" pitchFamily="2" charset="0"/>
                <a:ea typeface="Calibri" panose="020F0502020204030204" pitchFamily="34" charset="0"/>
                <a:cs typeface="Times New Roman" panose="02020603050405020304" pitchFamily="18" charset="0"/>
              </a:rPr>
              <a:t>Providence Health &amp; Services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kern="1200" dirty="0">
                <a:solidFill>
                  <a:srgbClr val="7F7F7F"/>
                </a:solidFill>
                <a:effectLst/>
                <a:latin typeface="Helvetica" pitchFamily="2" charset="0"/>
                <a:ea typeface="Calibri" panose="020F0502020204030204" pitchFamily="34" charset="0"/>
                <a:cs typeface="Times New Roman" panose="02020603050405020304" pitchFamily="18" charset="0"/>
              </a:rPr>
              <a:t>Providence Portland</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kern="1200" dirty="0">
                <a:solidFill>
                  <a:srgbClr val="7F7F7F"/>
                </a:solidFill>
                <a:effectLst/>
                <a:latin typeface="Helvetica" pitchFamily="2" charset="0"/>
                <a:ea typeface="Calibri" panose="020F0502020204030204" pitchFamily="34" charset="0"/>
                <a:cs typeface="Times New Roman" panose="02020603050405020304" pitchFamily="18" charset="0"/>
              </a:rPr>
              <a:t>St. Vincent’s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5000"/>
              </a:lnSpc>
              <a:spcBef>
                <a:spcPts val="0"/>
              </a:spcBef>
              <a:spcAft>
                <a:spcPts val="0"/>
              </a:spcAft>
            </a:pPr>
            <a:r>
              <a:rPr lang="en-US" sz="800" kern="1200" dirty="0">
                <a:solidFill>
                  <a:srgbClr val="7F7F7F"/>
                </a:solidFill>
                <a:effectLst/>
                <a:latin typeface="Helvetica" pitchFamily="2" charset="0"/>
                <a:ea typeface="Calibri" panose="020F0502020204030204" pitchFamily="34" charset="0"/>
                <a:cs typeface="Times New Roman" panose="02020603050405020304" pitchFamily="18" charset="0"/>
              </a:rPr>
              <a:t>St. Joseph’s of Eureka</a:t>
            </a:r>
            <a:r>
              <a:rPr lang="en-US" sz="900" dirty="0">
                <a:effectLst/>
                <a:latin typeface="Helvetica" pitchFamily="2"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7" name="TextBox 2">
            <a:extLst>
              <a:ext uri="{FF2B5EF4-FFF2-40B4-BE49-F238E27FC236}">
                <a16:creationId xmlns:a16="http://schemas.microsoft.com/office/drawing/2014/main" id="{5F765C96-1157-6B4A-B47C-6BD27BE89BA7}"/>
              </a:ext>
            </a:extLst>
          </p:cNvPr>
          <p:cNvSpPr txBox="1">
            <a:spLocks/>
          </p:cNvSpPr>
          <p:nvPr/>
        </p:nvSpPr>
        <p:spPr>
          <a:xfrm>
            <a:off x="10401244" y="2231046"/>
            <a:ext cx="1310189" cy="3081311"/>
          </a:xfrm>
          <a:prstGeom prst="rect">
            <a:avLst/>
          </a:prstGeom>
          <a:noFill/>
          <a:ln>
            <a:noFill/>
          </a:ln>
        </p:spPr>
        <p:txBody>
          <a:bodyPr vert="horz" wrap="square"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rgbClr val="D883FF"/>
                </a:solidFill>
                <a:effectLst/>
                <a:uLnTx/>
                <a:uFillTx/>
                <a:latin typeface="Helvetica" pitchFamily="2" charset="0"/>
                <a:ea typeface="Calibri" panose="020F0502020204030204" pitchFamily="34" charset="0"/>
                <a:cs typeface="Times New Roman" panose="02020603050405020304" pitchFamily="18" charset="0"/>
              </a:rPr>
              <a:t>Samaritan</a:t>
            </a:r>
            <a:r>
              <a:rPr kumimoji="0" lang="en-US" sz="800" b="1" i="0" u="none" strike="noStrike" kern="1200" cap="none" spc="0" normalizeH="0" baseline="0" noProof="0" dirty="0">
                <a:ln>
                  <a:noFill/>
                </a:ln>
                <a:solidFill>
                  <a:srgbClr val="7030A0"/>
                </a:solidFill>
                <a:effectLst/>
                <a:uLnTx/>
                <a:uFillTx/>
                <a:latin typeface="Helvetica" pitchFamily="2" charset="0"/>
                <a:ea typeface="Calibri" panose="020F0502020204030204" pitchFamily="34" charset="0"/>
                <a:cs typeface="Times New Roman" panose="02020603050405020304" pitchFamily="18" charset="0"/>
              </a:rPr>
              <a:t> </a:t>
            </a:r>
            <a:r>
              <a:rPr kumimoji="0" lang="en-US" sz="800" b="1" i="0" u="none" strike="noStrike" kern="1200" cap="none" spc="0" normalizeH="0" baseline="0" noProof="0" dirty="0">
                <a:ln>
                  <a:noFill/>
                </a:ln>
                <a:solidFill>
                  <a:srgbClr val="D883FF"/>
                </a:solidFill>
                <a:effectLst/>
                <a:uLnTx/>
                <a:uFillTx/>
                <a:latin typeface="Helvetica" pitchFamily="2" charset="0"/>
                <a:ea typeface="Calibri" panose="020F0502020204030204" pitchFamily="34" charset="0"/>
                <a:cs typeface="Times New Roman" panose="02020603050405020304" pitchFamily="18" charset="0"/>
              </a:rPr>
              <a:t>Health</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7F7F7F"/>
                </a:solidFill>
                <a:effectLst/>
                <a:uLnTx/>
                <a:uFillTx/>
                <a:latin typeface="Helvetica" pitchFamily="2" charset="0"/>
                <a:ea typeface="Calibri" panose="020F0502020204030204" pitchFamily="34" charset="0"/>
                <a:cs typeface="Times New Roman" panose="02020603050405020304" pitchFamily="18" charset="0"/>
              </a:rPr>
              <a:t>Good Samaritan Regional Medical Center</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srgbClr val="C00000"/>
              </a:solidFill>
              <a:effectLst/>
              <a:uLnTx/>
              <a:uFillTx/>
              <a:latin typeface="Helvetica"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rgbClr val="C00000"/>
                </a:solidFill>
                <a:effectLst/>
                <a:uLnTx/>
                <a:uFillTx/>
                <a:latin typeface="Helvetica" pitchFamily="2" charset="0"/>
                <a:ea typeface="Calibri" panose="020F0502020204030204" pitchFamily="34" charset="0"/>
                <a:cs typeface="Times New Roman" panose="02020603050405020304" pitchFamily="18" charset="0"/>
              </a:rPr>
              <a:t>Sky Lakes</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7F7F7F"/>
                </a:solidFill>
                <a:effectLst/>
                <a:uLnTx/>
                <a:uFillTx/>
                <a:latin typeface="Helvetica" pitchFamily="2" charset="0"/>
                <a:ea typeface="Calibri" panose="020F0502020204030204" pitchFamily="34" charset="0"/>
                <a:cs typeface="Times New Roman" panose="02020603050405020304" pitchFamily="18" charset="0"/>
              </a:rPr>
              <a:t>Sky Lakes Medical </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7F7F7F"/>
                </a:solidFill>
                <a:effectLst/>
                <a:uLnTx/>
                <a:uFillTx/>
                <a:latin typeface="Helvetica" pitchFamily="2" charset="0"/>
                <a:ea typeface="Calibri" panose="020F0502020204030204" pitchFamily="34" charset="0"/>
                <a:cs typeface="Times New Roman" panose="02020603050405020304" pitchFamily="18" charset="0"/>
              </a:rPr>
              <a:t>Center</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Times New Roman" panose="02020603050405020304" pitchFamily="18" charset="0"/>
              </a:rPr>
              <a:t> </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rgbClr val="FF8AD8"/>
                </a:solidFill>
                <a:effectLst/>
                <a:uLnTx/>
                <a:uFillTx/>
                <a:latin typeface="Helvetica" pitchFamily="2" charset="0"/>
                <a:ea typeface="Calibri" panose="020F0502020204030204" pitchFamily="34" charset="0"/>
                <a:cs typeface="Times New Roman" panose="02020603050405020304" pitchFamily="18" charset="0"/>
              </a:rPr>
              <a:t>Catholic Health Initiatives Mercy Health</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7F7F7F"/>
                </a:solidFill>
                <a:effectLst/>
                <a:uLnTx/>
                <a:uFillTx/>
                <a:latin typeface="Helvetica" pitchFamily="2" charset="0"/>
                <a:ea typeface="Calibri" panose="020F0502020204030204" pitchFamily="34" charset="0"/>
                <a:cs typeface="Times New Roman" panose="02020603050405020304" pitchFamily="18" charset="0"/>
              </a:rPr>
              <a:t>Mercy Medical Center Roseburg</a:t>
            </a:r>
            <a:endParaRPr kumimoji="0" lang="en-US" sz="1050" b="0" i="0" u="none" strike="noStrike" kern="1200" cap="none" spc="0" normalizeH="0" baseline="0" noProof="0" dirty="0">
              <a:ln>
                <a:noFill/>
              </a:ln>
              <a:solidFill>
                <a:srgbClr val="7F7F7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rgbClr val="ED7D31"/>
                </a:solidFill>
                <a:effectLst/>
                <a:uLnTx/>
                <a:uFillTx/>
                <a:latin typeface="Helvetica" pitchFamily="2" charset="0"/>
                <a:ea typeface="Calibri" panose="020F0502020204030204" pitchFamily="34" charset="0"/>
                <a:cs typeface="Times New Roman" panose="02020603050405020304" pitchFamily="18" charset="0"/>
              </a:rPr>
              <a:t>Health Alliance of Northern California</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7F7F7F"/>
                </a:solidFill>
                <a:effectLst/>
                <a:uLnTx/>
                <a:uFillTx/>
                <a:latin typeface="Helvetica" pitchFamily="2" charset="0"/>
                <a:ea typeface="Calibri" panose="020F0502020204030204" pitchFamily="34" charset="0"/>
                <a:cs typeface="Times New Roman" panose="02020603050405020304" pitchFamily="18" charset="0"/>
              </a:rPr>
              <a:t>Teaching Health Center</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srgbClr val="7F7F7F"/>
              </a:solidFill>
              <a:effectLst/>
              <a:uLnTx/>
              <a:uFillTx/>
              <a:latin typeface="Helvetica"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srgbClr val="7F7F7F"/>
              </a:solidFill>
              <a:effectLst/>
              <a:uLnTx/>
              <a:uFillTx/>
              <a:latin typeface="Helvetica"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rgbClr val="7030A0"/>
                </a:solidFill>
                <a:effectLst/>
                <a:uLnTx/>
                <a:uFillTx/>
                <a:latin typeface="Helvetica" pitchFamily="2" charset="0"/>
                <a:ea typeface="Calibri" panose="020F0502020204030204" pitchFamily="34" charset="0"/>
                <a:cs typeface="Times New Roman" panose="02020603050405020304" pitchFamily="18" charset="0"/>
              </a:rPr>
              <a:t>Dignity Health</a:t>
            </a:r>
            <a:endParaRPr kumimoji="0" lang="en-US" sz="800" b="0"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7F7F7F"/>
                </a:solidFill>
                <a:effectLst/>
                <a:uLnTx/>
                <a:uFillTx/>
                <a:latin typeface="Helvetica" pitchFamily="2" charset="0"/>
                <a:ea typeface="Calibri" panose="020F0502020204030204" pitchFamily="34" charset="0"/>
                <a:cs typeface="Times New Roman" panose="02020603050405020304" pitchFamily="18" charset="0"/>
              </a:rPr>
              <a:t>Mercy Medical Center</a:t>
            </a: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7F7F7F"/>
                </a:solidFill>
                <a:effectLst/>
                <a:uLnTx/>
                <a:uFillTx/>
                <a:latin typeface="Helvetica" pitchFamily="2" charset="0"/>
                <a:ea typeface="Calibri" panose="020F0502020204030204" pitchFamily="34" charset="0"/>
                <a:cs typeface="Times New Roman" panose="02020603050405020304" pitchFamily="18" charset="0"/>
              </a:rPr>
              <a:t>Redding</a:t>
            </a: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6" name="Picture 135">
            <a:extLst>
              <a:ext uri="{FF2B5EF4-FFF2-40B4-BE49-F238E27FC236}">
                <a16:creationId xmlns:a16="http://schemas.microsoft.com/office/drawing/2014/main" id="{2335E265-BF8B-A44A-AC00-D147E049D935}"/>
              </a:ext>
            </a:extLst>
          </p:cNvPr>
          <p:cNvPicPr>
            <a:picLocks noChangeAspect="1"/>
          </p:cNvPicPr>
          <p:nvPr/>
        </p:nvPicPr>
        <p:blipFill rotWithShape="1">
          <a:blip r:embed="rId7"/>
          <a:srcRect r="7096" b="51438"/>
          <a:stretch/>
        </p:blipFill>
        <p:spPr>
          <a:xfrm>
            <a:off x="10045714" y="2151705"/>
            <a:ext cx="248971" cy="3290544"/>
          </a:xfrm>
          <a:prstGeom prst="rect">
            <a:avLst/>
          </a:prstGeom>
        </p:spPr>
      </p:pic>
      <p:pic>
        <p:nvPicPr>
          <p:cNvPr id="137" name="Picture 136">
            <a:extLst>
              <a:ext uri="{FF2B5EF4-FFF2-40B4-BE49-F238E27FC236}">
                <a16:creationId xmlns:a16="http://schemas.microsoft.com/office/drawing/2014/main" id="{68F93E19-AE35-2A47-BCDA-3B01FCD4E215}"/>
              </a:ext>
            </a:extLst>
          </p:cNvPr>
          <p:cNvPicPr>
            <a:picLocks noChangeAspect="1"/>
          </p:cNvPicPr>
          <p:nvPr/>
        </p:nvPicPr>
        <p:blipFill rotWithShape="1">
          <a:blip r:embed="rId7"/>
          <a:srcRect l="-31535" t="50000" r="-1"/>
          <a:stretch/>
        </p:blipFill>
        <p:spPr>
          <a:xfrm>
            <a:off x="11553542" y="2160751"/>
            <a:ext cx="352496" cy="3304757"/>
          </a:xfrm>
          <a:prstGeom prst="rect">
            <a:avLst/>
          </a:prstGeom>
        </p:spPr>
      </p:pic>
      <p:sp>
        <p:nvSpPr>
          <p:cNvPr id="13" name="TextBox 12">
            <a:extLst>
              <a:ext uri="{FF2B5EF4-FFF2-40B4-BE49-F238E27FC236}">
                <a16:creationId xmlns:a16="http://schemas.microsoft.com/office/drawing/2014/main" id="{2ADBE58B-F271-A945-9162-004129E9E585}"/>
              </a:ext>
            </a:extLst>
          </p:cNvPr>
          <p:cNvSpPr txBox="1"/>
          <p:nvPr/>
        </p:nvSpPr>
        <p:spPr>
          <a:xfrm>
            <a:off x="8711381" y="1745253"/>
            <a:ext cx="31946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Health Centers and Hospitals</a:t>
            </a:r>
          </a:p>
        </p:txBody>
      </p:sp>
    </p:spTree>
    <p:extLst>
      <p:ext uri="{BB962C8B-B14F-4D97-AF65-F5344CB8AC3E}">
        <p14:creationId xmlns:p14="http://schemas.microsoft.com/office/powerpoint/2010/main" val="4197267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39E9-3268-5945-983E-EC96E6A6EA91}"/>
              </a:ext>
            </a:extLst>
          </p:cNvPr>
          <p:cNvSpPr>
            <a:spLocks noGrp="1"/>
          </p:cNvSpPr>
          <p:nvPr>
            <p:ph type="title"/>
          </p:nvPr>
        </p:nvSpPr>
        <p:spPr/>
        <p:txBody>
          <a:bodyPr>
            <a:normAutofit/>
          </a:bodyPr>
          <a:lstStyle/>
          <a:p>
            <a:r>
              <a:rPr lang="en-US" dirty="0"/>
              <a:t>Training </a:t>
            </a:r>
            <a:r>
              <a:rPr lang="en-US" i="1" dirty="0"/>
              <a:t>YOUR</a:t>
            </a:r>
            <a:r>
              <a:rPr lang="en-US" dirty="0"/>
              <a:t> future physicians</a:t>
            </a:r>
          </a:p>
        </p:txBody>
      </p:sp>
      <p:sp>
        <p:nvSpPr>
          <p:cNvPr id="3" name="Text Placeholder 2">
            <a:extLst>
              <a:ext uri="{FF2B5EF4-FFF2-40B4-BE49-F238E27FC236}">
                <a16:creationId xmlns:a16="http://schemas.microsoft.com/office/drawing/2014/main" id="{1A1CF481-9E48-4845-95BF-B0010200ADEE}"/>
              </a:ext>
            </a:extLst>
          </p:cNvPr>
          <p:cNvSpPr>
            <a:spLocks noGrp="1"/>
          </p:cNvSpPr>
          <p:nvPr>
            <p:ph type="body" sz="quarter" idx="10"/>
          </p:nvPr>
        </p:nvSpPr>
        <p:spPr>
          <a:xfrm>
            <a:off x="1081618" y="2455380"/>
            <a:ext cx="10469915" cy="3528731"/>
          </a:xfrm>
        </p:spPr>
        <p:txBody>
          <a:bodyPr>
            <a:normAutofit/>
          </a:bodyPr>
          <a:lstStyle/>
          <a:p>
            <a:r>
              <a:rPr lang="en-US" dirty="0"/>
              <a:t>Share current activities &amp; programs</a:t>
            </a:r>
          </a:p>
          <a:p>
            <a:r>
              <a:rPr lang="en-US" dirty="0"/>
              <a:t>Complete Tribal Health Workforce Needs Survey</a:t>
            </a:r>
          </a:p>
          <a:p>
            <a:r>
              <a:rPr lang="en-US"/>
              <a:t>Offer </a:t>
            </a:r>
            <a:r>
              <a:rPr lang="en-US" dirty="0"/>
              <a:t>Rotations for learners (UME &amp; GME)</a:t>
            </a:r>
          </a:p>
          <a:p>
            <a:r>
              <a:rPr lang="en-US" dirty="0"/>
              <a:t>Explore Residency “Tribal Training Tracks”</a:t>
            </a:r>
          </a:p>
        </p:txBody>
      </p:sp>
    </p:spTree>
    <p:extLst>
      <p:ext uri="{BB962C8B-B14F-4D97-AF65-F5344CB8AC3E}">
        <p14:creationId xmlns:p14="http://schemas.microsoft.com/office/powerpoint/2010/main" val="202954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F2587E-6F38-5C4D-AAB8-5532CCAE741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49122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444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40872" y="3799239"/>
            <a:ext cx="10363200" cy="1001712"/>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b="0" i="0" kern="1200">
                <a:solidFill>
                  <a:srgbClr val="2F92D5"/>
                </a:solidFill>
                <a:latin typeface="Lato Light"/>
                <a:ea typeface="+mj-ea"/>
                <a:cs typeface="Lato Light"/>
              </a:defRPr>
            </a:lvl1pPr>
          </a:lstStyle>
          <a:p>
            <a:pPr algn="ctr"/>
            <a:r>
              <a:rPr lang="en-US" sz="5867" spc="27" dirty="0" err="1">
                <a:solidFill>
                  <a:srgbClr val="FFFFFF"/>
                </a:solidFill>
                <a:latin typeface="Lato Regular"/>
                <a:cs typeface="Lato Regular"/>
              </a:rPr>
              <a:t>www.NNACOE.org</a:t>
            </a:r>
            <a:endParaRPr lang="en-US" sz="5867" spc="27" dirty="0">
              <a:solidFill>
                <a:srgbClr val="FFFFFF"/>
              </a:solidFill>
              <a:latin typeface="Lato Regular"/>
              <a:cs typeface="Lato Regular"/>
            </a:endParaRPr>
          </a:p>
          <a:p>
            <a:pPr algn="ctr"/>
            <a:r>
              <a:rPr lang="en-US" sz="5867" u="sng" spc="27" dirty="0">
                <a:solidFill>
                  <a:srgbClr val="FFFFFF"/>
                </a:solidFill>
                <a:latin typeface="Lato Regular"/>
                <a:cs typeface="Lato Regular"/>
                <a:hlinkClick r:id="rId2"/>
              </a:rPr>
              <a:t>brodt@ohsu.edu</a:t>
            </a:r>
            <a:r>
              <a:rPr lang="en-US" sz="5867" spc="27" dirty="0">
                <a:solidFill>
                  <a:srgbClr val="FFFFFF"/>
                </a:solidFill>
                <a:latin typeface="Lato Regular"/>
                <a:cs typeface="Lato Regular"/>
              </a:rPr>
              <a:t> </a:t>
            </a:r>
          </a:p>
          <a:p>
            <a:pPr algn="ctr"/>
            <a:endParaRPr lang="en-US" sz="5867" u="sng" spc="27" dirty="0">
              <a:solidFill>
                <a:srgbClr val="2E93D5"/>
              </a:solidFill>
              <a:latin typeface="Lato Regular"/>
              <a:cs typeface="Lato Regular"/>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2680" y="478725"/>
            <a:ext cx="1159584" cy="1986828"/>
          </a:xfrm>
          <a:prstGeom prst="rect">
            <a:avLst/>
          </a:prstGeom>
        </p:spPr>
      </p:pic>
    </p:spTree>
    <p:extLst>
      <p:ext uri="{BB962C8B-B14F-4D97-AF65-F5344CB8AC3E}">
        <p14:creationId xmlns:p14="http://schemas.microsoft.com/office/powerpoint/2010/main" val="1413644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448800" y="6356350"/>
            <a:ext cx="2743200" cy="365125"/>
          </a:xfrm>
          <a:prstGeom prst="rect">
            <a:avLst/>
          </a:prstGeom>
        </p:spPr>
        <p:txBody>
          <a:bodyPr/>
          <a:lstStyle/>
          <a:p>
            <a:pPr defTabSz="609585"/>
            <a:fld id="{86CB4B4D-7CA3-9044-876B-883B54F8677D}" type="slidenum">
              <a:rPr lang="uk-UA">
                <a:solidFill>
                  <a:srgbClr val="354952"/>
                </a:solidFill>
              </a:rPr>
              <a:pPr defTabSz="609585"/>
              <a:t>18</a:t>
            </a:fld>
            <a:endParaRPr lang="uk-UA">
              <a:solidFill>
                <a:srgbClr val="35495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985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706" r="110" b="2345"/>
          <a:stretch/>
        </p:blipFill>
        <p:spPr>
          <a:xfrm>
            <a:off x="0" y="0"/>
            <a:ext cx="12192000" cy="6858000"/>
          </a:xfrm>
          <a:prstGeom prst="rect">
            <a:avLst/>
          </a:prstGeom>
        </p:spPr>
      </p:pic>
    </p:spTree>
    <p:extLst>
      <p:ext uri="{BB962C8B-B14F-4D97-AF65-F5344CB8AC3E}">
        <p14:creationId xmlns:p14="http://schemas.microsoft.com/office/powerpoint/2010/main" val="101504038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5" t="1706" r="-15" b="2345"/>
          <a:stretch/>
        </p:blipFill>
        <p:spPr>
          <a:xfrm>
            <a:off x="-2005" y="21748"/>
            <a:ext cx="12191999" cy="6858000"/>
          </a:xfrm>
          <a:prstGeom prst="rect">
            <a:avLst/>
          </a:prstGeom>
        </p:spPr>
      </p:pic>
    </p:spTree>
    <p:extLst>
      <p:ext uri="{BB962C8B-B14F-4D97-AF65-F5344CB8AC3E}">
        <p14:creationId xmlns:p14="http://schemas.microsoft.com/office/powerpoint/2010/main" val="17364212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0" y="535521"/>
            <a:ext cx="10119360" cy="529349"/>
          </a:xfrm>
        </p:spPr>
        <p:txBody>
          <a:bodyPr>
            <a:normAutofit/>
          </a:bodyPr>
          <a:lstStyle/>
          <a:p>
            <a:pPr algn="ctr"/>
            <a:r>
              <a:rPr lang="en-US" sz="2400" dirty="0"/>
              <a:t>US MEDICAL SCHOOLS WITHOUT AI/AN STUDENTS</a:t>
            </a:r>
          </a:p>
        </p:txBody>
      </p:sp>
      <p:sp>
        <p:nvSpPr>
          <p:cNvPr id="3" name="Slide Number Placeholder 2"/>
          <p:cNvSpPr>
            <a:spLocks noGrp="1"/>
          </p:cNvSpPr>
          <p:nvPr>
            <p:ph type="sldNum" sz="quarter" idx="2"/>
          </p:nvPr>
        </p:nvSpPr>
        <p:spPr/>
        <p:txBody>
          <a:bodyPr/>
          <a:lstStyle/>
          <a:p>
            <a:pPr defTabSz="609585"/>
            <a:fld id="{86CB4B4D-7CA3-9044-876B-883B54F8677D}" type="slidenum">
              <a:rPr lang="uk-UA" smtClean="0">
                <a:solidFill>
                  <a:srgbClr val="354952"/>
                </a:solidFill>
              </a:rPr>
              <a:pPr defTabSz="609585"/>
              <a:t>4</a:t>
            </a:fld>
            <a:endParaRPr lang="uk-UA">
              <a:solidFill>
                <a:srgbClr val="354952"/>
              </a:solidFill>
            </a:endParaRPr>
          </a:p>
        </p:txBody>
      </p:sp>
      <p:sp>
        <p:nvSpPr>
          <p:cNvPr id="7" name="TextBox 6"/>
          <p:cNvSpPr txBox="1"/>
          <p:nvPr/>
        </p:nvSpPr>
        <p:spPr>
          <a:xfrm>
            <a:off x="3646025" y="1435453"/>
            <a:ext cx="4420372" cy="4237992"/>
          </a:xfrm>
          <a:custGeom>
            <a:avLst/>
            <a:gdLst/>
            <a:ahLst/>
            <a:cxnLst/>
            <a:rect l="l" t="t" r="r" b="b"/>
            <a:pathLst>
              <a:path w="4420372" h="4237992">
                <a:moveTo>
                  <a:pt x="1999814" y="3161005"/>
                </a:moveTo>
                <a:cubicBezTo>
                  <a:pt x="1998976" y="3164129"/>
                  <a:pt x="1998157" y="3167006"/>
                  <a:pt x="1997357" y="3169635"/>
                </a:cubicBezTo>
                <a:cubicBezTo>
                  <a:pt x="1996557" y="3172264"/>
                  <a:pt x="1995776" y="3174569"/>
                  <a:pt x="1995014" y="3176550"/>
                </a:cubicBezTo>
                <a:lnTo>
                  <a:pt x="1969296" y="3243073"/>
                </a:lnTo>
                <a:lnTo>
                  <a:pt x="2030447" y="3243073"/>
                </a:lnTo>
                <a:lnTo>
                  <a:pt x="2004729" y="3176436"/>
                </a:lnTo>
                <a:cubicBezTo>
                  <a:pt x="2003053" y="3172321"/>
                  <a:pt x="2001415" y="3167177"/>
                  <a:pt x="1999814" y="3161005"/>
                </a:cubicBezTo>
                <a:close/>
                <a:moveTo>
                  <a:pt x="1714065" y="3161005"/>
                </a:moveTo>
                <a:cubicBezTo>
                  <a:pt x="1713226" y="3164129"/>
                  <a:pt x="1712407" y="3167006"/>
                  <a:pt x="1711607" y="3169635"/>
                </a:cubicBezTo>
                <a:cubicBezTo>
                  <a:pt x="1710807" y="3172264"/>
                  <a:pt x="1710026" y="3174569"/>
                  <a:pt x="1709264" y="3176550"/>
                </a:cubicBezTo>
                <a:lnTo>
                  <a:pt x="1683546" y="3243073"/>
                </a:lnTo>
                <a:lnTo>
                  <a:pt x="1744697" y="3243073"/>
                </a:lnTo>
                <a:lnTo>
                  <a:pt x="1718979" y="3176436"/>
                </a:lnTo>
                <a:cubicBezTo>
                  <a:pt x="1717303" y="3172321"/>
                  <a:pt x="1715665" y="3167177"/>
                  <a:pt x="1714065" y="3161005"/>
                </a:cubicBezTo>
                <a:close/>
                <a:moveTo>
                  <a:pt x="2773778" y="3158033"/>
                </a:moveTo>
                <a:lnTo>
                  <a:pt x="2773778" y="3285935"/>
                </a:lnTo>
                <a:lnTo>
                  <a:pt x="2812754" y="3285935"/>
                </a:lnTo>
                <a:cubicBezTo>
                  <a:pt x="2821517" y="3285935"/>
                  <a:pt x="2829480" y="3284487"/>
                  <a:pt x="2836643" y="3281592"/>
                </a:cubicBezTo>
                <a:cubicBezTo>
                  <a:pt x="2843806" y="3278696"/>
                  <a:pt x="2849902" y="3274524"/>
                  <a:pt x="2854931" y="3269076"/>
                </a:cubicBezTo>
                <a:cubicBezTo>
                  <a:pt x="2859960" y="3263628"/>
                  <a:pt x="2863846" y="3256941"/>
                  <a:pt x="2866590" y="3249016"/>
                </a:cubicBezTo>
                <a:cubicBezTo>
                  <a:pt x="2869333" y="3241091"/>
                  <a:pt x="2870704" y="3232100"/>
                  <a:pt x="2870704" y="3222041"/>
                </a:cubicBezTo>
                <a:cubicBezTo>
                  <a:pt x="2870704" y="3211983"/>
                  <a:pt x="2869333" y="3202991"/>
                  <a:pt x="2866590" y="3195067"/>
                </a:cubicBezTo>
                <a:cubicBezTo>
                  <a:pt x="2863846" y="3187142"/>
                  <a:pt x="2859960" y="3180436"/>
                  <a:pt x="2854931" y="3174950"/>
                </a:cubicBezTo>
                <a:cubicBezTo>
                  <a:pt x="2849902" y="3169463"/>
                  <a:pt x="2843806" y="3165272"/>
                  <a:pt x="2836643" y="3162377"/>
                </a:cubicBezTo>
                <a:cubicBezTo>
                  <a:pt x="2829480" y="3159481"/>
                  <a:pt x="2821517" y="3158033"/>
                  <a:pt x="2812754" y="3158033"/>
                </a:cubicBezTo>
                <a:close/>
                <a:moveTo>
                  <a:pt x="1498838" y="3157462"/>
                </a:moveTo>
                <a:cubicBezTo>
                  <a:pt x="1490075" y="3157462"/>
                  <a:pt x="1482112" y="3158948"/>
                  <a:pt x="1474949" y="3161920"/>
                </a:cubicBezTo>
                <a:cubicBezTo>
                  <a:pt x="1467786" y="3164891"/>
                  <a:pt x="1461671" y="3169140"/>
                  <a:pt x="1456604" y="3174664"/>
                </a:cubicBezTo>
                <a:cubicBezTo>
                  <a:pt x="1451537" y="3180189"/>
                  <a:pt x="1447631" y="3186951"/>
                  <a:pt x="1444888" y="3194952"/>
                </a:cubicBezTo>
                <a:cubicBezTo>
                  <a:pt x="1442145" y="3202953"/>
                  <a:pt x="1440773" y="3211983"/>
                  <a:pt x="1440773" y="3222041"/>
                </a:cubicBezTo>
                <a:cubicBezTo>
                  <a:pt x="1440773" y="3232100"/>
                  <a:pt x="1442145" y="3241110"/>
                  <a:pt x="1444888" y="3249073"/>
                </a:cubicBezTo>
                <a:cubicBezTo>
                  <a:pt x="1447631" y="3257036"/>
                  <a:pt x="1451537" y="3263780"/>
                  <a:pt x="1456604" y="3269304"/>
                </a:cubicBezTo>
                <a:cubicBezTo>
                  <a:pt x="1461671" y="3274829"/>
                  <a:pt x="1467786" y="3279058"/>
                  <a:pt x="1474949" y="3281992"/>
                </a:cubicBezTo>
                <a:cubicBezTo>
                  <a:pt x="1482112" y="3284925"/>
                  <a:pt x="1490075" y="3286392"/>
                  <a:pt x="1498838" y="3286392"/>
                </a:cubicBezTo>
                <a:cubicBezTo>
                  <a:pt x="1507677" y="3286392"/>
                  <a:pt x="1515678" y="3284925"/>
                  <a:pt x="1522841" y="3281992"/>
                </a:cubicBezTo>
                <a:cubicBezTo>
                  <a:pt x="1530003" y="3279058"/>
                  <a:pt x="1536099" y="3274829"/>
                  <a:pt x="1541129" y="3269304"/>
                </a:cubicBezTo>
                <a:cubicBezTo>
                  <a:pt x="1546158" y="3263780"/>
                  <a:pt x="1550044" y="3257036"/>
                  <a:pt x="1552787" y="3249073"/>
                </a:cubicBezTo>
                <a:cubicBezTo>
                  <a:pt x="1555530" y="3241110"/>
                  <a:pt x="1556902" y="3232100"/>
                  <a:pt x="1556902" y="3222041"/>
                </a:cubicBezTo>
                <a:cubicBezTo>
                  <a:pt x="1556902" y="3211983"/>
                  <a:pt x="1555530" y="3202953"/>
                  <a:pt x="1552787" y="3194952"/>
                </a:cubicBezTo>
                <a:cubicBezTo>
                  <a:pt x="1550044" y="3186951"/>
                  <a:pt x="1546158" y="3180189"/>
                  <a:pt x="1541129" y="3174664"/>
                </a:cubicBezTo>
                <a:cubicBezTo>
                  <a:pt x="1536099" y="3169140"/>
                  <a:pt x="1530003" y="3164891"/>
                  <a:pt x="1522841" y="3161920"/>
                </a:cubicBezTo>
                <a:cubicBezTo>
                  <a:pt x="1515678" y="3158948"/>
                  <a:pt x="1507677" y="3157462"/>
                  <a:pt x="1498838" y="3157462"/>
                </a:cubicBezTo>
                <a:close/>
                <a:moveTo>
                  <a:pt x="3211052" y="3140088"/>
                </a:moveTo>
                <a:lnTo>
                  <a:pt x="3339296" y="3140088"/>
                </a:lnTo>
                <a:lnTo>
                  <a:pt x="3339296" y="3158719"/>
                </a:lnTo>
                <a:lnTo>
                  <a:pt x="3286375" y="3158719"/>
                </a:lnTo>
                <a:lnTo>
                  <a:pt x="3286375" y="3303880"/>
                </a:lnTo>
                <a:lnTo>
                  <a:pt x="3264201" y="3303880"/>
                </a:lnTo>
                <a:lnTo>
                  <a:pt x="3264201" y="3158719"/>
                </a:lnTo>
                <a:lnTo>
                  <a:pt x="3211052" y="3158719"/>
                </a:lnTo>
                <a:close/>
                <a:moveTo>
                  <a:pt x="3056289" y="3140088"/>
                </a:moveTo>
                <a:lnTo>
                  <a:pt x="3067719" y="3140088"/>
                </a:lnTo>
                <a:cubicBezTo>
                  <a:pt x="3069701" y="3140088"/>
                  <a:pt x="3071167" y="3140336"/>
                  <a:pt x="3072120" y="3140831"/>
                </a:cubicBezTo>
                <a:cubicBezTo>
                  <a:pt x="3073073" y="3141327"/>
                  <a:pt x="3074158" y="3142336"/>
                  <a:pt x="3075378" y="3143860"/>
                </a:cubicBezTo>
                <a:lnTo>
                  <a:pt x="3170247" y="3267304"/>
                </a:lnTo>
                <a:cubicBezTo>
                  <a:pt x="3170018" y="3265323"/>
                  <a:pt x="3169865" y="3263399"/>
                  <a:pt x="3169789" y="3261532"/>
                </a:cubicBezTo>
                <a:cubicBezTo>
                  <a:pt x="3169713" y="3259665"/>
                  <a:pt x="3169675" y="3257855"/>
                  <a:pt x="3169675" y="3256103"/>
                </a:cubicBezTo>
                <a:lnTo>
                  <a:pt x="3169675" y="3140088"/>
                </a:lnTo>
                <a:lnTo>
                  <a:pt x="3189106" y="3140088"/>
                </a:lnTo>
                <a:lnTo>
                  <a:pt x="3189106" y="3303880"/>
                </a:lnTo>
                <a:lnTo>
                  <a:pt x="3177905" y="3303880"/>
                </a:lnTo>
                <a:cubicBezTo>
                  <a:pt x="3176152" y="3303880"/>
                  <a:pt x="3174685" y="3303575"/>
                  <a:pt x="3173504" y="3302966"/>
                </a:cubicBezTo>
                <a:cubicBezTo>
                  <a:pt x="3172323" y="3302356"/>
                  <a:pt x="3171161" y="3301328"/>
                  <a:pt x="3170018" y="3299880"/>
                </a:cubicBezTo>
                <a:lnTo>
                  <a:pt x="3075263" y="3176550"/>
                </a:lnTo>
                <a:cubicBezTo>
                  <a:pt x="3075416" y="3178455"/>
                  <a:pt x="3075530" y="3180322"/>
                  <a:pt x="3075606" y="3182151"/>
                </a:cubicBezTo>
                <a:cubicBezTo>
                  <a:pt x="3075682" y="3183980"/>
                  <a:pt x="3075721" y="3185656"/>
                  <a:pt x="3075721" y="3187180"/>
                </a:cubicBezTo>
                <a:lnTo>
                  <a:pt x="3075721" y="3303880"/>
                </a:lnTo>
                <a:lnTo>
                  <a:pt x="3056289" y="3303880"/>
                </a:lnTo>
                <a:close/>
                <a:moveTo>
                  <a:pt x="2922939" y="3140088"/>
                </a:moveTo>
                <a:lnTo>
                  <a:pt x="3023866" y="3140088"/>
                </a:lnTo>
                <a:lnTo>
                  <a:pt x="3023866" y="3158148"/>
                </a:lnTo>
                <a:lnTo>
                  <a:pt x="2945228" y="3158148"/>
                </a:lnTo>
                <a:lnTo>
                  <a:pt x="2945228" y="3212555"/>
                </a:lnTo>
                <a:lnTo>
                  <a:pt x="3008893" y="3212555"/>
                </a:lnTo>
                <a:lnTo>
                  <a:pt x="3008893" y="3229928"/>
                </a:lnTo>
                <a:lnTo>
                  <a:pt x="2945228" y="3229928"/>
                </a:lnTo>
                <a:lnTo>
                  <a:pt x="2945228" y="3285821"/>
                </a:lnTo>
                <a:lnTo>
                  <a:pt x="3023866" y="3285821"/>
                </a:lnTo>
                <a:lnTo>
                  <a:pt x="3023866" y="3303880"/>
                </a:lnTo>
                <a:lnTo>
                  <a:pt x="2922939" y="3303880"/>
                </a:lnTo>
                <a:close/>
                <a:moveTo>
                  <a:pt x="2751489" y="3140088"/>
                </a:moveTo>
                <a:lnTo>
                  <a:pt x="2812754" y="3140088"/>
                </a:lnTo>
                <a:cubicBezTo>
                  <a:pt x="2824794" y="3140088"/>
                  <a:pt x="2835767" y="3142051"/>
                  <a:pt x="2845673" y="3145975"/>
                </a:cubicBezTo>
                <a:cubicBezTo>
                  <a:pt x="2855579" y="3149899"/>
                  <a:pt x="2864075" y="3155462"/>
                  <a:pt x="2871162" y="3162663"/>
                </a:cubicBezTo>
                <a:cubicBezTo>
                  <a:pt x="2878248" y="3169863"/>
                  <a:pt x="2883735" y="3178493"/>
                  <a:pt x="2887621" y="3188552"/>
                </a:cubicBezTo>
                <a:cubicBezTo>
                  <a:pt x="2891507" y="3198610"/>
                  <a:pt x="2893450" y="3209773"/>
                  <a:pt x="2893450" y="3222041"/>
                </a:cubicBezTo>
                <a:cubicBezTo>
                  <a:pt x="2893450" y="3234310"/>
                  <a:pt x="2891507" y="3245473"/>
                  <a:pt x="2887621" y="3255531"/>
                </a:cubicBezTo>
                <a:cubicBezTo>
                  <a:pt x="2883735" y="3265590"/>
                  <a:pt x="2878248" y="3274200"/>
                  <a:pt x="2871162" y="3281363"/>
                </a:cubicBezTo>
                <a:cubicBezTo>
                  <a:pt x="2864075" y="3288526"/>
                  <a:pt x="2855579" y="3294069"/>
                  <a:pt x="2845673" y="3297994"/>
                </a:cubicBezTo>
                <a:cubicBezTo>
                  <a:pt x="2835767" y="3301918"/>
                  <a:pt x="2824794" y="3303880"/>
                  <a:pt x="2812754" y="3303880"/>
                </a:cubicBezTo>
                <a:lnTo>
                  <a:pt x="2751489" y="3303880"/>
                </a:lnTo>
                <a:close/>
                <a:moveTo>
                  <a:pt x="2578439" y="3140088"/>
                </a:moveTo>
                <a:lnTo>
                  <a:pt x="2600499" y="3140088"/>
                </a:lnTo>
                <a:lnTo>
                  <a:pt x="2600499" y="3239529"/>
                </a:lnTo>
                <a:cubicBezTo>
                  <a:pt x="2600499" y="3246387"/>
                  <a:pt x="2601471" y="3252674"/>
                  <a:pt x="2603414" y="3258389"/>
                </a:cubicBezTo>
                <a:cubicBezTo>
                  <a:pt x="2605357" y="3264104"/>
                  <a:pt x="2608176" y="3269019"/>
                  <a:pt x="2611872" y="3273134"/>
                </a:cubicBezTo>
                <a:cubicBezTo>
                  <a:pt x="2615568" y="3277248"/>
                  <a:pt x="2620102" y="3280468"/>
                  <a:pt x="2625474" y="3282792"/>
                </a:cubicBezTo>
                <a:cubicBezTo>
                  <a:pt x="2630846" y="3285116"/>
                  <a:pt x="2636923" y="3286278"/>
                  <a:pt x="2643705" y="3286278"/>
                </a:cubicBezTo>
                <a:cubicBezTo>
                  <a:pt x="2650486" y="3286278"/>
                  <a:pt x="2656544" y="3285135"/>
                  <a:pt x="2661878" y="3282849"/>
                </a:cubicBezTo>
                <a:cubicBezTo>
                  <a:pt x="2667212" y="3280563"/>
                  <a:pt x="2671727" y="3277363"/>
                  <a:pt x="2675423" y="3273248"/>
                </a:cubicBezTo>
                <a:cubicBezTo>
                  <a:pt x="2679119" y="3269133"/>
                  <a:pt x="2681938" y="3264218"/>
                  <a:pt x="2683881" y="3258503"/>
                </a:cubicBezTo>
                <a:cubicBezTo>
                  <a:pt x="2685824" y="3252788"/>
                  <a:pt x="2686796" y="3246502"/>
                  <a:pt x="2686796" y="3239644"/>
                </a:cubicBezTo>
                <a:lnTo>
                  <a:pt x="2686796" y="3140088"/>
                </a:lnTo>
                <a:lnTo>
                  <a:pt x="2708856" y="3140088"/>
                </a:lnTo>
                <a:lnTo>
                  <a:pt x="2708856" y="3239644"/>
                </a:lnTo>
                <a:cubicBezTo>
                  <a:pt x="2708856" y="3249092"/>
                  <a:pt x="2707351" y="3257855"/>
                  <a:pt x="2704341" y="3265933"/>
                </a:cubicBezTo>
                <a:cubicBezTo>
                  <a:pt x="2701331" y="3274010"/>
                  <a:pt x="2697025" y="3281001"/>
                  <a:pt x="2691425" y="3286907"/>
                </a:cubicBezTo>
                <a:cubicBezTo>
                  <a:pt x="2685824" y="3292812"/>
                  <a:pt x="2678985" y="3297441"/>
                  <a:pt x="2670908" y="3300794"/>
                </a:cubicBezTo>
                <a:cubicBezTo>
                  <a:pt x="2662831" y="3304147"/>
                  <a:pt x="2653763" y="3305823"/>
                  <a:pt x="2643705" y="3305823"/>
                </a:cubicBezTo>
                <a:cubicBezTo>
                  <a:pt x="2633646" y="3305823"/>
                  <a:pt x="2624578" y="3304147"/>
                  <a:pt x="2616501" y="3300794"/>
                </a:cubicBezTo>
                <a:cubicBezTo>
                  <a:pt x="2608424" y="3297441"/>
                  <a:pt x="2601566" y="3292812"/>
                  <a:pt x="2595927" y="3286907"/>
                </a:cubicBezTo>
                <a:cubicBezTo>
                  <a:pt x="2590288" y="3281001"/>
                  <a:pt x="2585964" y="3274010"/>
                  <a:pt x="2582954" y="3265933"/>
                </a:cubicBezTo>
                <a:cubicBezTo>
                  <a:pt x="2579944" y="3257855"/>
                  <a:pt x="2578439" y="3249092"/>
                  <a:pt x="2578439" y="3239644"/>
                </a:cubicBezTo>
                <a:close/>
                <a:moveTo>
                  <a:pt x="2430002" y="3140088"/>
                </a:moveTo>
                <a:lnTo>
                  <a:pt x="2558246" y="3140088"/>
                </a:lnTo>
                <a:lnTo>
                  <a:pt x="2558246" y="3158719"/>
                </a:lnTo>
                <a:lnTo>
                  <a:pt x="2505325" y="3158719"/>
                </a:lnTo>
                <a:lnTo>
                  <a:pt x="2505325" y="3303880"/>
                </a:lnTo>
                <a:lnTo>
                  <a:pt x="2483151" y="3303880"/>
                </a:lnTo>
                <a:lnTo>
                  <a:pt x="2483151" y="3158719"/>
                </a:lnTo>
                <a:lnTo>
                  <a:pt x="2430002" y="3158719"/>
                </a:lnTo>
                <a:close/>
                <a:moveTo>
                  <a:pt x="2094264" y="3140088"/>
                </a:moveTo>
                <a:lnTo>
                  <a:pt x="2105694" y="3140088"/>
                </a:lnTo>
                <a:cubicBezTo>
                  <a:pt x="2107676" y="3140088"/>
                  <a:pt x="2109143" y="3140336"/>
                  <a:pt x="2110095" y="3140831"/>
                </a:cubicBezTo>
                <a:cubicBezTo>
                  <a:pt x="2111047" y="3141327"/>
                  <a:pt x="2112133" y="3142336"/>
                  <a:pt x="2113353" y="3143860"/>
                </a:cubicBezTo>
                <a:lnTo>
                  <a:pt x="2208222" y="3267304"/>
                </a:lnTo>
                <a:cubicBezTo>
                  <a:pt x="2207993" y="3265323"/>
                  <a:pt x="2207841" y="3263399"/>
                  <a:pt x="2207764" y="3261532"/>
                </a:cubicBezTo>
                <a:cubicBezTo>
                  <a:pt x="2207688" y="3259665"/>
                  <a:pt x="2207650" y="3257855"/>
                  <a:pt x="2207650" y="3256103"/>
                </a:cubicBezTo>
                <a:lnTo>
                  <a:pt x="2207650" y="3140088"/>
                </a:lnTo>
                <a:lnTo>
                  <a:pt x="2227081" y="3140088"/>
                </a:lnTo>
                <a:lnTo>
                  <a:pt x="2227081" y="3303880"/>
                </a:lnTo>
                <a:lnTo>
                  <a:pt x="2215880" y="3303880"/>
                </a:lnTo>
                <a:cubicBezTo>
                  <a:pt x="2214127" y="3303880"/>
                  <a:pt x="2212660" y="3303575"/>
                  <a:pt x="2211479" y="3302966"/>
                </a:cubicBezTo>
                <a:cubicBezTo>
                  <a:pt x="2210298" y="3302356"/>
                  <a:pt x="2209136" y="3301328"/>
                  <a:pt x="2207993" y="3299880"/>
                </a:cubicBezTo>
                <a:lnTo>
                  <a:pt x="2113238" y="3176550"/>
                </a:lnTo>
                <a:cubicBezTo>
                  <a:pt x="2113391" y="3178455"/>
                  <a:pt x="2113505" y="3180322"/>
                  <a:pt x="2113581" y="3182151"/>
                </a:cubicBezTo>
                <a:cubicBezTo>
                  <a:pt x="2113657" y="3183980"/>
                  <a:pt x="2113695" y="3185656"/>
                  <a:pt x="2113695" y="3187180"/>
                </a:cubicBezTo>
                <a:lnTo>
                  <a:pt x="2113695" y="3303880"/>
                </a:lnTo>
                <a:lnTo>
                  <a:pt x="2094264" y="3303880"/>
                </a:lnTo>
                <a:close/>
                <a:moveTo>
                  <a:pt x="1988613" y="3140088"/>
                </a:moveTo>
                <a:lnTo>
                  <a:pt x="2011130" y="3140088"/>
                </a:lnTo>
                <a:lnTo>
                  <a:pt x="2076624" y="3303880"/>
                </a:lnTo>
                <a:lnTo>
                  <a:pt x="2059479" y="3303880"/>
                </a:lnTo>
                <a:cubicBezTo>
                  <a:pt x="2057498" y="3303880"/>
                  <a:pt x="2055898" y="3303385"/>
                  <a:pt x="2054678" y="3302394"/>
                </a:cubicBezTo>
                <a:cubicBezTo>
                  <a:pt x="2053459" y="3301404"/>
                  <a:pt x="2052545" y="3300146"/>
                  <a:pt x="2051935" y="3298622"/>
                </a:cubicBezTo>
                <a:lnTo>
                  <a:pt x="2036619" y="3259075"/>
                </a:lnTo>
                <a:lnTo>
                  <a:pt x="1963124" y="3259075"/>
                </a:lnTo>
                <a:lnTo>
                  <a:pt x="1947808" y="3298622"/>
                </a:lnTo>
                <a:cubicBezTo>
                  <a:pt x="1947275" y="3299994"/>
                  <a:pt x="1946360" y="3301213"/>
                  <a:pt x="1945065" y="3302280"/>
                </a:cubicBezTo>
                <a:cubicBezTo>
                  <a:pt x="1943769" y="3303347"/>
                  <a:pt x="1942169" y="3303880"/>
                  <a:pt x="1940264" y="3303880"/>
                </a:cubicBezTo>
                <a:lnTo>
                  <a:pt x="1923119" y="3303880"/>
                </a:lnTo>
                <a:close/>
                <a:moveTo>
                  <a:pt x="1812629" y="3140088"/>
                </a:moveTo>
                <a:lnTo>
                  <a:pt x="1834803" y="3140088"/>
                </a:lnTo>
                <a:lnTo>
                  <a:pt x="1834803" y="3303880"/>
                </a:lnTo>
                <a:lnTo>
                  <a:pt x="1812629" y="3303880"/>
                </a:lnTo>
                <a:close/>
                <a:moveTo>
                  <a:pt x="1702863" y="3140088"/>
                </a:moveTo>
                <a:lnTo>
                  <a:pt x="1725380" y="3140088"/>
                </a:lnTo>
                <a:lnTo>
                  <a:pt x="1790874" y="3303880"/>
                </a:lnTo>
                <a:lnTo>
                  <a:pt x="1773729" y="3303880"/>
                </a:lnTo>
                <a:cubicBezTo>
                  <a:pt x="1771748" y="3303880"/>
                  <a:pt x="1770148" y="3303385"/>
                  <a:pt x="1768929" y="3302394"/>
                </a:cubicBezTo>
                <a:cubicBezTo>
                  <a:pt x="1767709" y="3301404"/>
                  <a:pt x="1766795" y="3300146"/>
                  <a:pt x="1766185" y="3298622"/>
                </a:cubicBezTo>
                <a:lnTo>
                  <a:pt x="1750869" y="3259075"/>
                </a:lnTo>
                <a:lnTo>
                  <a:pt x="1677374" y="3259075"/>
                </a:lnTo>
                <a:lnTo>
                  <a:pt x="1662058" y="3298622"/>
                </a:lnTo>
                <a:cubicBezTo>
                  <a:pt x="1661525" y="3299994"/>
                  <a:pt x="1660610" y="3301213"/>
                  <a:pt x="1659315" y="3302280"/>
                </a:cubicBezTo>
                <a:cubicBezTo>
                  <a:pt x="1658019" y="3303347"/>
                  <a:pt x="1656419" y="3303880"/>
                  <a:pt x="1654514" y="3303880"/>
                </a:cubicBezTo>
                <a:lnTo>
                  <a:pt x="1637369" y="3303880"/>
                </a:lnTo>
                <a:close/>
                <a:moveTo>
                  <a:pt x="1256064" y="3140088"/>
                </a:moveTo>
                <a:lnTo>
                  <a:pt x="1267494" y="3140088"/>
                </a:lnTo>
                <a:cubicBezTo>
                  <a:pt x="1269476" y="3140088"/>
                  <a:pt x="1270943" y="3140336"/>
                  <a:pt x="1271895" y="3140831"/>
                </a:cubicBezTo>
                <a:cubicBezTo>
                  <a:pt x="1272848" y="3141327"/>
                  <a:pt x="1273933" y="3142336"/>
                  <a:pt x="1275153" y="3143860"/>
                </a:cubicBezTo>
                <a:lnTo>
                  <a:pt x="1370022" y="3267304"/>
                </a:lnTo>
                <a:cubicBezTo>
                  <a:pt x="1369793" y="3265323"/>
                  <a:pt x="1369641" y="3263399"/>
                  <a:pt x="1369564" y="3261532"/>
                </a:cubicBezTo>
                <a:cubicBezTo>
                  <a:pt x="1369488" y="3259665"/>
                  <a:pt x="1369450" y="3257855"/>
                  <a:pt x="1369450" y="3256103"/>
                </a:cubicBezTo>
                <a:lnTo>
                  <a:pt x="1369450" y="3140088"/>
                </a:lnTo>
                <a:lnTo>
                  <a:pt x="1388881" y="3140088"/>
                </a:lnTo>
                <a:lnTo>
                  <a:pt x="1388881" y="3303880"/>
                </a:lnTo>
                <a:lnTo>
                  <a:pt x="1377680" y="3303880"/>
                </a:lnTo>
                <a:cubicBezTo>
                  <a:pt x="1375927" y="3303880"/>
                  <a:pt x="1374460" y="3303575"/>
                  <a:pt x="1373279" y="3302966"/>
                </a:cubicBezTo>
                <a:cubicBezTo>
                  <a:pt x="1372098" y="3302356"/>
                  <a:pt x="1370936" y="3301328"/>
                  <a:pt x="1369793" y="3299880"/>
                </a:cubicBezTo>
                <a:lnTo>
                  <a:pt x="1275038" y="3176550"/>
                </a:lnTo>
                <a:cubicBezTo>
                  <a:pt x="1275191" y="3178455"/>
                  <a:pt x="1275305" y="3180322"/>
                  <a:pt x="1275381" y="3182151"/>
                </a:cubicBezTo>
                <a:cubicBezTo>
                  <a:pt x="1275457" y="3183980"/>
                  <a:pt x="1275495" y="3185656"/>
                  <a:pt x="1275495" y="3187180"/>
                </a:cubicBezTo>
                <a:lnTo>
                  <a:pt x="1275495" y="3303880"/>
                </a:lnTo>
                <a:lnTo>
                  <a:pt x="1256064" y="3303880"/>
                </a:lnTo>
                <a:close/>
                <a:moveTo>
                  <a:pt x="3405552" y="3138260"/>
                </a:moveTo>
                <a:cubicBezTo>
                  <a:pt x="3414696" y="3138260"/>
                  <a:pt x="3423040" y="3139707"/>
                  <a:pt x="3430584" y="3142603"/>
                </a:cubicBezTo>
                <a:cubicBezTo>
                  <a:pt x="3438128" y="3145499"/>
                  <a:pt x="3444719" y="3149690"/>
                  <a:pt x="3450358" y="3155176"/>
                </a:cubicBezTo>
                <a:lnTo>
                  <a:pt x="3444986" y="3165692"/>
                </a:lnTo>
                <a:cubicBezTo>
                  <a:pt x="3444300" y="3166835"/>
                  <a:pt x="3443576" y="3167692"/>
                  <a:pt x="3442814" y="3168263"/>
                </a:cubicBezTo>
                <a:cubicBezTo>
                  <a:pt x="3442052" y="3168835"/>
                  <a:pt x="3441061" y="3169121"/>
                  <a:pt x="3439842" y="3169121"/>
                </a:cubicBezTo>
                <a:cubicBezTo>
                  <a:pt x="3438547" y="3169121"/>
                  <a:pt x="3437042" y="3168473"/>
                  <a:pt x="3435327" y="3167177"/>
                </a:cubicBezTo>
                <a:cubicBezTo>
                  <a:pt x="3433613" y="3165882"/>
                  <a:pt x="3431441" y="3164453"/>
                  <a:pt x="3428812" y="3162891"/>
                </a:cubicBezTo>
                <a:cubicBezTo>
                  <a:pt x="3426183" y="3161329"/>
                  <a:pt x="3423021" y="3159900"/>
                  <a:pt x="3419325" y="3158605"/>
                </a:cubicBezTo>
                <a:cubicBezTo>
                  <a:pt x="3415629" y="3157310"/>
                  <a:pt x="3411153" y="3156662"/>
                  <a:pt x="3405895" y="3156662"/>
                </a:cubicBezTo>
                <a:cubicBezTo>
                  <a:pt x="3400942" y="3156662"/>
                  <a:pt x="3396560" y="3157329"/>
                  <a:pt x="3392751" y="3158662"/>
                </a:cubicBezTo>
                <a:cubicBezTo>
                  <a:pt x="3388940" y="3159996"/>
                  <a:pt x="3385759" y="3161805"/>
                  <a:pt x="3383206" y="3164091"/>
                </a:cubicBezTo>
                <a:cubicBezTo>
                  <a:pt x="3380654" y="3166377"/>
                  <a:pt x="3378730" y="3169063"/>
                  <a:pt x="3377434" y="3172149"/>
                </a:cubicBezTo>
                <a:cubicBezTo>
                  <a:pt x="3376139" y="3175236"/>
                  <a:pt x="3375491" y="3178569"/>
                  <a:pt x="3375491" y="3182151"/>
                </a:cubicBezTo>
                <a:cubicBezTo>
                  <a:pt x="3375491" y="3186723"/>
                  <a:pt x="3376615" y="3190514"/>
                  <a:pt x="3378863" y="3193524"/>
                </a:cubicBezTo>
                <a:cubicBezTo>
                  <a:pt x="3381111" y="3196533"/>
                  <a:pt x="3384083" y="3199105"/>
                  <a:pt x="3387778" y="3201239"/>
                </a:cubicBezTo>
                <a:cubicBezTo>
                  <a:pt x="3391474" y="3203372"/>
                  <a:pt x="3395665" y="3205220"/>
                  <a:pt x="3400351" y="3206782"/>
                </a:cubicBezTo>
                <a:cubicBezTo>
                  <a:pt x="3405038" y="3208344"/>
                  <a:pt x="3409838" y="3209964"/>
                  <a:pt x="3414753" y="3211640"/>
                </a:cubicBezTo>
                <a:cubicBezTo>
                  <a:pt x="3419668" y="3213317"/>
                  <a:pt x="3424469" y="3215202"/>
                  <a:pt x="3429155" y="3217298"/>
                </a:cubicBezTo>
                <a:cubicBezTo>
                  <a:pt x="3433841" y="3219393"/>
                  <a:pt x="3438032" y="3222041"/>
                  <a:pt x="3441728" y="3225242"/>
                </a:cubicBezTo>
                <a:cubicBezTo>
                  <a:pt x="3445424" y="3228442"/>
                  <a:pt x="3448396" y="3232367"/>
                  <a:pt x="3450643" y="3237015"/>
                </a:cubicBezTo>
                <a:cubicBezTo>
                  <a:pt x="3452891" y="3241663"/>
                  <a:pt x="3454015" y="3247378"/>
                  <a:pt x="3454015" y="3254160"/>
                </a:cubicBezTo>
                <a:cubicBezTo>
                  <a:pt x="3454015" y="3261323"/>
                  <a:pt x="3452796" y="3268047"/>
                  <a:pt x="3450358" y="3274334"/>
                </a:cubicBezTo>
                <a:cubicBezTo>
                  <a:pt x="3447919" y="3280620"/>
                  <a:pt x="3444357" y="3286088"/>
                  <a:pt x="3439671" y="3290736"/>
                </a:cubicBezTo>
                <a:cubicBezTo>
                  <a:pt x="3434984" y="3295384"/>
                  <a:pt x="3429231" y="3299042"/>
                  <a:pt x="3422411" y="3301709"/>
                </a:cubicBezTo>
                <a:cubicBezTo>
                  <a:pt x="3415591" y="3304376"/>
                  <a:pt x="3407838" y="3305709"/>
                  <a:pt x="3399151" y="3305709"/>
                </a:cubicBezTo>
                <a:cubicBezTo>
                  <a:pt x="3388559" y="3305709"/>
                  <a:pt x="3378901" y="3303785"/>
                  <a:pt x="3370176" y="3299937"/>
                </a:cubicBezTo>
                <a:cubicBezTo>
                  <a:pt x="3361451" y="3296089"/>
                  <a:pt x="3354003" y="3290888"/>
                  <a:pt x="3347831" y="3284335"/>
                </a:cubicBezTo>
                <a:lnTo>
                  <a:pt x="3354231" y="3273819"/>
                </a:lnTo>
                <a:cubicBezTo>
                  <a:pt x="3354841" y="3272981"/>
                  <a:pt x="3355584" y="3272276"/>
                  <a:pt x="3356460" y="3271705"/>
                </a:cubicBezTo>
                <a:cubicBezTo>
                  <a:pt x="3357337" y="3271133"/>
                  <a:pt x="3358308" y="3270848"/>
                  <a:pt x="3359375" y="3270848"/>
                </a:cubicBezTo>
                <a:cubicBezTo>
                  <a:pt x="3360975" y="3270848"/>
                  <a:pt x="3362804" y="3271705"/>
                  <a:pt x="3364861" y="3273419"/>
                </a:cubicBezTo>
                <a:cubicBezTo>
                  <a:pt x="3366919" y="3275134"/>
                  <a:pt x="3369490" y="3277020"/>
                  <a:pt x="3372577" y="3279077"/>
                </a:cubicBezTo>
                <a:cubicBezTo>
                  <a:pt x="3375663" y="3281135"/>
                  <a:pt x="3379396" y="3283020"/>
                  <a:pt x="3383778" y="3284735"/>
                </a:cubicBezTo>
                <a:cubicBezTo>
                  <a:pt x="3388159" y="3286449"/>
                  <a:pt x="3393513" y="3287307"/>
                  <a:pt x="3399837" y="3287307"/>
                </a:cubicBezTo>
                <a:cubicBezTo>
                  <a:pt x="3405095" y="3287307"/>
                  <a:pt x="3409781" y="3286583"/>
                  <a:pt x="3413896" y="3285135"/>
                </a:cubicBezTo>
                <a:cubicBezTo>
                  <a:pt x="3418011" y="3283687"/>
                  <a:pt x="3421497" y="3281649"/>
                  <a:pt x="3424354" y="3279020"/>
                </a:cubicBezTo>
                <a:cubicBezTo>
                  <a:pt x="3427212" y="3276391"/>
                  <a:pt x="3429403" y="3273248"/>
                  <a:pt x="3430927" y="3269590"/>
                </a:cubicBezTo>
                <a:cubicBezTo>
                  <a:pt x="3432451" y="3265933"/>
                  <a:pt x="3433213" y="3261856"/>
                  <a:pt x="3433213" y="3257360"/>
                </a:cubicBezTo>
                <a:cubicBezTo>
                  <a:pt x="3433213" y="3252407"/>
                  <a:pt x="3432089" y="3248349"/>
                  <a:pt x="3429841" y="3245187"/>
                </a:cubicBezTo>
                <a:cubicBezTo>
                  <a:pt x="3427593" y="3242025"/>
                  <a:pt x="3424640" y="3239377"/>
                  <a:pt x="3420983" y="3237243"/>
                </a:cubicBezTo>
                <a:cubicBezTo>
                  <a:pt x="3417325" y="3235110"/>
                  <a:pt x="3413153" y="3233300"/>
                  <a:pt x="3408467" y="3231814"/>
                </a:cubicBezTo>
                <a:cubicBezTo>
                  <a:pt x="3403781" y="3230328"/>
                  <a:pt x="3398980" y="3228804"/>
                  <a:pt x="3394065" y="3227242"/>
                </a:cubicBezTo>
                <a:cubicBezTo>
                  <a:pt x="3389150" y="3225680"/>
                  <a:pt x="3384349" y="3223870"/>
                  <a:pt x="3379663" y="3221813"/>
                </a:cubicBezTo>
                <a:cubicBezTo>
                  <a:pt x="3374977" y="3219755"/>
                  <a:pt x="3370805" y="3217088"/>
                  <a:pt x="3367147" y="3213812"/>
                </a:cubicBezTo>
                <a:cubicBezTo>
                  <a:pt x="3363490" y="3210535"/>
                  <a:pt x="3360537" y="3206439"/>
                  <a:pt x="3358289" y="3201525"/>
                </a:cubicBezTo>
                <a:cubicBezTo>
                  <a:pt x="3356041" y="3196610"/>
                  <a:pt x="3354917" y="3190533"/>
                  <a:pt x="3354917" y="3183294"/>
                </a:cubicBezTo>
                <a:cubicBezTo>
                  <a:pt x="3354917" y="3177503"/>
                  <a:pt x="3356041" y="3171902"/>
                  <a:pt x="3358289" y="3166492"/>
                </a:cubicBezTo>
                <a:cubicBezTo>
                  <a:pt x="3360537" y="3161081"/>
                  <a:pt x="3363794" y="3156281"/>
                  <a:pt x="3368062" y="3152090"/>
                </a:cubicBezTo>
                <a:cubicBezTo>
                  <a:pt x="3372329" y="3147899"/>
                  <a:pt x="3377606" y="3144546"/>
                  <a:pt x="3383892" y="3142031"/>
                </a:cubicBezTo>
                <a:cubicBezTo>
                  <a:pt x="3390179" y="3139517"/>
                  <a:pt x="3397399" y="3138260"/>
                  <a:pt x="3405552" y="3138260"/>
                </a:cubicBezTo>
                <a:close/>
                <a:moveTo>
                  <a:pt x="2367327" y="3138260"/>
                </a:moveTo>
                <a:cubicBezTo>
                  <a:pt x="2376471" y="3138260"/>
                  <a:pt x="2384815" y="3139707"/>
                  <a:pt x="2392359" y="3142603"/>
                </a:cubicBezTo>
                <a:cubicBezTo>
                  <a:pt x="2399903" y="3145499"/>
                  <a:pt x="2406494" y="3149690"/>
                  <a:pt x="2412133" y="3155176"/>
                </a:cubicBezTo>
                <a:lnTo>
                  <a:pt x="2406761" y="3165692"/>
                </a:lnTo>
                <a:cubicBezTo>
                  <a:pt x="2406075" y="3166835"/>
                  <a:pt x="2405351" y="3167692"/>
                  <a:pt x="2404589" y="3168263"/>
                </a:cubicBezTo>
                <a:cubicBezTo>
                  <a:pt x="2403827" y="3168835"/>
                  <a:pt x="2402836" y="3169121"/>
                  <a:pt x="2401617" y="3169121"/>
                </a:cubicBezTo>
                <a:cubicBezTo>
                  <a:pt x="2400322" y="3169121"/>
                  <a:pt x="2398817" y="3168473"/>
                  <a:pt x="2397102" y="3167177"/>
                </a:cubicBezTo>
                <a:cubicBezTo>
                  <a:pt x="2395388" y="3165882"/>
                  <a:pt x="2393216" y="3164453"/>
                  <a:pt x="2390587" y="3162891"/>
                </a:cubicBezTo>
                <a:cubicBezTo>
                  <a:pt x="2387958" y="3161329"/>
                  <a:pt x="2384796" y="3159900"/>
                  <a:pt x="2381100" y="3158605"/>
                </a:cubicBezTo>
                <a:cubicBezTo>
                  <a:pt x="2377405" y="3157310"/>
                  <a:pt x="2372928" y="3156662"/>
                  <a:pt x="2367670" y="3156662"/>
                </a:cubicBezTo>
                <a:cubicBezTo>
                  <a:pt x="2362717" y="3156662"/>
                  <a:pt x="2358335" y="3157329"/>
                  <a:pt x="2354525" y="3158662"/>
                </a:cubicBezTo>
                <a:cubicBezTo>
                  <a:pt x="2350715" y="3159996"/>
                  <a:pt x="2347534" y="3161805"/>
                  <a:pt x="2344981" y="3164091"/>
                </a:cubicBezTo>
                <a:cubicBezTo>
                  <a:pt x="2342429" y="3166377"/>
                  <a:pt x="2340505" y="3169063"/>
                  <a:pt x="2339209" y="3172149"/>
                </a:cubicBezTo>
                <a:cubicBezTo>
                  <a:pt x="2337914" y="3175236"/>
                  <a:pt x="2337266" y="3178569"/>
                  <a:pt x="2337266" y="3182151"/>
                </a:cubicBezTo>
                <a:cubicBezTo>
                  <a:pt x="2337266" y="3186723"/>
                  <a:pt x="2338390" y="3190514"/>
                  <a:pt x="2340638" y="3193524"/>
                </a:cubicBezTo>
                <a:cubicBezTo>
                  <a:pt x="2342886" y="3196533"/>
                  <a:pt x="2345858" y="3199105"/>
                  <a:pt x="2349553" y="3201239"/>
                </a:cubicBezTo>
                <a:cubicBezTo>
                  <a:pt x="2353249" y="3203372"/>
                  <a:pt x="2357440" y="3205220"/>
                  <a:pt x="2362126" y="3206782"/>
                </a:cubicBezTo>
                <a:cubicBezTo>
                  <a:pt x="2366813" y="3208344"/>
                  <a:pt x="2371613" y="3209964"/>
                  <a:pt x="2376528" y="3211640"/>
                </a:cubicBezTo>
                <a:cubicBezTo>
                  <a:pt x="2381443" y="3213317"/>
                  <a:pt x="2386244" y="3215202"/>
                  <a:pt x="2390930" y="3217298"/>
                </a:cubicBezTo>
                <a:cubicBezTo>
                  <a:pt x="2395616" y="3219393"/>
                  <a:pt x="2399807" y="3222041"/>
                  <a:pt x="2403503" y="3225242"/>
                </a:cubicBezTo>
                <a:cubicBezTo>
                  <a:pt x="2407199" y="3228442"/>
                  <a:pt x="2410171" y="3232367"/>
                  <a:pt x="2412418" y="3237015"/>
                </a:cubicBezTo>
                <a:cubicBezTo>
                  <a:pt x="2414666" y="3241663"/>
                  <a:pt x="2415790" y="3247378"/>
                  <a:pt x="2415790" y="3254160"/>
                </a:cubicBezTo>
                <a:cubicBezTo>
                  <a:pt x="2415790" y="3261323"/>
                  <a:pt x="2414571" y="3268047"/>
                  <a:pt x="2412133" y="3274334"/>
                </a:cubicBezTo>
                <a:cubicBezTo>
                  <a:pt x="2409694" y="3280620"/>
                  <a:pt x="2406132" y="3286088"/>
                  <a:pt x="2401446" y="3290736"/>
                </a:cubicBezTo>
                <a:cubicBezTo>
                  <a:pt x="2396759" y="3295384"/>
                  <a:pt x="2391006" y="3299042"/>
                  <a:pt x="2384186" y="3301709"/>
                </a:cubicBezTo>
                <a:cubicBezTo>
                  <a:pt x="2377366" y="3304376"/>
                  <a:pt x="2369613" y="3305709"/>
                  <a:pt x="2360926" y="3305709"/>
                </a:cubicBezTo>
                <a:cubicBezTo>
                  <a:pt x="2350335" y="3305709"/>
                  <a:pt x="2340676" y="3303785"/>
                  <a:pt x="2331951" y="3299937"/>
                </a:cubicBezTo>
                <a:cubicBezTo>
                  <a:pt x="2323226" y="3296089"/>
                  <a:pt x="2315778" y="3290888"/>
                  <a:pt x="2309606" y="3284335"/>
                </a:cubicBezTo>
                <a:lnTo>
                  <a:pt x="2316006" y="3273819"/>
                </a:lnTo>
                <a:cubicBezTo>
                  <a:pt x="2316616" y="3272981"/>
                  <a:pt x="2317359" y="3272276"/>
                  <a:pt x="2318235" y="3271705"/>
                </a:cubicBezTo>
                <a:cubicBezTo>
                  <a:pt x="2319112" y="3271133"/>
                  <a:pt x="2320083" y="3270848"/>
                  <a:pt x="2321150" y="3270848"/>
                </a:cubicBezTo>
                <a:cubicBezTo>
                  <a:pt x="2322750" y="3270848"/>
                  <a:pt x="2324579" y="3271705"/>
                  <a:pt x="2326636" y="3273419"/>
                </a:cubicBezTo>
                <a:cubicBezTo>
                  <a:pt x="2328694" y="3275134"/>
                  <a:pt x="2331265" y="3277020"/>
                  <a:pt x="2334352" y="3279077"/>
                </a:cubicBezTo>
                <a:cubicBezTo>
                  <a:pt x="2337438" y="3281135"/>
                  <a:pt x="2341172" y="3283020"/>
                  <a:pt x="2345553" y="3284735"/>
                </a:cubicBezTo>
                <a:cubicBezTo>
                  <a:pt x="2349934" y="3286449"/>
                  <a:pt x="2355287" y="3287307"/>
                  <a:pt x="2361612" y="3287307"/>
                </a:cubicBezTo>
                <a:cubicBezTo>
                  <a:pt x="2366870" y="3287307"/>
                  <a:pt x="2371556" y="3286583"/>
                  <a:pt x="2375671" y="3285135"/>
                </a:cubicBezTo>
                <a:cubicBezTo>
                  <a:pt x="2379786" y="3283687"/>
                  <a:pt x="2383272" y="3281649"/>
                  <a:pt x="2386129" y="3279020"/>
                </a:cubicBezTo>
                <a:cubicBezTo>
                  <a:pt x="2388987" y="3276391"/>
                  <a:pt x="2391178" y="3273248"/>
                  <a:pt x="2392702" y="3269590"/>
                </a:cubicBezTo>
                <a:cubicBezTo>
                  <a:pt x="2394226" y="3265933"/>
                  <a:pt x="2394988" y="3261856"/>
                  <a:pt x="2394988" y="3257360"/>
                </a:cubicBezTo>
                <a:cubicBezTo>
                  <a:pt x="2394988" y="3252407"/>
                  <a:pt x="2393864" y="3248349"/>
                  <a:pt x="2391616" y="3245187"/>
                </a:cubicBezTo>
                <a:cubicBezTo>
                  <a:pt x="2389368" y="3242025"/>
                  <a:pt x="2386415" y="3239377"/>
                  <a:pt x="2382758" y="3237243"/>
                </a:cubicBezTo>
                <a:cubicBezTo>
                  <a:pt x="2379100" y="3235110"/>
                  <a:pt x="2374928" y="3233300"/>
                  <a:pt x="2370242" y="3231814"/>
                </a:cubicBezTo>
                <a:cubicBezTo>
                  <a:pt x="2365555" y="3230328"/>
                  <a:pt x="2360755" y="3228804"/>
                  <a:pt x="2355840" y="3227242"/>
                </a:cubicBezTo>
                <a:cubicBezTo>
                  <a:pt x="2350925" y="3225680"/>
                  <a:pt x="2346124" y="3223870"/>
                  <a:pt x="2341438" y="3221813"/>
                </a:cubicBezTo>
                <a:cubicBezTo>
                  <a:pt x="2336752" y="3219755"/>
                  <a:pt x="2332580" y="3217088"/>
                  <a:pt x="2328922" y="3213812"/>
                </a:cubicBezTo>
                <a:cubicBezTo>
                  <a:pt x="2325265" y="3210535"/>
                  <a:pt x="2322312" y="3206439"/>
                  <a:pt x="2320064" y="3201525"/>
                </a:cubicBezTo>
                <a:cubicBezTo>
                  <a:pt x="2317816" y="3196610"/>
                  <a:pt x="2316692" y="3190533"/>
                  <a:pt x="2316692" y="3183294"/>
                </a:cubicBezTo>
                <a:cubicBezTo>
                  <a:pt x="2316692" y="3177503"/>
                  <a:pt x="2317816" y="3171902"/>
                  <a:pt x="2320064" y="3166492"/>
                </a:cubicBezTo>
                <a:cubicBezTo>
                  <a:pt x="2322312" y="3161081"/>
                  <a:pt x="2325570" y="3156281"/>
                  <a:pt x="2329837" y="3152090"/>
                </a:cubicBezTo>
                <a:cubicBezTo>
                  <a:pt x="2334104" y="3147899"/>
                  <a:pt x="2339381" y="3144546"/>
                  <a:pt x="2345667" y="3142031"/>
                </a:cubicBezTo>
                <a:cubicBezTo>
                  <a:pt x="2351954" y="3139517"/>
                  <a:pt x="2359174" y="3138260"/>
                  <a:pt x="2367327" y="3138260"/>
                </a:cubicBezTo>
                <a:close/>
                <a:moveTo>
                  <a:pt x="1498838" y="3138260"/>
                </a:moveTo>
                <a:cubicBezTo>
                  <a:pt x="1510877" y="3138260"/>
                  <a:pt x="1521869" y="3140317"/>
                  <a:pt x="1531813" y="3144432"/>
                </a:cubicBezTo>
                <a:cubicBezTo>
                  <a:pt x="1541757" y="3148547"/>
                  <a:pt x="1550273" y="3154319"/>
                  <a:pt x="1557359" y="3161748"/>
                </a:cubicBezTo>
                <a:cubicBezTo>
                  <a:pt x="1564446" y="3169178"/>
                  <a:pt x="1569932" y="3178017"/>
                  <a:pt x="1573818" y="3188266"/>
                </a:cubicBezTo>
                <a:cubicBezTo>
                  <a:pt x="1577705" y="3198515"/>
                  <a:pt x="1579648" y="3209773"/>
                  <a:pt x="1579648" y="3222041"/>
                </a:cubicBezTo>
                <a:cubicBezTo>
                  <a:pt x="1579648" y="3234310"/>
                  <a:pt x="1577705" y="3245568"/>
                  <a:pt x="1573818" y="3255817"/>
                </a:cubicBezTo>
                <a:cubicBezTo>
                  <a:pt x="1569932" y="3266066"/>
                  <a:pt x="1564446" y="3274886"/>
                  <a:pt x="1557359" y="3282278"/>
                </a:cubicBezTo>
                <a:cubicBezTo>
                  <a:pt x="1550273" y="3289669"/>
                  <a:pt x="1541757" y="3295403"/>
                  <a:pt x="1531813" y="3299480"/>
                </a:cubicBezTo>
                <a:cubicBezTo>
                  <a:pt x="1521869" y="3303556"/>
                  <a:pt x="1510877" y="3305595"/>
                  <a:pt x="1498838" y="3305595"/>
                </a:cubicBezTo>
                <a:cubicBezTo>
                  <a:pt x="1486798" y="3305595"/>
                  <a:pt x="1475825" y="3303556"/>
                  <a:pt x="1465919" y="3299480"/>
                </a:cubicBezTo>
                <a:cubicBezTo>
                  <a:pt x="1456013" y="3295403"/>
                  <a:pt x="1447517" y="3289669"/>
                  <a:pt x="1440430" y="3282278"/>
                </a:cubicBezTo>
                <a:cubicBezTo>
                  <a:pt x="1433344" y="3274886"/>
                  <a:pt x="1427857" y="3266066"/>
                  <a:pt x="1423971" y="3255817"/>
                </a:cubicBezTo>
                <a:cubicBezTo>
                  <a:pt x="1420085" y="3245568"/>
                  <a:pt x="1418142" y="3234310"/>
                  <a:pt x="1418142" y="3222041"/>
                </a:cubicBezTo>
                <a:cubicBezTo>
                  <a:pt x="1418142" y="3209773"/>
                  <a:pt x="1420085" y="3198515"/>
                  <a:pt x="1423971" y="3188266"/>
                </a:cubicBezTo>
                <a:cubicBezTo>
                  <a:pt x="1427857" y="3178017"/>
                  <a:pt x="1433344" y="3169178"/>
                  <a:pt x="1440430" y="3161748"/>
                </a:cubicBezTo>
                <a:cubicBezTo>
                  <a:pt x="1447517" y="3154319"/>
                  <a:pt x="1456013" y="3148547"/>
                  <a:pt x="1465919" y="3144432"/>
                </a:cubicBezTo>
                <a:cubicBezTo>
                  <a:pt x="1475825" y="3140317"/>
                  <a:pt x="1486798" y="3138260"/>
                  <a:pt x="1498838" y="3138260"/>
                </a:cubicBezTo>
                <a:close/>
                <a:moveTo>
                  <a:pt x="1933368" y="3135516"/>
                </a:moveTo>
                <a:lnTo>
                  <a:pt x="1941941" y="3135516"/>
                </a:lnTo>
                <a:lnTo>
                  <a:pt x="1873704" y="3306281"/>
                </a:lnTo>
                <a:cubicBezTo>
                  <a:pt x="1872637" y="3308948"/>
                  <a:pt x="1871056" y="3310929"/>
                  <a:pt x="1868960" y="3312224"/>
                </a:cubicBezTo>
                <a:cubicBezTo>
                  <a:pt x="1866865" y="3313520"/>
                  <a:pt x="1864712" y="3314167"/>
                  <a:pt x="1862502" y="3314167"/>
                </a:cubicBezTo>
                <a:lnTo>
                  <a:pt x="1853930" y="3314167"/>
                </a:lnTo>
                <a:lnTo>
                  <a:pt x="1922624" y="3143060"/>
                </a:lnTo>
                <a:cubicBezTo>
                  <a:pt x="1923614" y="3140622"/>
                  <a:pt x="1925024" y="3138755"/>
                  <a:pt x="1926853" y="3137459"/>
                </a:cubicBezTo>
                <a:cubicBezTo>
                  <a:pt x="1928682" y="3136164"/>
                  <a:pt x="1930853" y="3135516"/>
                  <a:pt x="1933368" y="3135516"/>
                </a:cubicBezTo>
                <a:close/>
                <a:moveTo>
                  <a:pt x="3608499" y="2045440"/>
                </a:moveTo>
                <a:cubicBezTo>
                  <a:pt x="3585944" y="2045440"/>
                  <a:pt x="3564760" y="2049402"/>
                  <a:pt x="3544948" y="2057327"/>
                </a:cubicBezTo>
                <a:cubicBezTo>
                  <a:pt x="3525136" y="2065252"/>
                  <a:pt x="3507915" y="2078053"/>
                  <a:pt x="3493285" y="2095732"/>
                </a:cubicBezTo>
                <a:cubicBezTo>
                  <a:pt x="3478654" y="2113410"/>
                  <a:pt x="3467224" y="2136423"/>
                  <a:pt x="3458995" y="2164769"/>
                </a:cubicBezTo>
                <a:cubicBezTo>
                  <a:pt x="3450765" y="2193115"/>
                  <a:pt x="3446650" y="2227405"/>
                  <a:pt x="3446650" y="2267639"/>
                </a:cubicBezTo>
                <a:cubicBezTo>
                  <a:pt x="3446650" y="2307263"/>
                  <a:pt x="3450765" y="2340791"/>
                  <a:pt x="3458995" y="2368223"/>
                </a:cubicBezTo>
                <a:cubicBezTo>
                  <a:pt x="3467224" y="2395655"/>
                  <a:pt x="3478654" y="2418058"/>
                  <a:pt x="3493285" y="2435431"/>
                </a:cubicBezTo>
                <a:cubicBezTo>
                  <a:pt x="3507915" y="2452805"/>
                  <a:pt x="3525136" y="2465302"/>
                  <a:pt x="3544948" y="2472922"/>
                </a:cubicBezTo>
                <a:cubicBezTo>
                  <a:pt x="3564760" y="2480542"/>
                  <a:pt x="3585944" y="2484352"/>
                  <a:pt x="3608499" y="2484352"/>
                </a:cubicBezTo>
                <a:cubicBezTo>
                  <a:pt x="3631054" y="2484352"/>
                  <a:pt x="3652238" y="2480542"/>
                  <a:pt x="3672050" y="2472922"/>
                </a:cubicBezTo>
                <a:cubicBezTo>
                  <a:pt x="3691862" y="2465302"/>
                  <a:pt x="3709235" y="2452805"/>
                  <a:pt x="3724171" y="2435431"/>
                </a:cubicBezTo>
                <a:cubicBezTo>
                  <a:pt x="3739106" y="2418058"/>
                  <a:pt x="3750841" y="2395655"/>
                  <a:pt x="3759375" y="2368223"/>
                </a:cubicBezTo>
                <a:cubicBezTo>
                  <a:pt x="3767909" y="2340791"/>
                  <a:pt x="3772177" y="2307263"/>
                  <a:pt x="3772177" y="2267639"/>
                </a:cubicBezTo>
                <a:cubicBezTo>
                  <a:pt x="3772177" y="2227405"/>
                  <a:pt x="3767909" y="2193115"/>
                  <a:pt x="3759375" y="2164769"/>
                </a:cubicBezTo>
                <a:cubicBezTo>
                  <a:pt x="3750841" y="2136423"/>
                  <a:pt x="3739106" y="2113410"/>
                  <a:pt x="3724171" y="2095732"/>
                </a:cubicBezTo>
                <a:cubicBezTo>
                  <a:pt x="3709235" y="2078053"/>
                  <a:pt x="3691862" y="2065252"/>
                  <a:pt x="3672050" y="2057327"/>
                </a:cubicBezTo>
                <a:cubicBezTo>
                  <a:pt x="3652238" y="2049402"/>
                  <a:pt x="3631054" y="2045440"/>
                  <a:pt x="3608499" y="2045440"/>
                </a:cubicBezTo>
                <a:close/>
                <a:moveTo>
                  <a:pt x="3608499" y="1937541"/>
                </a:moveTo>
                <a:cubicBezTo>
                  <a:pt x="3649342" y="1937541"/>
                  <a:pt x="3687442" y="1944856"/>
                  <a:pt x="3722799" y="1959486"/>
                </a:cubicBezTo>
                <a:cubicBezTo>
                  <a:pt x="3758156" y="1974117"/>
                  <a:pt x="3788941" y="1995453"/>
                  <a:pt x="3815153" y="2023494"/>
                </a:cubicBezTo>
                <a:cubicBezTo>
                  <a:pt x="3841366" y="2051536"/>
                  <a:pt x="3861788" y="2086131"/>
                  <a:pt x="3876418" y="2127279"/>
                </a:cubicBezTo>
                <a:cubicBezTo>
                  <a:pt x="3891048" y="2168427"/>
                  <a:pt x="3898364" y="2215213"/>
                  <a:pt x="3898364" y="2267639"/>
                </a:cubicBezTo>
                <a:cubicBezTo>
                  <a:pt x="3898364" y="2318845"/>
                  <a:pt x="3890439" y="2364565"/>
                  <a:pt x="3874590" y="2404799"/>
                </a:cubicBezTo>
                <a:cubicBezTo>
                  <a:pt x="3858740" y="2445033"/>
                  <a:pt x="3837556" y="2479018"/>
                  <a:pt x="3811039" y="2506755"/>
                </a:cubicBezTo>
                <a:cubicBezTo>
                  <a:pt x="3784521" y="2534491"/>
                  <a:pt x="3753736" y="2555675"/>
                  <a:pt x="3718684" y="2570305"/>
                </a:cubicBezTo>
                <a:cubicBezTo>
                  <a:pt x="3683632" y="2584936"/>
                  <a:pt x="3646904" y="2592251"/>
                  <a:pt x="3608499" y="2592251"/>
                </a:cubicBezTo>
                <a:cubicBezTo>
                  <a:pt x="3567046" y="2592251"/>
                  <a:pt x="3528794" y="2584936"/>
                  <a:pt x="3493742" y="2570305"/>
                </a:cubicBezTo>
                <a:cubicBezTo>
                  <a:pt x="3458690" y="2555675"/>
                  <a:pt x="3428058" y="2534491"/>
                  <a:pt x="3401845" y="2506755"/>
                </a:cubicBezTo>
                <a:cubicBezTo>
                  <a:pt x="3375632" y="2479018"/>
                  <a:pt x="3355210" y="2445033"/>
                  <a:pt x="3340580" y="2404799"/>
                </a:cubicBezTo>
                <a:cubicBezTo>
                  <a:pt x="3325949" y="2364565"/>
                  <a:pt x="3318634" y="2318845"/>
                  <a:pt x="3318634" y="2267639"/>
                </a:cubicBezTo>
                <a:cubicBezTo>
                  <a:pt x="3318634" y="2215213"/>
                  <a:pt x="3325949" y="2168427"/>
                  <a:pt x="3340580" y="2127279"/>
                </a:cubicBezTo>
                <a:cubicBezTo>
                  <a:pt x="3355210" y="2086131"/>
                  <a:pt x="3375632" y="2051536"/>
                  <a:pt x="3401845" y="2023494"/>
                </a:cubicBezTo>
                <a:cubicBezTo>
                  <a:pt x="3428058" y="1995453"/>
                  <a:pt x="3458690" y="1974117"/>
                  <a:pt x="3493742" y="1959486"/>
                </a:cubicBezTo>
                <a:cubicBezTo>
                  <a:pt x="3528794" y="1944856"/>
                  <a:pt x="3567046" y="1937541"/>
                  <a:pt x="3608499" y="1937541"/>
                </a:cubicBezTo>
                <a:close/>
                <a:moveTo>
                  <a:pt x="1102586" y="1455652"/>
                </a:moveTo>
                <a:lnTo>
                  <a:pt x="626184" y="2103961"/>
                </a:lnTo>
                <a:lnTo>
                  <a:pt x="1095271" y="2103961"/>
                </a:lnTo>
                <a:lnTo>
                  <a:pt x="1095271" y="1563551"/>
                </a:lnTo>
                <a:cubicBezTo>
                  <a:pt x="1095271" y="1547701"/>
                  <a:pt x="1095728" y="1530633"/>
                  <a:pt x="1096642" y="1512345"/>
                </a:cubicBezTo>
                <a:cubicBezTo>
                  <a:pt x="1097557" y="1494057"/>
                  <a:pt x="1099538" y="1475159"/>
                  <a:pt x="1102586" y="1455652"/>
                </a:cubicBezTo>
                <a:close/>
                <a:moveTo>
                  <a:pt x="2883380" y="1360554"/>
                </a:moveTo>
                <a:cubicBezTo>
                  <a:pt x="2860825" y="1360554"/>
                  <a:pt x="2839641" y="1364517"/>
                  <a:pt x="2819829" y="1372441"/>
                </a:cubicBezTo>
                <a:cubicBezTo>
                  <a:pt x="2800017" y="1380366"/>
                  <a:pt x="2782796" y="1393320"/>
                  <a:pt x="2768165" y="1411303"/>
                </a:cubicBezTo>
                <a:cubicBezTo>
                  <a:pt x="2753535" y="1429287"/>
                  <a:pt x="2742105" y="1452299"/>
                  <a:pt x="2733875" y="1480341"/>
                </a:cubicBezTo>
                <a:cubicBezTo>
                  <a:pt x="2725646" y="1508382"/>
                  <a:pt x="2721531" y="1542520"/>
                  <a:pt x="2721531" y="1582753"/>
                </a:cubicBezTo>
                <a:cubicBezTo>
                  <a:pt x="2721531" y="1622377"/>
                  <a:pt x="2725646" y="1656058"/>
                  <a:pt x="2733875" y="1683795"/>
                </a:cubicBezTo>
                <a:cubicBezTo>
                  <a:pt x="2742105" y="1711531"/>
                  <a:pt x="2753535" y="1734087"/>
                  <a:pt x="2768165" y="1751460"/>
                </a:cubicBezTo>
                <a:cubicBezTo>
                  <a:pt x="2782796" y="1768834"/>
                  <a:pt x="2800017" y="1781331"/>
                  <a:pt x="2819829" y="1788951"/>
                </a:cubicBezTo>
                <a:cubicBezTo>
                  <a:pt x="2839641" y="1796571"/>
                  <a:pt x="2860825" y="1800381"/>
                  <a:pt x="2883380" y="1800381"/>
                </a:cubicBezTo>
                <a:cubicBezTo>
                  <a:pt x="2905935" y="1800381"/>
                  <a:pt x="2927119" y="1796571"/>
                  <a:pt x="2946930" y="1788951"/>
                </a:cubicBezTo>
                <a:cubicBezTo>
                  <a:pt x="2966743" y="1781331"/>
                  <a:pt x="2984116" y="1768834"/>
                  <a:pt x="2999051" y="1751460"/>
                </a:cubicBezTo>
                <a:cubicBezTo>
                  <a:pt x="3013987" y="1734087"/>
                  <a:pt x="3025721" y="1711531"/>
                  <a:pt x="3034256" y="1683795"/>
                </a:cubicBezTo>
                <a:cubicBezTo>
                  <a:pt x="3042790" y="1656058"/>
                  <a:pt x="3047058" y="1622377"/>
                  <a:pt x="3047058" y="1582753"/>
                </a:cubicBezTo>
                <a:cubicBezTo>
                  <a:pt x="3047058" y="1542520"/>
                  <a:pt x="3042790" y="1508382"/>
                  <a:pt x="3034256" y="1480341"/>
                </a:cubicBezTo>
                <a:cubicBezTo>
                  <a:pt x="3025721" y="1452299"/>
                  <a:pt x="3013987" y="1429287"/>
                  <a:pt x="2999051" y="1411303"/>
                </a:cubicBezTo>
                <a:cubicBezTo>
                  <a:pt x="2984116" y="1393320"/>
                  <a:pt x="2966743" y="1380366"/>
                  <a:pt x="2946930" y="1372441"/>
                </a:cubicBezTo>
                <a:cubicBezTo>
                  <a:pt x="2927119" y="1364517"/>
                  <a:pt x="2905935" y="1360554"/>
                  <a:pt x="2883380" y="1360554"/>
                </a:cubicBezTo>
                <a:close/>
                <a:moveTo>
                  <a:pt x="3692624" y="1266371"/>
                </a:moveTo>
                <a:lnTo>
                  <a:pt x="3809667" y="1266371"/>
                </a:lnTo>
                <a:lnTo>
                  <a:pt x="2852290" y="2550189"/>
                </a:lnTo>
                <a:cubicBezTo>
                  <a:pt x="2846194" y="2558113"/>
                  <a:pt x="2838879" y="2564514"/>
                  <a:pt x="2830345" y="2569391"/>
                </a:cubicBezTo>
                <a:cubicBezTo>
                  <a:pt x="2821810" y="2574268"/>
                  <a:pt x="2811752" y="2576706"/>
                  <a:pt x="2800169" y="2576706"/>
                </a:cubicBezTo>
                <a:lnTo>
                  <a:pt x="2679469" y="2576706"/>
                </a:lnTo>
                <a:lnTo>
                  <a:pt x="3632274" y="1299289"/>
                </a:lnTo>
                <a:cubicBezTo>
                  <a:pt x="3640198" y="1288926"/>
                  <a:pt x="3648580" y="1280849"/>
                  <a:pt x="3657419" y="1275058"/>
                </a:cubicBezTo>
                <a:cubicBezTo>
                  <a:pt x="3666259" y="1269266"/>
                  <a:pt x="3677993" y="1266371"/>
                  <a:pt x="3692624" y="1266371"/>
                </a:cubicBezTo>
                <a:close/>
                <a:moveTo>
                  <a:pt x="1087041" y="1266371"/>
                </a:moveTo>
                <a:lnTo>
                  <a:pt x="1238832" y="1266371"/>
                </a:lnTo>
                <a:lnTo>
                  <a:pt x="1238832" y="2103961"/>
                </a:lnTo>
                <a:lnTo>
                  <a:pt x="1437256" y="2103961"/>
                </a:lnTo>
                <a:lnTo>
                  <a:pt x="1437256" y="2197230"/>
                </a:lnTo>
                <a:cubicBezTo>
                  <a:pt x="1437256" y="2206984"/>
                  <a:pt x="1434361" y="2215213"/>
                  <a:pt x="1428569" y="2221919"/>
                </a:cubicBezTo>
                <a:cubicBezTo>
                  <a:pt x="1422778" y="2228625"/>
                  <a:pt x="1413787" y="2231977"/>
                  <a:pt x="1401595" y="2231977"/>
                </a:cubicBezTo>
                <a:lnTo>
                  <a:pt x="1238832" y="2231977"/>
                </a:lnTo>
                <a:lnTo>
                  <a:pt x="1238832" y="2576706"/>
                </a:lnTo>
                <a:lnTo>
                  <a:pt x="1095271" y="2576706"/>
                </a:lnTo>
                <a:lnTo>
                  <a:pt x="1095271" y="2231977"/>
                </a:lnTo>
                <a:lnTo>
                  <a:pt x="514627" y="2231977"/>
                </a:lnTo>
                <a:cubicBezTo>
                  <a:pt x="502435" y="2231977"/>
                  <a:pt x="491919" y="2228472"/>
                  <a:pt x="483080" y="2221462"/>
                </a:cubicBezTo>
                <a:cubicBezTo>
                  <a:pt x="474241" y="2214451"/>
                  <a:pt x="468602" y="2205765"/>
                  <a:pt x="466163" y="2195401"/>
                </a:cubicBezTo>
                <a:lnTo>
                  <a:pt x="449704" y="2112191"/>
                </a:lnTo>
                <a:close/>
                <a:moveTo>
                  <a:pt x="2883380" y="1253569"/>
                </a:moveTo>
                <a:cubicBezTo>
                  <a:pt x="2924223" y="1253569"/>
                  <a:pt x="2962475" y="1260885"/>
                  <a:pt x="2998137" y="1275515"/>
                </a:cubicBezTo>
                <a:cubicBezTo>
                  <a:pt x="3033798" y="1290145"/>
                  <a:pt x="3064583" y="1311481"/>
                  <a:pt x="3090492" y="1339523"/>
                </a:cubicBezTo>
                <a:cubicBezTo>
                  <a:pt x="3116399" y="1367565"/>
                  <a:pt x="3136821" y="1402007"/>
                  <a:pt x="3151756" y="1442850"/>
                </a:cubicBezTo>
                <a:cubicBezTo>
                  <a:pt x="3166692" y="1483693"/>
                  <a:pt x="3174159" y="1530328"/>
                  <a:pt x="3174159" y="1582753"/>
                </a:cubicBezTo>
                <a:cubicBezTo>
                  <a:pt x="3174159" y="1633960"/>
                  <a:pt x="3166234" y="1679832"/>
                  <a:pt x="3150385" y="1720371"/>
                </a:cubicBezTo>
                <a:cubicBezTo>
                  <a:pt x="3134535" y="1760909"/>
                  <a:pt x="3113351" y="1795047"/>
                  <a:pt x="3086834" y="1822783"/>
                </a:cubicBezTo>
                <a:cubicBezTo>
                  <a:pt x="3060316" y="1850520"/>
                  <a:pt x="3029379" y="1871704"/>
                  <a:pt x="2994022" y="1886334"/>
                </a:cubicBezTo>
                <a:cubicBezTo>
                  <a:pt x="2958665" y="1900965"/>
                  <a:pt x="2921785" y="1908280"/>
                  <a:pt x="2883380" y="1908280"/>
                </a:cubicBezTo>
                <a:cubicBezTo>
                  <a:pt x="2841927" y="1908280"/>
                  <a:pt x="2803674" y="1900965"/>
                  <a:pt x="2768622" y="1886334"/>
                </a:cubicBezTo>
                <a:cubicBezTo>
                  <a:pt x="2733571" y="1871704"/>
                  <a:pt x="2702938" y="1850520"/>
                  <a:pt x="2676725" y="1822783"/>
                </a:cubicBezTo>
                <a:cubicBezTo>
                  <a:pt x="2650513" y="1795047"/>
                  <a:pt x="2630091" y="1760909"/>
                  <a:pt x="2615461" y="1720371"/>
                </a:cubicBezTo>
                <a:cubicBezTo>
                  <a:pt x="2600830" y="1679832"/>
                  <a:pt x="2593515" y="1633960"/>
                  <a:pt x="2593515" y="1582753"/>
                </a:cubicBezTo>
                <a:cubicBezTo>
                  <a:pt x="2593515" y="1530328"/>
                  <a:pt x="2600830" y="1483693"/>
                  <a:pt x="2615461" y="1442850"/>
                </a:cubicBezTo>
                <a:cubicBezTo>
                  <a:pt x="2630091" y="1402007"/>
                  <a:pt x="2650513" y="1367565"/>
                  <a:pt x="2676725" y="1339523"/>
                </a:cubicBezTo>
                <a:cubicBezTo>
                  <a:pt x="2702938" y="1311481"/>
                  <a:pt x="2733571" y="1290145"/>
                  <a:pt x="2768622" y="1275515"/>
                </a:cubicBezTo>
                <a:cubicBezTo>
                  <a:pt x="2803674" y="1260885"/>
                  <a:pt x="2841927" y="1253569"/>
                  <a:pt x="2883380" y="1253569"/>
                </a:cubicBezTo>
                <a:close/>
                <a:moveTo>
                  <a:pt x="2037331" y="1251741"/>
                </a:moveTo>
                <a:cubicBezTo>
                  <a:pt x="2092805" y="1251741"/>
                  <a:pt x="2144011" y="1259665"/>
                  <a:pt x="2190951" y="1275515"/>
                </a:cubicBezTo>
                <a:cubicBezTo>
                  <a:pt x="2237890" y="1291365"/>
                  <a:pt x="2278276" y="1313920"/>
                  <a:pt x="2312108" y="1343181"/>
                </a:cubicBezTo>
                <a:cubicBezTo>
                  <a:pt x="2345941" y="1372441"/>
                  <a:pt x="2372306" y="1407798"/>
                  <a:pt x="2391204" y="1449251"/>
                </a:cubicBezTo>
                <a:cubicBezTo>
                  <a:pt x="2410102" y="1490704"/>
                  <a:pt x="2419550" y="1536729"/>
                  <a:pt x="2419550" y="1587325"/>
                </a:cubicBezTo>
                <a:cubicBezTo>
                  <a:pt x="2419550" y="1628778"/>
                  <a:pt x="2414216" y="1665811"/>
                  <a:pt x="2403548" y="1698425"/>
                </a:cubicBezTo>
                <a:cubicBezTo>
                  <a:pt x="2392880" y="1731039"/>
                  <a:pt x="2377640" y="1759690"/>
                  <a:pt x="2357828" y="1784379"/>
                </a:cubicBezTo>
                <a:cubicBezTo>
                  <a:pt x="2338016" y="1809067"/>
                  <a:pt x="2314090" y="1829946"/>
                  <a:pt x="2286048" y="1847015"/>
                </a:cubicBezTo>
                <a:cubicBezTo>
                  <a:pt x="2258006" y="1864084"/>
                  <a:pt x="2226612" y="1877800"/>
                  <a:pt x="2191865" y="1888163"/>
                </a:cubicBezTo>
                <a:cubicBezTo>
                  <a:pt x="2277209" y="1910718"/>
                  <a:pt x="2341369" y="1948513"/>
                  <a:pt x="2384346" y="2001549"/>
                </a:cubicBezTo>
                <a:cubicBezTo>
                  <a:pt x="2427323" y="2054584"/>
                  <a:pt x="2448811" y="2121030"/>
                  <a:pt x="2448811" y="2200888"/>
                </a:cubicBezTo>
                <a:cubicBezTo>
                  <a:pt x="2448811" y="2261238"/>
                  <a:pt x="2437381" y="2315493"/>
                  <a:pt x="2414521" y="2363651"/>
                </a:cubicBezTo>
                <a:cubicBezTo>
                  <a:pt x="2391661" y="2411809"/>
                  <a:pt x="2360419" y="2452805"/>
                  <a:pt x="2320795" y="2486638"/>
                </a:cubicBezTo>
                <a:cubicBezTo>
                  <a:pt x="2281171" y="2520471"/>
                  <a:pt x="2234994" y="2546379"/>
                  <a:pt x="2182264" y="2564362"/>
                </a:cubicBezTo>
                <a:cubicBezTo>
                  <a:pt x="2129533" y="2582345"/>
                  <a:pt x="2072993" y="2591337"/>
                  <a:pt x="2012643" y="2591337"/>
                </a:cubicBezTo>
                <a:cubicBezTo>
                  <a:pt x="1943148" y="2591337"/>
                  <a:pt x="1883712" y="2582650"/>
                  <a:pt x="1834335" y="2565276"/>
                </a:cubicBezTo>
                <a:cubicBezTo>
                  <a:pt x="1784957" y="2547903"/>
                  <a:pt x="1743199" y="2523976"/>
                  <a:pt x="1709062" y="2493496"/>
                </a:cubicBezTo>
                <a:cubicBezTo>
                  <a:pt x="1674924" y="2463016"/>
                  <a:pt x="1646882" y="2426897"/>
                  <a:pt x="1624937" y="2385139"/>
                </a:cubicBezTo>
                <a:cubicBezTo>
                  <a:pt x="1602991" y="2343382"/>
                  <a:pt x="1584398" y="2298119"/>
                  <a:pt x="1569158" y="2249351"/>
                </a:cubicBezTo>
                <a:lnTo>
                  <a:pt x="1638653" y="2220090"/>
                </a:lnTo>
                <a:cubicBezTo>
                  <a:pt x="1651454" y="2214604"/>
                  <a:pt x="1664256" y="2211861"/>
                  <a:pt x="1677058" y="2211861"/>
                </a:cubicBezTo>
                <a:cubicBezTo>
                  <a:pt x="1689250" y="2211861"/>
                  <a:pt x="1700070" y="2214451"/>
                  <a:pt x="1709519" y="2219633"/>
                </a:cubicBezTo>
                <a:cubicBezTo>
                  <a:pt x="1718968" y="2224815"/>
                  <a:pt x="1726130" y="2232892"/>
                  <a:pt x="1731007" y="2243865"/>
                </a:cubicBezTo>
                <a:cubicBezTo>
                  <a:pt x="1732227" y="2246303"/>
                  <a:pt x="1733446" y="2248894"/>
                  <a:pt x="1734665" y="2251637"/>
                </a:cubicBezTo>
                <a:cubicBezTo>
                  <a:pt x="1735884" y="2254380"/>
                  <a:pt x="1737103" y="2257276"/>
                  <a:pt x="1738323" y="2260324"/>
                </a:cubicBezTo>
                <a:cubicBezTo>
                  <a:pt x="1746857" y="2278002"/>
                  <a:pt x="1757220" y="2297967"/>
                  <a:pt x="1769412" y="2320217"/>
                </a:cubicBezTo>
                <a:cubicBezTo>
                  <a:pt x="1781604" y="2342467"/>
                  <a:pt x="1798063" y="2363346"/>
                  <a:pt x="1818790" y="2382853"/>
                </a:cubicBezTo>
                <a:cubicBezTo>
                  <a:pt x="1839516" y="2402361"/>
                  <a:pt x="1865272" y="2418820"/>
                  <a:pt x="1896056" y="2432231"/>
                </a:cubicBezTo>
                <a:cubicBezTo>
                  <a:pt x="1926841" y="2445642"/>
                  <a:pt x="1965094" y="2452348"/>
                  <a:pt x="2010814" y="2452348"/>
                </a:cubicBezTo>
                <a:cubicBezTo>
                  <a:pt x="2056534" y="2452348"/>
                  <a:pt x="2096615" y="2444880"/>
                  <a:pt x="2131057" y="2429945"/>
                </a:cubicBezTo>
                <a:cubicBezTo>
                  <a:pt x="2165500" y="2415010"/>
                  <a:pt x="2194151" y="2395655"/>
                  <a:pt x="2217011" y="2371881"/>
                </a:cubicBezTo>
                <a:cubicBezTo>
                  <a:pt x="2239871" y="2348106"/>
                  <a:pt x="2257092" y="2321589"/>
                  <a:pt x="2268674" y="2292328"/>
                </a:cubicBezTo>
                <a:cubicBezTo>
                  <a:pt x="2280257" y="2263067"/>
                  <a:pt x="2286048" y="2234111"/>
                  <a:pt x="2286048" y="2205460"/>
                </a:cubicBezTo>
                <a:cubicBezTo>
                  <a:pt x="2286048" y="2170103"/>
                  <a:pt x="2281324" y="2137794"/>
                  <a:pt x="2271875" y="2108533"/>
                </a:cubicBezTo>
                <a:cubicBezTo>
                  <a:pt x="2262426" y="2079273"/>
                  <a:pt x="2245357" y="2053974"/>
                  <a:pt x="2220668" y="2032638"/>
                </a:cubicBezTo>
                <a:cubicBezTo>
                  <a:pt x="2195980" y="2011302"/>
                  <a:pt x="2161842" y="1994538"/>
                  <a:pt x="2118256" y="1982346"/>
                </a:cubicBezTo>
                <a:cubicBezTo>
                  <a:pt x="2074669" y="1970154"/>
                  <a:pt x="2018738" y="1964058"/>
                  <a:pt x="1950463" y="1964058"/>
                </a:cubicBezTo>
                <a:lnTo>
                  <a:pt x="1950463" y="1846101"/>
                </a:lnTo>
                <a:cubicBezTo>
                  <a:pt x="2005937" y="1845491"/>
                  <a:pt x="2053333" y="1839395"/>
                  <a:pt x="2092652" y="1827813"/>
                </a:cubicBezTo>
                <a:cubicBezTo>
                  <a:pt x="2131972" y="1816230"/>
                  <a:pt x="2164128" y="1800381"/>
                  <a:pt x="2189122" y="1780264"/>
                </a:cubicBezTo>
                <a:cubicBezTo>
                  <a:pt x="2214115" y="1760147"/>
                  <a:pt x="2232251" y="1736068"/>
                  <a:pt x="2243528" y="1708026"/>
                </a:cubicBezTo>
                <a:cubicBezTo>
                  <a:pt x="2254806" y="1679985"/>
                  <a:pt x="2260445" y="1648895"/>
                  <a:pt x="2260445" y="1614757"/>
                </a:cubicBezTo>
                <a:cubicBezTo>
                  <a:pt x="2260445" y="1576962"/>
                  <a:pt x="2254501" y="1544044"/>
                  <a:pt x="2242614" y="1516002"/>
                </a:cubicBezTo>
                <a:cubicBezTo>
                  <a:pt x="2230727" y="1487961"/>
                  <a:pt x="2214420" y="1464796"/>
                  <a:pt x="2193694" y="1446508"/>
                </a:cubicBezTo>
                <a:cubicBezTo>
                  <a:pt x="2172967" y="1428220"/>
                  <a:pt x="2148431" y="1414504"/>
                  <a:pt x="2120085" y="1405360"/>
                </a:cubicBezTo>
                <a:cubicBezTo>
                  <a:pt x="2091738" y="1396216"/>
                  <a:pt x="2061106" y="1391644"/>
                  <a:pt x="2028187" y="1391644"/>
                </a:cubicBezTo>
                <a:cubicBezTo>
                  <a:pt x="1995269" y="1391644"/>
                  <a:pt x="1964789" y="1396521"/>
                  <a:pt x="1936747" y="1406274"/>
                </a:cubicBezTo>
                <a:cubicBezTo>
                  <a:pt x="1908706" y="1416028"/>
                  <a:pt x="1883864" y="1429591"/>
                  <a:pt x="1862224" y="1446965"/>
                </a:cubicBezTo>
                <a:cubicBezTo>
                  <a:pt x="1840583" y="1464339"/>
                  <a:pt x="1822447" y="1485065"/>
                  <a:pt x="1807817" y="1509144"/>
                </a:cubicBezTo>
                <a:cubicBezTo>
                  <a:pt x="1793186" y="1533223"/>
                  <a:pt x="1782214" y="1559284"/>
                  <a:pt x="1774898" y="1587325"/>
                </a:cubicBezTo>
                <a:cubicBezTo>
                  <a:pt x="1770022" y="1605004"/>
                  <a:pt x="1762706" y="1617805"/>
                  <a:pt x="1752953" y="1625730"/>
                </a:cubicBezTo>
                <a:cubicBezTo>
                  <a:pt x="1743199" y="1633655"/>
                  <a:pt x="1730702" y="1637617"/>
                  <a:pt x="1715462" y="1637617"/>
                </a:cubicBezTo>
                <a:cubicBezTo>
                  <a:pt x="1712414" y="1637617"/>
                  <a:pt x="1709214" y="1637465"/>
                  <a:pt x="1705861" y="1637160"/>
                </a:cubicBezTo>
                <a:cubicBezTo>
                  <a:pt x="1702508" y="1636855"/>
                  <a:pt x="1698698" y="1636398"/>
                  <a:pt x="1694431" y="1635789"/>
                </a:cubicBezTo>
                <a:lnTo>
                  <a:pt x="1609392" y="1621158"/>
                </a:lnTo>
                <a:cubicBezTo>
                  <a:pt x="1617927" y="1561417"/>
                  <a:pt x="1634386" y="1508535"/>
                  <a:pt x="1658770" y="1462510"/>
                </a:cubicBezTo>
                <a:cubicBezTo>
                  <a:pt x="1683154" y="1416485"/>
                  <a:pt x="1714091" y="1377928"/>
                  <a:pt x="1751581" y="1346838"/>
                </a:cubicBezTo>
                <a:cubicBezTo>
                  <a:pt x="1789072" y="1315749"/>
                  <a:pt x="1832048" y="1292127"/>
                  <a:pt x="1880512" y="1275972"/>
                </a:cubicBezTo>
                <a:cubicBezTo>
                  <a:pt x="1928975" y="1259818"/>
                  <a:pt x="1981248" y="1251741"/>
                  <a:pt x="2037331" y="1251741"/>
                </a:cubicBezTo>
                <a:close/>
                <a:moveTo>
                  <a:pt x="2210186" y="104340"/>
                </a:moveTo>
                <a:cubicBezTo>
                  <a:pt x="1047159" y="104340"/>
                  <a:pt x="104339" y="1006332"/>
                  <a:pt x="104339" y="2118996"/>
                </a:cubicBezTo>
                <a:cubicBezTo>
                  <a:pt x="104339" y="3231660"/>
                  <a:pt x="1047159" y="4133652"/>
                  <a:pt x="2210186" y="4133652"/>
                </a:cubicBezTo>
                <a:cubicBezTo>
                  <a:pt x="3373213" y="4133652"/>
                  <a:pt x="4316033" y="3231660"/>
                  <a:pt x="4316033" y="2118996"/>
                </a:cubicBezTo>
                <a:cubicBezTo>
                  <a:pt x="4316033" y="1006332"/>
                  <a:pt x="3373213" y="104340"/>
                  <a:pt x="2210186" y="104340"/>
                </a:cubicBezTo>
                <a:close/>
                <a:moveTo>
                  <a:pt x="2210186" y="0"/>
                </a:moveTo>
                <a:cubicBezTo>
                  <a:pt x="3430838" y="0"/>
                  <a:pt x="4420372" y="948707"/>
                  <a:pt x="4420372" y="2118996"/>
                </a:cubicBezTo>
                <a:cubicBezTo>
                  <a:pt x="4420372" y="3289285"/>
                  <a:pt x="3430838" y="4237992"/>
                  <a:pt x="2210186" y="4237992"/>
                </a:cubicBezTo>
                <a:cubicBezTo>
                  <a:pt x="989534" y="4237992"/>
                  <a:pt x="0" y="3289285"/>
                  <a:pt x="0" y="2118996"/>
                </a:cubicBezTo>
                <a:cubicBezTo>
                  <a:pt x="0" y="948707"/>
                  <a:pt x="989534" y="0"/>
                  <a:pt x="2210186" y="0"/>
                </a:cubicBezTo>
                <a:close/>
              </a:path>
            </a:pathLst>
          </a:custGeom>
          <a:solidFill>
            <a:srgbClr val="96F0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4400" dirty="0">
              <a:solidFill>
                <a:srgbClr val="96F0FF"/>
              </a:solidFill>
              <a:latin typeface="Lato" charset="0"/>
              <a:ea typeface="Lato" charset="0"/>
              <a:cs typeface="Lato" charset="0"/>
            </a:endParaRPr>
          </a:p>
        </p:txBody>
      </p:sp>
      <p:sp>
        <p:nvSpPr>
          <p:cNvPr id="5" name="TextBox 4"/>
          <p:cNvSpPr txBox="1"/>
          <p:nvPr/>
        </p:nvSpPr>
        <p:spPr>
          <a:xfrm>
            <a:off x="1651247" y="6075562"/>
            <a:ext cx="8767593" cy="276999"/>
          </a:xfrm>
          <a:prstGeom prst="rect">
            <a:avLst/>
          </a:prstGeom>
          <a:noFill/>
        </p:spPr>
        <p:txBody>
          <a:bodyPr wrap="none" rtlCol="0">
            <a:spAutoFit/>
          </a:bodyPr>
          <a:lstStyle/>
          <a:p>
            <a:pPr algn="ctr"/>
            <a:r>
              <a:rPr lang="en-US" sz="1200" dirty="0">
                <a:solidFill>
                  <a:srgbClr val="FFFFFF"/>
                </a:solidFill>
                <a:latin typeface="Lato" charset="0"/>
                <a:ea typeface="Lato" charset="0"/>
                <a:cs typeface="Lato" charset="0"/>
              </a:rPr>
              <a:t>AAMC Data Warehouse, October 2018 </a:t>
            </a:r>
            <a:r>
              <a:rPr lang="mr-IN" sz="1200" dirty="0">
                <a:solidFill>
                  <a:srgbClr val="FFFFFF"/>
                </a:solidFill>
                <a:latin typeface="Lato" charset="0"/>
                <a:ea typeface="Lato" charset="0"/>
                <a:cs typeface="Lato" charset="0"/>
              </a:rPr>
              <a:t>–</a:t>
            </a:r>
            <a:r>
              <a:rPr lang="en-US" sz="1200" dirty="0">
                <a:solidFill>
                  <a:srgbClr val="FFFFFF"/>
                </a:solidFill>
                <a:latin typeface="Lato" charset="0"/>
                <a:ea typeface="Lato" charset="0"/>
                <a:cs typeface="Lato" charset="0"/>
              </a:rPr>
              <a:t> Acosta, D. Et Al. Reshaping the Journey: American Indians &amp; Alaska Natives in Medicine</a:t>
            </a:r>
          </a:p>
        </p:txBody>
      </p:sp>
    </p:spTree>
    <p:extLst>
      <p:ext uri="{BB962C8B-B14F-4D97-AF65-F5344CB8AC3E}">
        <p14:creationId xmlns:p14="http://schemas.microsoft.com/office/powerpoint/2010/main" val="5195860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974323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448800" y="6356350"/>
            <a:ext cx="2743200" cy="365125"/>
          </a:xfrm>
          <a:prstGeom prst="rect">
            <a:avLst/>
          </a:prstGeom>
        </p:spPr>
        <p:txBody>
          <a:bodyPr/>
          <a:lstStyle/>
          <a:p>
            <a:fld id="{86CB4B4D-7CA3-9044-876B-883B54F8677D}" type="slidenum">
              <a:rPr lang="uk-UA" smtClean="0">
                <a:solidFill>
                  <a:prstClr val="black">
                    <a:tint val="75000"/>
                  </a:prstClr>
                </a:solidFill>
              </a:rPr>
              <a:pPr/>
              <a:t>6</a:t>
            </a:fld>
            <a:endParaRPr lang="uk-UA">
              <a:solidFill>
                <a:prstClr val="black">
                  <a:tint val="75000"/>
                </a:prst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064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4CE905-D285-144A-A0BB-6D03744906E1}"/>
              </a:ext>
            </a:extLst>
          </p:cNvPr>
          <p:cNvPicPr>
            <a:picLocks noChangeAspect="1"/>
          </p:cNvPicPr>
          <p:nvPr/>
        </p:nvPicPr>
        <p:blipFill rotWithShape="1">
          <a:blip r:embed="rId3"/>
          <a:srcRect l="1591" r="2675"/>
          <a:stretch/>
        </p:blipFill>
        <p:spPr>
          <a:xfrm>
            <a:off x="-139700" y="0"/>
            <a:ext cx="12331700" cy="6858000"/>
          </a:xfrm>
          <a:prstGeom prst="rect">
            <a:avLst/>
          </a:prstGeom>
        </p:spPr>
      </p:pic>
    </p:spTree>
    <p:extLst>
      <p:ext uri="{BB962C8B-B14F-4D97-AF65-F5344CB8AC3E}">
        <p14:creationId xmlns:p14="http://schemas.microsoft.com/office/powerpoint/2010/main" val="36958895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336560-F79B-8941-BD8F-776B7663B73B}"/>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a14:imgEffect>
                      <a14:brightnessContrast bright="20000" contrast="20000"/>
                    </a14:imgEffect>
                  </a14:imgLayer>
                </a14:imgProps>
              </a:ext>
            </a:extLst>
          </a:blip>
          <a:srcRect l="4743" t="25065" r="8675" b="9999"/>
          <a:stretch/>
        </p:blipFill>
        <p:spPr>
          <a:xfrm>
            <a:off x="0" y="0"/>
            <a:ext cx="12192000" cy="6858000"/>
          </a:xfrm>
          <a:prstGeom prst="rect">
            <a:avLst/>
          </a:prstGeom>
        </p:spPr>
      </p:pic>
    </p:spTree>
    <p:extLst>
      <p:ext uri="{BB962C8B-B14F-4D97-AF65-F5344CB8AC3E}">
        <p14:creationId xmlns:p14="http://schemas.microsoft.com/office/powerpoint/2010/main" val="1941646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6A5368-0E6E-014F-9173-1E6259F6146D}"/>
              </a:ext>
            </a:extLst>
          </p:cNvPr>
          <p:cNvPicPr>
            <a:picLocks noChangeAspect="1"/>
          </p:cNvPicPr>
          <p:nvPr/>
        </p:nvPicPr>
        <p:blipFill>
          <a:blip r:embed="rId3"/>
          <a:stretch>
            <a:fillRect/>
          </a:stretch>
        </p:blipFill>
        <p:spPr>
          <a:xfrm>
            <a:off x="1397000" y="227118"/>
            <a:ext cx="9146160" cy="6275282"/>
          </a:xfrm>
          <a:prstGeom prst="rect">
            <a:avLst/>
          </a:prstGeom>
        </p:spPr>
      </p:pic>
    </p:spTree>
    <p:extLst>
      <p:ext uri="{BB962C8B-B14F-4D97-AF65-F5344CB8AC3E}">
        <p14:creationId xmlns:p14="http://schemas.microsoft.com/office/powerpoint/2010/main" val="1225767296"/>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y Slide with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Gray Slide with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Gray Slide with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Gray Slide with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UC Davis Health">
      <a:dk1>
        <a:srgbClr val="1A3F68"/>
      </a:dk1>
      <a:lt1>
        <a:srgbClr val="FFFFFF"/>
      </a:lt1>
      <a:dk2>
        <a:srgbClr val="4C6988"/>
      </a:dk2>
      <a:lt2>
        <a:srgbClr val="F4E4B4"/>
      </a:lt2>
      <a:accent1>
        <a:srgbClr val="DEAA00"/>
      </a:accent1>
      <a:accent2>
        <a:srgbClr val="008FA8"/>
      </a:accent2>
      <a:accent3>
        <a:srgbClr val="682665"/>
      </a:accent3>
      <a:accent4>
        <a:srgbClr val="AB1D2C"/>
      </a:accent4>
      <a:accent5>
        <a:srgbClr val="F18A20"/>
      </a:accent5>
      <a:accent6>
        <a:srgbClr val="565659"/>
      </a:accent6>
      <a:hlink>
        <a:srgbClr val="221F21"/>
      </a:hlink>
      <a:folHlink>
        <a:srgbClr val="80828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11615</TotalTime>
  <Words>507</Words>
  <Application>Microsoft Macintosh PowerPoint</Application>
  <PresentationFormat>Widescreen</PresentationFormat>
  <Paragraphs>116</Paragraphs>
  <Slides>18</Slides>
  <Notes>6</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18</vt:i4>
      </vt:variant>
    </vt:vector>
  </HeadingPairs>
  <TitlesOfParts>
    <vt:vector size="39" baseType="lpstr">
      <vt:lpstr>Arial</vt:lpstr>
      <vt:lpstr>Calibri</vt:lpstr>
      <vt:lpstr>Calibri Light</vt:lpstr>
      <vt:lpstr>Courier New</vt:lpstr>
      <vt:lpstr>Gibson Light</vt:lpstr>
      <vt:lpstr>Helvetica</vt:lpstr>
      <vt:lpstr>Lato</vt:lpstr>
      <vt:lpstr>Lato Light</vt:lpstr>
      <vt:lpstr>Lato Regular</vt:lpstr>
      <vt:lpstr>Noto Serif</vt:lpstr>
      <vt:lpstr>Proxima Nova A Thin</vt:lpstr>
      <vt:lpstr>Proxima Nova Light</vt:lpstr>
      <vt:lpstr>Times New Roman</vt:lpstr>
      <vt:lpstr>Wingdings</vt:lpstr>
      <vt:lpstr>Office Theme</vt:lpstr>
      <vt:lpstr>Gray Slide with Logo</vt:lpstr>
      <vt:lpstr>1_Gray Slide with Logo</vt:lpstr>
      <vt:lpstr>2_Gray Slide with Logo</vt:lpstr>
      <vt:lpstr>3_Gray Slide with Logo</vt:lpstr>
      <vt:lpstr>2_Office Theme</vt:lpstr>
      <vt:lpstr>3_Office Theme</vt:lpstr>
      <vt:lpstr>PowerPoint Presentation</vt:lpstr>
      <vt:lpstr>PowerPoint Presentation</vt:lpstr>
      <vt:lpstr>PowerPoint Presentation</vt:lpstr>
      <vt:lpstr>US MEDICAL SCHOOLS WITHOUT AI/AN STUDENTS</vt:lpstr>
      <vt:lpstr>PowerPoint Presentation</vt:lpstr>
      <vt:lpstr>PowerPoint Presentation</vt:lpstr>
      <vt:lpstr>PowerPoint Presentation</vt:lpstr>
      <vt:lpstr>PowerPoint Presentation</vt:lpstr>
      <vt:lpstr>PowerPoint Presentation</vt:lpstr>
      <vt:lpstr>NEW DIRECTIONS</vt:lpstr>
      <vt:lpstr>PowerPoint Presentation</vt:lpstr>
      <vt:lpstr>COMPADRE</vt:lpstr>
      <vt:lpstr>COMMUNITY NEED AND HEALTH STATUS IN RURAL REGIONS BETWEEN OREGON AND NORTHERN CALIFORNIA </vt:lpstr>
      <vt:lpstr>Training YOUR future physicians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75</cp:revision>
  <cp:lastPrinted>2019-10-22T20:49:18Z</cp:lastPrinted>
  <dcterms:created xsi:type="dcterms:W3CDTF">2018-12-12T15:32:44Z</dcterms:created>
  <dcterms:modified xsi:type="dcterms:W3CDTF">2019-10-22T20:53:34Z</dcterms:modified>
</cp:coreProperties>
</file>