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56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2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9AC92-77B3-4498-9402-562927F13D9C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AAEE5-11A4-4357-B80D-A011D160D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5566" y="-758758"/>
            <a:ext cx="11965022" cy="84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70" y="165771"/>
            <a:ext cx="7993149" cy="83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7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2265" cy="9035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/>
              <a:t>August</a:t>
            </a:r>
            <a:br>
              <a:rPr lang="en-US" sz="2000" dirty="0"/>
            </a:br>
            <a:r>
              <a:rPr lang="en-US" sz="2000" dirty="0"/>
              <a:t> 2019 Over/Under Recovery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55" y="1138136"/>
            <a:ext cx="10758791" cy="55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August  2019 Over/Under Recovery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2019 Financials</dc:title>
  <dc:creator>Eugene Mostofi</dc:creator>
  <cp:lastModifiedBy>QBM</cp:lastModifiedBy>
  <cp:revision>31</cp:revision>
  <cp:lastPrinted>2019-10-14T18:18:37Z</cp:lastPrinted>
  <dcterms:created xsi:type="dcterms:W3CDTF">2019-04-08T23:51:33Z</dcterms:created>
  <dcterms:modified xsi:type="dcterms:W3CDTF">2019-10-24T15:18:55Z</dcterms:modified>
</cp:coreProperties>
</file>